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8629AD7-0312-415B-91C3-B4FD52AA97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Project: Phase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7436A3-ECE6-46F0-AFC5-7CE96BA8B8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29/05/2025 20:23:35 BST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DF04CCBB-578F-4F94-A521-47C3491548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819400"/>
            <a:ext cx="82486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FA204218-40A2-409D-B268-12335B476E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2: Profit Insights" id="12" name="slide12">
            <a:extLst>
              <a:ext uri="{FF2B5EF4-FFF2-40B4-BE49-F238E27FC236}">
                <a16:creationId xmlns:a16="http://schemas.microsoft.com/office/drawing/2014/main" id="{EF90E918-9036-4F34-A161-BF75E8E00E8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13" name="slide13">
            <a:extLst>
              <a:ext uri="{FF2B5EF4-FFF2-40B4-BE49-F238E27FC236}">
                <a16:creationId xmlns:a16="http://schemas.microsoft.com/office/drawing/2014/main" id="{4E5A2168-0A02-4635-B1A6-96CCBB133D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561975"/>
            <a:ext cx="9525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%" id="14" name="slide14">
            <a:extLst>
              <a:ext uri="{FF2B5EF4-FFF2-40B4-BE49-F238E27FC236}">
                <a16:creationId xmlns:a16="http://schemas.microsoft.com/office/drawing/2014/main" id="{1448A1A3-8C26-4403-B6F4-6BEFF9797F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09" y="0"/>
            <a:ext cx="3311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15" name="slide15">
            <a:extLst>
              <a:ext uri="{FF2B5EF4-FFF2-40B4-BE49-F238E27FC236}">
                <a16:creationId xmlns:a16="http://schemas.microsoft.com/office/drawing/2014/main" id="{EEF60698-5514-425D-AC77-19D63FF466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657225"/>
            <a:ext cx="9410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16" name="slide16">
            <a:extLst>
              <a:ext uri="{FF2B5EF4-FFF2-40B4-BE49-F238E27FC236}">
                <a16:creationId xmlns:a16="http://schemas.microsoft.com/office/drawing/2014/main" id="{712FF4E7-A8A7-4F3C-87DC-16EA1AB5EA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76" y="0"/>
            <a:ext cx="2996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7" name="slide17">
            <a:extLst>
              <a:ext uri="{FF2B5EF4-FFF2-40B4-BE49-F238E27FC236}">
                <a16:creationId xmlns:a16="http://schemas.microsoft.com/office/drawing/2014/main" id="{A9CD2B26-E509-44EE-90F1-058719DE01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7" y="1452562"/>
            <a:ext cx="3095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21998E75-AC1A-468C-8EBE-8B7271171D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285875"/>
            <a:ext cx="1714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D3E1F4E9-5D6D-4543-918E-35E524F09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62187"/>
            <a:ext cx="15240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0E6F7A49-D72D-4236-A8B8-AEEE8D3355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243"/>
            <a:ext cx="12192000" cy="45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3EF6FC95-E3FB-418B-B919-A6C8C8CD15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728"/>
            <a:ext cx="12192000" cy="39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s" id="6" name="slide6">
            <a:extLst>
              <a:ext uri="{FF2B5EF4-FFF2-40B4-BE49-F238E27FC236}">
                <a16:creationId xmlns:a16="http://schemas.microsoft.com/office/drawing/2014/main" id="{68E68DFA-1251-4126-AB71-C7DC6E22C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9476"/>
            <a:ext cx="12192000" cy="15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E071EFEC-0643-4050-BA58-65A208D7C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9476"/>
            <a:ext cx="12192000" cy="15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D2584B5D-6E2C-40B4-855E-84A9750C9D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54" y="0"/>
            <a:ext cx="8278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0F71764E-C023-4A37-AEFA-B8BBF5799B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171700"/>
            <a:ext cx="2305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2025-05-29T19:23:37Z</dcterms:created>
  <dcterms:modified xsi:type="dcterms:W3CDTF">2025-05-29T19:23:37Z</dcterms:modified>
</cp:coreProperties>
</file>