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C0D-72B2-41A4-BEC6-BE5580EBE0EC}" type="datetimeFigureOut">
              <a:rPr lang="ms-MY" smtClean="0"/>
              <a:t>7/10/2024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85DD-F56A-4562-B635-B346CDC5F52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0698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C0D-72B2-41A4-BEC6-BE5580EBE0EC}" type="datetimeFigureOut">
              <a:rPr lang="ms-MY" smtClean="0"/>
              <a:t>7/10/2024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85DD-F56A-4562-B635-B346CDC5F52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49336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C0D-72B2-41A4-BEC6-BE5580EBE0EC}" type="datetimeFigureOut">
              <a:rPr lang="ms-MY" smtClean="0"/>
              <a:t>7/10/2024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85DD-F56A-4562-B635-B346CDC5F52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01536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C0D-72B2-41A4-BEC6-BE5580EBE0EC}" type="datetimeFigureOut">
              <a:rPr lang="ms-MY" smtClean="0"/>
              <a:t>7/10/2024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85DD-F56A-4562-B635-B346CDC5F52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11771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C0D-72B2-41A4-BEC6-BE5580EBE0EC}" type="datetimeFigureOut">
              <a:rPr lang="ms-MY" smtClean="0"/>
              <a:t>7/10/2024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85DD-F56A-4562-B635-B346CDC5F52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1664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C0D-72B2-41A4-BEC6-BE5580EBE0EC}" type="datetimeFigureOut">
              <a:rPr lang="ms-MY" smtClean="0"/>
              <a:t>7/10/2024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85DD-F56A-4562-B635-B346CDC5F52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68096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C0D-72B2-41A4-BEC6-BE5580EBE0EC}" type="datetimeFigureOut">
              <a:rPr lang="ms-MY" smtClean="0"/>
              <a:t>7/10/2024</a:t>
            </a:fld>
            <a:endParaRPr lang="ms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85DD-F56A-4562-B635-B346CDC5F52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8619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C0D-72B2-41A4-BEC6-BE5580EBE0EC}" type="datetimeFigureOut">
              <a:rPr lang="ms-MY" smtClean="0"/>
              <a:t>7/10/2024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85DD-F56A-4562-B635-B346CDC5F52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24825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C0D-72B2-41A4-BEC6-BE5580EBE0EC}" type="datetimeFigureOut">
              <a:rPr lang="ms-MY" smtClean="0"/>
              <a:t>7/10/2024</a:t>
            </a:fld>
            <a:endParaRPr lang="ms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85DD-F56A-4562-B635-B346CDC5F52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92378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C0D-72B2-41A4-BEC6-BE5580EBE0EC}" type="datetimeFigureOut">
              <a:rPr lang="ms-MY" smtClean="0"/>
              <a:t>7/10/2024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85DD-F56A-4562-B635-B346CDC5F52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94140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s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C0D-72B2-41A4-BEC6-BE5580EBE0EC}" type="datetimeFigureOut">
              <a:rPr lang="ms-MY" smtClean="0"/>
              <a:t>7/10/2024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485DD-F56A-4562-B635-B346CDC5F52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67531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9C0D-72B2-41A4-BEC6-BE5580EBE0EC}" type="datetimeFigureOut">
              <a:rPr lang="ms-MY" smtClean="0"/>
              <a:t>7/10/2024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485DD-F56A-4562-B635-B346CDC5F52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097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Shallow Water Equations</a:t>
            </a:r>
            <a:br>
              <a:rPr lang="en-US" dirty="0" smtClean="0"/>
            </a:br>
            <a:endParaRPr lang="ms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Diong Jeong Yik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24152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ms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model to simulate the Shallow Water Equations.</a:t>
            </a:r>
          </a:p>
          <a:p>
            <a:r>
              <a:rPr lang="en-US" dirty="0" smtClean="0"/>
              <a:t>Programming language : FORTRAN (SWE), python (visualization).</a:t>
            </a:r>
          </a:p>
        </p:txBody>
      </p:sp>
    </p:spTree>
    <p:extLst>
      <p:ext uri="{BB962C8B-B14F-4D97-AF65-F5344CB8AC3E}">
        <p14:creationId xmlns:p14="http://schemas.microsoft.com/office/powerpoint/2010/main" val="428556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Water Equations</a:t>
            </a:r>
            <a:endParaRPr lang="ms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atmospheric science, the </a:t>
            </a:r>
            <a:r>
              <a:rPr lang="en-US" dirty="0"/>
              <a:t>shallow water equations are the simplest form of the equations of motion </a:t>
            </a:r>
            <a:r>
              <a:rPr lang="en-US" dirty="0" smtClean="0"/>
              <a:t>that can </a:t>
            </a:r>
            <a:r>
              <a:rPr lang="en-US" dirty="0"/>
              <a:t>be used to describe the horizontal structure of an atmosphere.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describe </a:t>
            </a:r>
            <a:r>
              <a:rPr lang="en-US" dirty="0" smtClean="0"/>
              <a:t>the evolution </a:t>
            </a:r>
            <a:r>
              <a:rPr lang="en-US" dirty="0"/>
              <a:t>of an incompressible fluid in response to gravitational and </a:t>
            </a:r>
            <a:r>
              <a:rPr lang="en-US" dirty="0" smtClean="0"/>
              <a:t>rotational </a:t>
            </a:r>
            <a:r>
              <a:rPr lang="ms-MY" dirty="0" smtClean="0"/>
              <a:t>accelerations.</a:t>
            </a:r>
          </a:p>
          <a:p>
            <a:r>
              <a:rPr lang="en-US" dirty="0"/>
              <a:t>The solutions of the shallow water equations represent many types </a:t>
            </a:r>
            <a:r>
              <a:rPr lang="en-US" dirty="0" smtClean="0"/>
              <a:t>of motion</a:t>
            </a:r>
            <a:r>
              <a:rPr lang="en-US" dirty="0"/>
              <a:t>, including </a:t>
            </a:r>
            <a:r>
              <a:rPr lang="en-US" dirty="0" err="1"/>
              <a:t>Rossby</a:t>
            </a:r>
            <a:r>
              <a:rPr lang="en-US" dirty="0"/>
              <a:t> waves and inertia-gravity waves.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399185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water equations</a:t>
            </a:r>
            <a:endParaRPr lang="ms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241722"/>
            <a:ext cx="4772025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9175" y="1589903"/>
            <a:ext cx="496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general form of the SWEs are written as below: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0709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required</a:t>
            </a:r>
            <a:endParaRPr lang="ms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301"/>
            <a:ext cx="10515600" cy="4351338"/>
          </a:xfrm>
        </p:spPr>
        <p:txBody>
          <a:bodyPr/>
          <a:lstStyle/>
          <a:p>
            <a:r>
              <a:rPr lang="en-US" dirty="0" smtClean="0"/>
              <a:t>GNU FORTRAN compiler (</a:t>
            </a:r>
            <a:r>
              <a:rPr lang="en-US" dirty="0" err="1" smtClean="0"/>
              <a:t>gfortran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Netcdf</a:t>
            </a:r>
            <a:r>
              <a:rPr lang="en-US" dirty="0" smtClean="0"/>
              <a:t> Library</a:t>
            </a:r>
          </a:p>
          <a:p>
            <a:r>
              <a:rPr lang="en-US" dirty="0" err="1" smtClean="0"/>
              <a:t>Makefile</a:t>
            </a:r>
            <a:endParaRPr lang="en-US" dirty="0" smtClean="0"/>
          </a:p>
          <a:p>
            <a:r>
              <a:rPr lang="en-US" dirty="0" smtClean="0"/>
              <a:t>Visualizing software – python etc..</a:t>
            </a:r>
          </a:p>
          <a:p>
            <a:r>
              <a:rPr lang="en-US" dirty="0" smtClean="0"/>
              <a:t>Linux based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83611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methods </a:t>
            </a:r>
            <a:endParaRPr lang="ms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 Difference Method – Central Difference Schemes</a:t>
            </a:r>
          </a:p>
          <a:p>
            <a:r>
              <a:rPr lang="en-US" dirty="0" err="1" smtClean="0"/>
              <a:t>Runge-Kutta</a:t>
            </a:r>
            <a:r>
              <a:rPr lang="en-US" dirty="0" smtClean="0"/>
              <a:t> </a:t>
            </a:r>
            <a:r>
              <a:rPr lang="en-US" dirty="0" err="1" smtClean="0"/>
              <a:t>Fouth</a:t>
            </a:r>
            <a:r>
              <a:rPr lang="en-US" dirty="0" smtClean="0"/>
              <a:t> Order Scheme</a:t>
            </a:r>
          </a:p>
          <a:p>
            <a:r>
              <a:rPr lang="en-US" dirty="0" smtClean="0"/>
              <a:t>2D </a:t>
            </a:r>
            <a:r>
              <a:rPr lang="en-US" dirty="0" err="1" smtClean="0"/>
              <a:t>unstaggered</a:t>
            </a:r>
            <a:r>
              <a:rPr lang="en-US" dirty="0" smtClean="0"/>
              <a:t> grid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79234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68" y="190345"/>
            <a:ext cx="10515600" cy="1325563"/>
          </a:xfrm>
        </p:spPr>
        <p:txBody>
          <a:bodyPr/>
          <a:lstStyle/>
          <a:p>
            <a:r>
              <a:rPr lang="en-US" dirty="0" err="1" smtClean="0"/>
              <a:t>Programme</a:t>
            </a:r>
            <a:r>
              <a:rPr lang="en-US" dirty="0" smtClean="0"/>
              <a:t> Structure </a:t>
            </a:r>
            <a:endParaRPr lang="ms-MY" dirty="0"/>
          </a:p>
        </p:txBody>
      </p:sp>
      <p:sp>
        <p:nvSpPr>
          <p:cNvPr id="6" name="Rounded Rectangle 5"/>
          <p:cNvSpPr/>
          <p:nvPr/>
        </p:nvSpPr>
        <p:spPr>
          <a:xfrm>
            <a:off x="4224982" y="1418838"/>
            <a:ext cx="2253048" cy="1345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main.f90</a:t>
            </a:r>
          </a:p>
          <a:p>
            <a:pPr algn="ctr"/>
            <a:r>
              <a:rPr lang="en-US" dirty="0" smtClean="0"/>
              <a:t>(to call all the subroutines and modules)</a:t>
            </a:r>
            <a:endParaRPr lang="ms-MY" dirty="0"/>
          </a:p>
        </p:txBody>
      </p:sp>
      <p:sp>
        <p:nvSpPr>
          <p:cNvPr id="7" name="Rounded Rectangle 6"/>
          <p:cNvSpPr/>
          <p:nvPr/>
        </p:nvSpPr>
        <p:spPr>
          <a:xfrm>
            <a:off x="7264228" y="1901974"/>
            <a:ext cx="2171602" cy="15373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arameter.f90</a:t>
            </a:r>
          </a:p>
          <a:p>
            <a:pPr algn="ctr"/>
            <a:r>
              <a:rPr lang="en-US" dirty="0" smtClean="0"/>
              <a:t>(contains all the constants/</a:t>
            </a:r>
          </a:p>
          <a:p>
            <a:pPr algn="ctr"/>
            <a:r>
              <a:rPr lang="en-US" dirty="0" smtClean="0"/>
              <a:t>variables)</a:t>
            </a:r>
            <a:endParaRPr lang="ms-MY" dirty="0"/>
          </a:p>
        </p:txBody>
      </p:sp>
      <p:sp>
        <p:nvSpPr>
          <p:cNvPr id="8" name="Rounded Rectangle 7"/>
          <p:cNvSpPr/>
          <p:nvPr/>
        </p:nvSpPr>
        <p:spPr>
          <a:xfrm>
            <a:off x="1383038" y="1901974"/>
            <a:ext cx="2207740" cy="147457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nitial.f90</a:t>
            </a:r>
          </a:p>
          <a:p>
            <a:pPr algn="ctr"/>
            <a:r>
              <a:rPr lang="en-US" dirty="0" smtClean="0"/>
              <a:t>(contains all the initial conditions)</a:t>
            </a:r>
            <a:endParaRPr lang="ms-MY" dirty="0"/>
          </a:p>
        </p:txBody>
      </p:sp>
      <p:sp>
        <p:nvSpPr>
          <p:cNvPr id="9" name="Rounded Rectangle 8"/>
          <p:cNvSpPr/>
          <p:nvPr/>
        </p:nvSpPr>
        <p:spPr>
          <a:xfrm>
            <a:off x="1686039" y="4958567"/>
            <a:ext cx="2174789" cy="1159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aver.f90</a:t>
            </a:r>
          </a:p>
          <a:p>
            <a:pPr algn="ctr"/>
            <a:r>
              <a:rPr lang="en-US" dirty="0" smtClean="0"/>
              <a:t>(to save the output)</a:t>
            </a:r>
            <a:endParaRPr lang="ms-MY" dirty="0"/>
          </a:p>
        </p:txBody>
      </p:sp>
      <p:sp>
        <p:nvSpPr>
          <p:cNvPr id="10" name="Rounded Rectangle 9"/>
          <p:cNvSpPr/>
          <p:nvPr/>
        </p:nvSpPr>
        <p:spPr>
          <a:xfrm>
            <a:off x="4135393" y="3403978"/>
            <a:ext cx="2463113" cy="14498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Swe_rk4.f90</a:t>
            </a:r>
          </a:p>
          <a:p>
            <a:pPr algn="ctr"/>
            <a:r>
              <a:rPr lang="en-US" dirty="0" smtClean="0"/>
              <a:t>(the numerical methods, all calculation will be done here)</a:t>
            </a:r>
            <a:endParaRPr lang="ms-MY" dirty="0"/>
          </a:p>
        </p:txBody>
      </p:sp>
      <p:sp>
        <p:nvSpPr>
          <p:cNvPr id="11" name="Right Arrow 10"/>
          <p:cNvSpPr/>
          <p:nvPr/>
        </p:nvSpPr>
        <p:spPr>
          <a:xfrm>
            <a:off x="3745149" y="2276272"/>
            <a:ext cx="390246" cy="2431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2" name="Right Arrow 11"/>
          <p:cNvSpPr/>
          <p:nvPr/>
        </p:nvSpPr>
        <p:spPr>
          <a:xfrm rot="10800000">
            <a:off x="6598507" y="2276272"/>
            <a:ext cx="444318" cy="2431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3" name="Down Arrow 12"/>
          <p:cNvSpPr/>
          <p:nvPr/>
        </p:nvSpPr>
        <p:spPr>
          <a:xfrm>
            <a:off x="5222917" y="2897598"/>
            <a:ext cx="288067" cy="46081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4" name="Rounded Rectangle 13"/>
          <p:cNvSpPr/>
          <p:nvPr/>
        </p:nvSpPr>
        <p:spPr>
          <a:xfrm>
            <a:off x="4552545" y="5447489"/>
            <a:ext cx="2711683" cy="1215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(in </a:t>
            </a:r>
            <a:r>
              <a:rPr lang="en-US" dirty="0" err="1" smtClean="0"/>
              <a:t>netcdf</a:t>
            </a:r>
            <a:r>
              <a:rPr lang="en-US" dirty="0" smtClean="0"/>
              <a:t>)</a:t>
            </a:r>
            <a:endParaRPr lang="ms-MY" dirty="0"/>
          </a:p>
        </p:txBody>
      </p:sp>
      <p:sp>
        <p:nvSpPr>
          <p:cNvPr id="15" name="Right Arrow 14"/>
          <p:cNvSpPr/>
          <p:nvPr/>
        </p:nvSpPr>
        <p:spPr>
          <a:xfrm>
            <a:off x="3940272" y="4970042"/>
            <a:ext cx="1205660" cy="282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22917" y="4970042"/>
            <a:ext cx="0" cy="40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6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outputs for small rotation (1e-4)</a:t>
            </a:r>
            <a:endParaRPr lang="ms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616"/>
            <a:ext cx="3684844" cy="2763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923" y="1263616"/>
            <a:ext cx="3684844" cy="2763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7249"/>
            <a:ext cx="3645933" cy="273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73" y="4123206"/>
            <a:ext cx="3600537" cy="2700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07" y="1264728"/>
            <a:ext cx="3785363" cy="283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3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925" y="92750"/>
            <a:ext cx="10515600" cy="1325563"/>
          </a:xfrm>
        </p:spPr>
        <p:txBody>
          <a:bodyPr/>
          <a:lstStyle/>
          <a:p>
            <a:r>
              <a:rPr lang="en-US" dirty="0" smtClean="0"/>
              <a:t>Sample outputs for large rotation (1e-1)</a:t>
            </a:r>
            <a:endParaRPr lang="ms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4" y="1313234"/>
            <a:ext cx="3670571" cy="2752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00" y="1247072"/>
            <a:ext cx="3898852" cy="29241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876" y="1247072"/>
            <a:ext cx="3898852" cy="29241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4171211"/>
            <a:ext cx="3568111" cy="26760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023" y="3933861"/>
            <a:ext cx="3898852" cy="292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9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216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Shallow Water Equations </vt:lpstr>
      <vt:lpstr>Objective</vt:lpstr>
      <vt:lpstr>Shallow Water Equations</vt:lpstr>
      <vt:lpstr>Shallow water equations</vt:lpstr>
      <vt:lpstr>Software required</vt:lpstr>
      <vt:lpstr>Numerical methods </vt:lpstr>
      <vt:lpstr>Programme Structure </vt:lpstr>
      <vt:lpstr>Sample outputs for small rotation (1e-4)</vt:lpstr>
      <vt:lpstr>Sample outputs for large rotation (1e-1)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Shallow Water Equations</dc:title>
  <dc:creator>Diong JY</dc:creator>
  <cp:lastModifiedBy>Diong JY</cp:lastModifiedBy>
  <cp:revision>10</cp:revision>
  <dcterms:created xsi:type="dcterms:W3CDTF">2024-10-07T04:18:30Z</dcterms:created>
  <dcterms:modified xsi:type="dcterms:W3CDTF">2024-10-07T06:13:15Z</dcterms:modified>
</cp:coreProperties>
</file>