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979"/>
    <a:srgbClr val="41D17B"/>
    <a:srgbClr val="6AA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17" autoAdjust="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05233-9B03-42AA-AD46-A3D0C99E393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5F51-8239-4483-A1AA-FBF40315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9B979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1D17B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6118359"/>
            <a:ext cx="603115" cy="603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05" y="6118359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7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0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2054CAA-759A-4D89-A6C5-AE24759D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871154"/>
            <a:ext cx="7315200" cy="22263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 err="1" smtClean="0"/>
              <a:t>Dionis</a:t>
            </a:r>
            <a:r>
              <a:rPr lang="en-US" sz="6700" dirty="0" smtClean="0"/>
              <a:t> </a:t>
            </a:r>
            <a:r>
              <a:rPr lang="en-US" sz="6700" dirty="0" err="1" smtClean="0"/>
              <a:t>Prifti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OO 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7526749" cy="9144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3600" dirty="0" smtClean="0"/>
              <a:t>Intro to </a:t>
            </a:r>
            <a:r>
              <a:rPr lang="en-US" sz="3600" dirty="0"/>
              <a:t>course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 smtClean="0"/>
              <a:t>github.com/</a:t>
            </a:r>
            <a:r>
              <a:rPr lang="en-US" sz="3600" b="1" dirty="0" err="1" smtClean="0"/>
              <a:t>dionisPrifti</a:t>
            </a:r>
            <a:r>
              <a:rPr lang="en-US" sz="3600" b="1" dirty="0" smtClean="0"/>
              <a:t>/</a:t>
            </a:r>
            <a:r>
              <a:rPr lang="en-US" sz="3600" b="1" dirty="0" err="1" smtClean="0"/>
              <a:t>oominesweeper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Intro to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95" y="3302222"/>
            <a:ext cx="795318" cy="795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4" y="1436028"/>
            <a:ext cx="1548319" cy="15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Game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Easy: 9 </a:t>
            </a:r>
            <a:r>
              <a:rPr lang="en-US" dirty="0"/>
              <a:t>by 9 grid and 10 total </a:t>
            </a:r>
            <a:r>
              <a:rPr lang="en-US" dirty="0" smtClean="0"/>
              <a:t>mines</a:t>
            </a:r>
            <a:endParaRPr lang="en-US" dirty="0"/>
          </a:p>
          <a:p>
            <a:r>
              <a:rPr lang="en-US" dirty="0" smtClean="0"/>
              <a:t>Medium: 16 </a:t>
            </a:r>
            <a:r>
              <a:rPr lang="en-US" dirty="0"/>
              <a:t>by 16 grid and 40 total </a:t>
            </a:r>
            <a:r>
              <a:rPr lang="en-US" dirty="0" smtClean="0"/>
              <a:t>mines</a:t>
            </a:r>
            <a:endParaRPr lang="en-US" dirty="0"/>
          </a:p>
          <a:p>
            <a:r>
              <a:rPr lang="en-US" dirty="0" smtClean="0"/>
              <a:t>Hard: 16 </a:t>
            </a:r>
            <a:r>
              <a:rPr lang="en-US" dirty="0"/>
              <a:t>by 30 grid with a total of 99 </a:t>
            </a:r>
            <a:r>
              <a:rPr lang="en-US" dirty="0" smtClean="0"/>
              <a:t>mines</a:t>
            </a:r>
            <a:endParaRPr lang="en-US" dirty="0"/>
          </a:p>
          <a:p>
            <a:endParaRPr lang="en-US" dirty="0" smtClean="0"/>
          </a:p>
          <a:p>
            <a:r>
              <a:rPr lang="pt-BR" dirty="0" smtClean="0"/>
              <a:t>Java Enum: GameMode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Change </a:t>
            </a:r>
            <a:r>
              <a:rPr lang="en-US" dirty="0" smtClean="0"/>
              <a:t>Game Mode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JavaFX event and listeners</a:t>
            </a:r>
          </a:p>
          <a:p>
            <a:endParaRPr lang="en-US" dirty="0"/>
          </a:p>
          <a:p>
            <a:r>
              <a:rPr lang="en-US" dirty="0"/>
              <a:t>Click event on New Game button (lambda)</a:t>
            </a:r>
          </a:p>
          <a:p>
            <a:pPr lvl="1"/>
            <a:r>
              <a:rPr lang="en-US" dirty="0"/>
              <a:t>On the Main class</a:t>
            </a:r>
          </a:p>
          <a:p>
            <a:pPr lvl="1"/>
            <a:r>
              <a:rPr lang="en-US" dirty="0"/>
              <a:t>A new method is needed to change the mode: </a:t>
            </a:r>
            <a:r>
              <a:rPr lang="en-US" dirty="0" err="1"/>
              <a:t>populateTilePane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Message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display info to the user or to get some input</a:t>
            </a:r>
          </a:p>
          <a:p>
            <a:endParaRPr lang="en-US" dirty="0"/>
          </a:p>
          <a:p>
            <a:r>
              <a:rPr lang="en-US" dirty="0" smtClean="0"/>
              <a:t>Info.java – confirmation dialog</a:t>
            </a:r>
          </a:p>
          <a:p>
            <a:pPr lvl="1"/>
            <a:r>
              <a:rPr lang="en-US" dirty="0" smtClean="0"/>
              <a:t>Opens up on button: New Game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Logger added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Game Generation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mine generator</a:t>
            </a:r>
          </a:p>
          <a:p>
            <a:r>
              <a:rPr lang="en-US" dirty="0" smtClean="0"/>
              <a:t>First move: reveal blank square</a:t>
            </a:r>
          </a:p>
          <a:p>
            <a:endParaRPr lang="en-US" dirty="0" smtClean="0"/>
          </a:p>
          <a:p>
            <a:r>
              <a:rPr lang="en-US" dirty="0" smtClean="0"/>
              <a:t>Game generation in Board class, but for more: </a:t>
            </a:r>
            <a:r>
              <a:rPr lang="en-US" b="1" dirty="0" smtClean="0"/>
              <a:t>BoardUtil.java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Game Generation 2: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row, col, revealed in Cell. Introduced </a:t>
            </a:r>
            <a:r>
              <a:rPr lang="en-US" dirty="0" smtClean="0"/>
              <a:t>Encapsulation: getters and setters</a:t>
            </a:r>
          </a:p>
          <a:p>
            <a:endParaRPr lang="en-US" dirty="0"/>
          </a:p>
          <a:p>
            <a:r>
              <a:rPr lang="en-US" dirty="0" smtClean="0"/>
              <a:t>Add getter and setters in other classes and access them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Game Generation 3: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Cell class extend </a:t>
            </a:r>
            <a:r>
              <a:rPr lang="en-US" dirty="0" err="1" smtClean="0"/>
              <a:t>ToggleButton</a:t>
            </a:r>
            <a:endParaRPr lang="en-US" dirty="0" smtClean="0"/>
          </a:p>
          <a:p>
            <a:r>
              <a:rPr lang="en-US" dirty="0" smtClean="0"/>
              <a:t>Adapted </a:t>
            </a:r>
            <a:r>
              <a:rPr lang="en-US" dirty="0"/>
              <a:t>the </a:t>
            </a:r>
            <a:r>
              <a:rPr lang="en-US" dirty="0" smtClean="0"/>
              <a:t>constructors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confuse this relationship with the HAS-A relationship we have in the Board class with the Cell class. That is called </a:t>
            </a:r>
            <a:r>
              <a:rPr lang="en-US" dirty="0" smtClean="0"/>
              <a:t>Aggregation, a </a:t>
            </a:r>
            <a:r>
              <a:rPr lang="en-US" dirty="0"/>
              <a:t>special form of Association, which is another principle of OOP.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Game Generation 4: Random Mines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generateBoard</a:t>
            </a:r>
            <a:r>
              <a:rPr lang="en-US" b="1" dirty="0"/>
              <a:t>() </a:t>
            </a:r>
            <a:r>
              <a:rPr lang="en-US" dirty="0" smtClean="0"/>
              <a:t>method </a:t>
            </a:r>
            <a:r>
              <a:rPr lang="en-US" dirty="0"/>
              <a:t>in the board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/>
              <a:t>We will test it by adding a </a:t>
            </a:r>
            <a:r>
              <a:rPr lang="en-US" b="1" dirty="0" err="1"/>
              <a:t>printBoard</a:t>
            </a:r>
            <a:r>
              <a:rPr lang="en-US" b="1" dirty="0"/>
              <a:t>() </a:t>
            </a:r>
            <a:r>
              <a:rPr lang="en-US" dirty="0"/>
              <a:t>method on the </a:t>
            </a:r>
            <a:r>
              <a:rPr lang="en-US" b="1" dirty="0" err="1"/>
              <a:t>BoardUtil</a:t>
            </a:r>
            <a:r>
              <a:rPr lang="en-US" dirty="0"/>
              <a:t> class, which will print the generated 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Display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displayCell</a:t>
            </a:r>
            <a:r>
              <a:rPr lang="en-US" b="1" dirty="0"/>
              <a:t>() </a:t>
            </a:r>
            <a:r>
              <a:rPr lang="en-US" dirty="0"/>
              <a:t>method in the Cell </a:t>
            </a:r>
            <a:r>
              <a:rPr lang="en-US" dirty="0" smtClean="0"/>
              <a:t>class</a:t>
            </a:r>
          </a:p>
          <a:p>
            <a:r>
              <a:rPr lang="en-US" dirty="0"/>
              <a:t>Introduce the </a:t>
            </a:r>
            <a:r>
              <a:rPr lang="en-US" dirty="0" err="1"/>
              <a:t>StyleUtil</a:t>
            </a:r>
            <a:r>
              <a:rPr lang="en-US" dirty="0"/>
              <a:t>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Playing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Left Click a cell to reveal it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2. Right Click on a cell to flag it as a mine (and update the labels)</a:t>
            </a:r>
          </a:p>
          <a:p>
            <a:endParaRPr lang="en-US" dirty="0"/>
          </a:p>
          <a:p>
            <a:r>
              <a:rPr lang="en-US" dirty="0"/>
              <a:t>3. Left Click on a revealed number to display the hidden adjacent cells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4. Game Won! -&gt; When all digits and blanks are </a:t>
            </a:r>
            <a:r>
              <a:rPr lang="en-US" dirty="0" err="1"/>
              <a:t>reavealed</a:t>
            </a:r>
            <a:r>
              <a:rPr lang="en-US" dirty="0"/>
              <a:t> and all the mines are flagged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Cell revealing Events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Click a cell to reveal it</a:t>
            </a:r>
          </a:p>
          <a:p>
            <a:r>
              <a:rPr lang="en-US" dirty="0"/>
              <a:t>	if a number, just display the number</a:t>
            </a:r>
          </a:p>
          <a:p>
            <a:r>
              <a:rPr lang="en-US" dirty="0"/>
              <a:t>	if blank, reveal recursively all adjacent cells</a:t>
            </a:r>
          </a:p>
          <a:p>
            <a:r>
              <a:rPr lang="en-US" dirty="0"/>
              <a:t>	if a mine, game over </a:t>
            </a:r>
          </a:p>
          <a:p>
            <a:r>
              <a:rPr lang="en-US" dirty="0"/>
              <a:t>		-&gt; Reveal the mines after game over</a:t>
            </a:r>
          </a:p>
          <a:p>
            <a:r>
              <a:rPr lang="en-US" dirty="0"/>
              <a:t>	if the cell is flagged, do not select it, don't do anything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Who is this course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Beginner to Intermediate</a:t>
            </a:r>
          </a:p>
          <a:p>
            <a:r>
              <a:rPr lang="en-US" dirty="0" smtClean="0"/>
              <a:t>Java SE / </a:t>
            </a:r>
            <a:r>
              <a:rPr lang="en-US" smtClean="0"/>
              <a:t>Java FX</a:t>
            </a:r>
          </a:p>
          <a:p>
            <a:r>
              <a:rPr lang="en-US" smtClean="0"/>
              <a:t>Minesweeper </a:t>
            </a:r>
            <a:r>
              <a:rPr lang="en-US" dirty="0" smtClean="0"/>
              <a:t>lovers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Cell revealing Events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</a:t>
            </a:r>
            <a:r>
              <a:rPr lang="en-US" b="1" dirty="0" err="1"/>
              <a:t>revealNeighbors</a:t>
            </a:r>
            <a:r>
              <a:rPr lang="en-US" b="1" dirty="0"/>
              <a:t>() </a:t>
            </a:r>
            <a:r>
              <a:rPr lang="en-US" dirty="0"/>
              <a:t>method in </a:t>
            </a:r>
            <a:r>
              <a:rPr lang="en-US" b="1" dirty="0" err="1"/>
              <a:t>BoardUtil</a:t>
            </a:r>
            <a:r>
              <a:rPr lang="en-US" dirty="0"/>
              <a:t> to reveal the </a:t>
            </a:r>
            <a:r>
              <a:rPr lang="en-US" dirty="0" err="1"/>
              <a:t>neighbours</a:t>
            </a:r>
            <a:r>
              <a:rPr lang="en-US" dirty="0"/>
              <a:t> of a blank cell </a:t>
            </a:r>
            <a:r>
              <a:rPr lang="en-US" dirty="0" err="1"/>
              <a:t>resursively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Setting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Click on a cell to flag it as a mine (and update the labels)</a:t>
            </a:r>
          </a:p>
          <a:p>
            <a:r>
              <a:rPr lang="en-US" dirty="0"/>
              <a:t>	if the cell is already flagged, </a:t>
            </a:r>
            <a:r>
              <a:rPr lang="en-US" dirty="0" err="1"/>
              <a:t>unflagg</a:t>
            </a:r>
            <a:r>
              <a:rPr lang="en-US" dirty="0"/>
              <a:t> it</a:t>
            </a:r>
          </a:p>
          <a:p>
            <a:r>
              <a:rPr lang="en-US" dirty="0"/>
              <a:t>	if the cell is already </a:t>
            </a:r>
            <a:r>
              <a:rPr lang="en-US" dirty="0" smtClean="0"/>
              <a:t>revealed, </a:t>
            </a:r>
            <a:r>
              <a:rPr lang="en-US" dirty="0"/>
              <a:t>do not </a:t>
            </a:r>
            <a:r>
              <a:rPr lang="en-US" dirty="0" smtClean="0"/>
              <a:t>set </a:t>
            </a:r>
            <a:r>
              <a:rPr lang="en-US" dirty="0"/>
              <a:t>a </a:t>
            </a:r>
            <a:r>
              <a:rPr lang="en-US" dirty="0" smtClean="0"/>
              <a:t>flag</a:t>
            </a:r>
          </a:p>
          <a:p>
            <a:endParaRPr lang="en-US" dirty="0"/>
          </a:p>
          <a:p>
            <a:r>
              <a:rPr lang="en-US" dirty="0"/>
              <a:t>Added the </a:t>
            </a:r>
            <a:r>
              <a:rPr lang="en-US" b="1" dirty="0" err="1"/>
              <a:t>displayFlag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displayHidden</a:t>
            </a:r>
            <a:r>
              <a:rPr lang="en-US" b="1" dirty="0"/>
              <a:t>() </a:t>
            </a:r>
            <a:r>
              <a:rPr lang="en-US" dirty="0" smtClean="0"/>
              <a:t>methods in </a:t>
            </a:r>
            <a:r>
              <a:rPr lang="en-US" b="1" dirty="0" smtClean="0"/>
              <a:t>Cell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Indicating </a:t>
            </a:r>
            <a:r>
              <a:rPr lang="en-US" dirty="0" err="1"/>
              <a:t>neighbours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</a:t>
            </a:r>
            <a:r>
              <a:rPr lang="en-US" dirty="0"/>
              <a:t>least three new methods:</a:t>
            </a:r>
          </a:p>
          <a:p>
            <a:r>
              <a:rPr lang="en-US" dirty="0"/>
              <a:t>1. Get the number of flagged neighbors of a cell</a:t>
            </a:r>
          </a:p>
          <a:p>
            <a:r>
              <a:rPr lang="en-US" dirty="0"/>
              <a:t>2. Reveal all the neighbors of a cell</a:t>
            </a:r>
          </a:p>
          <a:p>
            <a:r>
              <a:rPr lang="en-US" dirty="0"/>
              <a:t>   </a:t>
            </a:r>
            <a:r>
              <a:rPr lang="en-US" dirty="0" smtClean="0"/>
              <a:t>	(</a:t>
            </a:r>
            <a:r>
              <a:rPr lang="en-US" dirty="0"/>
              <a:t>Used when clicking on a revealed cell that has already a </a:t>
            </a:r>
            <a:r>
              <a:rPr lang="en-US" dirty="0" smtClean="0"/>
              <a:t>	number </a:t>
            </a:r>
            <a:r>
              <a:rPr lang="en-US" dirty="0"/>
              <a:t>of flagged neighbors equal or greater than its </a:t>
            </a:r>
            <a:r>
              <a:rPr lang="en-US" dirty="0" smtClean="0"/>
              <a:t>	value</a:t>
            </a:r>
            <a:r>
              <a:rPr lang="en-US" dirty="0"/>
              <a:t>)</a:t>
            </a:r>
          </a:p>
          <a:p>
            <a:r>
              <a:rPr lang="en-US" dirty="0"/>
              <a:t>3. Indicate all hidden neighbors with a small animation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Indicating </a:t>
            </a:r>
            <a:r>
              <a:rPr lang="en-US" dirty="0" err="1"/>
              <a:t>neighbours</a:t>
            </a:r>
            <a:r>
              <a:rPr lang="en-US" dirty="0"/>
              <a:t> </a:t>
            </a:r>
            <a:r>
              <a:rPr lang="en-US" dirty="0" smtClean="0"/>
              <a:t>2: JavaFX concurrent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numberOfFlaggedNeighbors</a:t>
            </a:r>
            <a:r>
              <a:rPr lang="en-US" b="1" dirty="0"/>
              <a:t>() </a:t>
            </a:r>
            <a:r>
              <a:rPr lang="en-US" dirty="0"/>
              <a:t>method in </a:t>
            </a:r>
            <a:r>
              <a:rPr lang="en-US" dirty="0" err="1" smtClean="0"/>
              <a:t>BoardUtil</a:t>
            </a:r>
            <a:endParaRPr lang="en-US" dirty="0" smtClean="0"/>
          </a:p>
          <a:p>
            <a:r>
              <a:rPr lang="en-US" b="1" dirty="0" err="1"/>
              <a:t>autoRevealNeighbors</a:t>
            </a:r>
            <a:r>
              <a:rPr lang="en-US" b="1" dirty="0"/>
              <a:t>() </a:t>
            </a:r>
            <a:r>
              <a:rPr lang="en-US" dirty="0"/>
              <a:t>in </a:t>
            </a:r>
            <a:r>
              <a:rPr lang="en-US" dirty="0" err="1" smtClean="0"/>
              <a:t>BoardUtil</a:t>
            </a:r>
            <a:endParaRPr lang="en-US" dirty="0" smtClean="0"/>
          </a:p>
          <a:p>
            <a:r>
              <a:rPr lang="en-US" b="1" dirty="0" err="1"/>
              <a:t>indicateNeighbors</a:t>
            </a:r>
            <a:r>
              <a:rPr lang="en-US" b="1" dirty="0"/>
              <a:t>() </a:t>
            </a:r>
            <a:r>
              <a:rPr lang="en-US" dirty="0"/>
              <a:t>method with a small animation, using JavaFX concurrent 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Game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Boolean Property </a:t>
            </a:r>
            <a:r>
              <a:rPr lang="en-US" dirty="0"/>
              <a:t>is just a wrapper for a </a:t>
            </a:r>
            <a:r>
              <a:rPr lang="en-US" dirty="0" err="1"/>
              <a:t>boolean</a:t>
            </a:r>
            <a:r>
              <a:rPr lang="en-US" dirty="0"/>
              <a:t> flag, but we also get some useful inherited </a:t>
            </a:r>
            <a:r>
              <a:rPr lang="en-US" dirty="0" smtClean="0"/>
              <a:t>methods, like </a:t>
            </a:r>
            <a:r>
              <a:rPr lang="en-US" b="1" dirty="0" err="1"/>
              <a:t>addListener</a:t>
            </a:r>
            <a:r>
              <a:rPr lang="en-US" b="1" dirty="0"/>
              <a:t>() </a:t>
            </a:r>
            <a:r>
              <a:rPr lang="en-US" dirty="0"/>
              <a:t>that we </a:t>
            </a:r>
            <a:r>
              <a:rPr lang="en-US" dirty="0" smtClean="0"/>
              <a:t>can use in the </a:t>
            </a:r>
            <a:r>
              <a:rPr lang="en-US" b="1" dirty="0" smtClean="0"/>
              <a:t>Main</a:t>
            </a:r>
            <a:r>
              <a:rPr lang="en-US" dirty="0" smtClean="0"/>
              <a:t> class.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b="1" dirty="0" err="1" smtClean="0"/>
              <a:t>gameOverProperty</a:t>
            </a:r>
            <a:r>
              <a:rPr lang="en-US" dirty="0" smtClean="0"/>
              <a:t> - Set </a:t>
            </a:r>
            <a:r>
              <a:rPr lang="en-US" dirty="0"/>
              <a:t>it true when a mine is revealed, changed the game status and the smiling 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Game Won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Game Won!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When all digits and blanks are </a:t>
            </a:r>
            <a:r>
              <a:rPr lang="en-US" dirty="0" smtClean="0"/>
              <a:t>revealed </a:t>
            </a:r>
            <a:r>
              <a:rPr lang="en-US" dirty="0"/>
              <a:t>and all the mines are </a:t>
            </a:r>
            <a:r>
              <a:rPr lang="en-US" dirty="0" smtClean="0"/>
              <a:t>flagged</a:t>
            </a:r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b="1" dirty="0" err="1"/>
              <a:t>checkIfGameWon</a:t>
            </a:r>
            <a:r>
              <a:rPr lang="en-US" b="1" dirty="0"/>
              <a:t>() </a:t>
            </a:r>
            <a:r>
              <a:rPr lang="en-US" dirty="0" smtClean="0"/>
              <a:t>method in </a:t>
            </a:r>
            <a:r>
              <a:rPr lang="en-US" b="1" dirty="0" err="1" smtClean="0"/>
              <a:t>BoardUtil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dirty="0" err="1"/>
              <a:t>gameWonProperty</a:t>
            </a:r>
            <a:r>
              <a:rPr lang="en-US" dirty="0"/>
              <a:t> and its listener in the Main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b="1" dirty="0" smtClean="0"/>
              <a:t>Q &amp; A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full overview on how to create a simple </a:t>
            </a:r>
            <a:r>
              <a:rPr lang="en-US" dirty="0" smtClean="0"/>
              <a:t>application in </a:t>
            </a:r>
            <a:r>
              <a:rPr lang="en-US" dirty="0"/>
              <a:t>Java with a JavaFX </a:t>
            </a:r>
            <a:r>
              <a:rPr lang="en-US" dirty="0" smtClean="0"/>
              <a:t>GUI</a:t>
            </a:r>
          </a:p>
          <a:p>
            <a:endParaRPr lang="en-US" dirty="0"/>
          </a:p>
          <a:p>
            <a:r>
              <a:rPr lang="en-US" dirty="0" smtClean="0"/>
              <a:t>How to apply OOP principles</a:t>
            </a:r>
          </a:p>
          <a:p>
            <a:endParaRPr lang="en-US" dirty="0"/>
          </a:p>
          <a:p>
            <a:r>
              <a:rPr lang="en-US" dirty="0" smtClean="0"/>
              <a:t>The design process of a complete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1. Abstraction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Abstract Classes and </a:t>
            </a:r>
            <a:r>
              <a:rPr lang="en-US" sz="1600" dirty="0" smtClean="0"/>
              <a:t>Interfaces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2. Encapsulation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Getters and </a:t>
            </a:r>
            <a:r>
              <a:rPr lang="en-US" sz="1600" dirty="0" smtClean="0"/>
              <a:t>Setters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3. </a:t>
            </a:r>
            <a:r>
              <a:rPr lang="en-US" sz="1600" dirty="0" smtClean="0"/>
              <a:t>Polymorphism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Interface a = new Child();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Method overloading and Method </a:t>
            </a:r>
            <a:r>
              <a:rPr lang="en-US" sz="1600" dirty="0" smtClean="0"/>
              <a:t>overriding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4. Inheritance (IS-A)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Child extends Parent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DRY principle (Don't repeat yourself)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Myths | OO Minesweeper        Intro to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Set-up local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you’ll need:</a:t>
            </a:r>
          </a:p>
          <a:p>
            <a:endParaRPr lang="en-US" dirty="0"/>
          </a:p>
          <a:p>
            <a:r>
              <a:rPr lang="en-US" dirty="0" smtClean="0"/>
              <a:t>Maven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Java JDK</a:t>
            </a:r>
          </a:p>
          <a:p>
            <a:r>
              <a:rPr lang="en-US" dirty="0" smtClean="0"/>
              <a:t>JavaFX runtime</a:t>
            </a:r>
            <a:endParaRPr lang="en-US" dirty="0" smtClean="0"/>
          </a:p>
          <a:p>
            <a:r>
              <a:rPr lang="en-US" dirty="0" smtClean="0"/>
              <a:t>Eclipse / IntelliJ 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Intro to course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Minesweeper </a:t>
            </a:r>
            <a:r>
              <a:rPr lang="en-US" dirty="0"/>
              <a:t>game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Single-player </a:t>
            </a:r>
            <a:r>
              <a:rPr lang="en-US" dirty="0"/>
              <a:t>board </a:t>
            </a:r>
            <a:r>
              <a:rPr lang="en-US" dirty="0" smtClean="0"/>
              <a:t>game</a:t>
            </a:r>
          </a:p>
          <a:p>
            <a:endParaRPr lang="en-US" dirty="0" smtClean="0"/>
          </a:p>
          <a:p>
            <a:r>
              <a:rPr lang="en-US" dirty="0" smtClean="0"/>
              <a:t>Hidden squares: a </a:t>
            </a:r>
            <a:r>
              <a:rPr lang="en-US" dirty="0"/>
              <a:t>mine, a digit or just </a:t>
            </a:r>
            <a:r>
              <a:rPr lang="en-US" dirty="0" smtClean="0"/>
              <a:t>blank</a:t>
            </a:r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digit: the </a:t>
            </a:r>
            <a:r>
              <a:rPr lang="en-US" dirty="0"/>
              <a:t>number of all adjacent </a:t>
            </a:r>
            <a:r>
              <a:rPr lang="en-US" dirty="0" smtClean="0"/>
              <a:t>mines</a:t>
            </a:r>
          </a:p>
          <a:p>
            <a:endParaRPr lang="en-US" dirty="0" smtClean="0"/>
          </a:p>
          <a:p>
            <a:r>
              <a:rPr lang="en-US" dirty="0"/>
              <a:t>If a </a:t>
            </a:r>
            <a:r>
              <a:rPr lang="en-US" dirty="0" smtClean="0"/>
              <a:t>mine </a:t>
            </a:r>
            <a:r>
              <a:rPr lang="en-US" dirty="0"/>
              <a:t>is revealed, </a:t>
            </a:r>
            <a:r>
              <a:rPr lang="en-US" dirty="0" smtClean="0"/>
              <a:t>Game Over</a:t>
            </a:r>
          </a:p>
          <a:p>
            <a:endParaRPr lang="en-US" dirty="0"/>
          </a:p>
          <a:p>
            <a:r>
              <a:rPr lang="en-US" dirty="0" smtClean="0"/>
              <a:t>Use flags and digits to find the mines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</a:t>
            </a:r>
            <a:r>
              <a:rPr lang="en-US" dirty="0" err="1" smtClean="0"/>
              <a:t>Dionis</a:t>
            </a:r>
            <a:r>
              <a:rPr lang="en-US" dirty="0" smtClean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72" y="1505140"/>
            <a:ext cx="26193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Initial 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 {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value – 0 blank, -1 mine, other digits (1-8) – mine indicators</a:t>
            </a:r>
          </a:p>
          <a:p>
            <a:pPr lvl="1"/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Board </a:t>
            </a:r>
            <a:r>
              <a:rPr lang="en-US" dirty="0"/>
              <a:t>{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width;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height;</a:t>
            </a:r>
          </a:p>
          <a:p>
            <a:pPr lvl="1"/>
            <a:r>
              <a:rPr lang="en-US" dirty="0" smtClean="0"/>
              <a:t>Cell[][] cells;</a:t>
            </a:r>
            <a:endParaRPr lang="en-US" dirty="0"/>
          </a:p>
          <a:p>
            <a:pPr lvl="1"/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Default Main JavaFX class </a:t>
            </a:r>
            <a:r>
              <a:rPr lang="en-US" dirty="0" err="1" smtClean="0"/>
              <a:t>configs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Initial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Top Panel</a:t>
            </a:r>
          </a:p>
          <a:p>
            <a:r>
              <a:rPr lang="en-US" dirty="0"/>
              <a:t>Vertical Pane: </a:t>
            </a:r>
            <a:r>
              <a:rPr lang="en-US" dirty="0" err="1"/>
              <a:t>Vbox</a:t>
            </a:r>
            <a:endParaRPr lang="en-US" dirty="0"/>
          </a:p>
          <a:p>
            <a:pPr lvl="1"/>
            <a:r>
              <a:rPr lang="en-US" dirty="0"/>
              <a:t>Inside: Horizontal Pane: </a:t>
            </a:r>
            <a:r>
              <a:rPr lang="en-US" dirty="0" err="1" smtClean="0"/>
              <a:t>Hbox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Game Board</a:t>
            </a:r>
          </a:p>
          <a:p>
            <a:pPr lvl="1"/>
            <a:r>
              <a:rPr lang="en-US" dirty="0" err="1" smtClean="0"/>
              <a:t>TilePane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GUI </a:t>
            </a:r>
            <a:r>
              <a:rPr lang="en-US" dirty="0"/>
              <a:t>elements we need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ComboBox</a:t>
            </a:r>
            <a:r>
              <a:rPr lang="en-US" dirty="0"/>
              <a:t> - </a:t>
            </a:r>
            <a:r>
              <a:rPr lang="en-US" dirty="0" smtClean="0"/>
              <a:t>the </a:t>
            </a:r>
            <a:r>
              <a:rPr lang="en-US" dirty="0"/>
              <a:t>drop down </a:t>
            </a:r>
            <a:r>
              <a:rPr lang="en-US" dirty="0" smtClean="0"/>
              <a:t>menu</a:t>
            </a:r>
            <a:endParaRPr lang="en-US" dirty="0"/>
          </a:p>
          <a:p>
            <a:r>
              <a:rPr lang="en-US" dirty="0"/>
              <a:t>Image and </a:t>
            </a:r>
            <a:r>
              <a:rPr lang="en-US" dirty="0" err="1"/>
              <a:t>ImageView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to display an image</a:t>
            </a:r>
          </a:p>
          <a:p>
            <a:r>
              <a:rPr lang="en-US" dirty="0"/>
              <a:t>Label - to display a text</a:t>
            </a:r>
          </a:p>
          <a:p>
            <a:r>
              <a:rPr lang="en-US" dirty="0" err="1"/>
              <a:t>ToggleButton</a:t>
            </a:r>
            <a:r>
              <a:rPr lang="en-US" dirty="0"/>
              <a:t> - </a:t>
            </a:r>
            <a:r>
              <a:rPr lang="en-US" dirty="0" smtClean="0"/>
              <a:t>rendered </a:t>
            </a:r>
            <a:r>
              <a:rPr lang="en-US" dirty="0"/>
              <a:t>differently when we click on it, think of it as a button </a:t>
            </a:r>
            <a:r>
              <a:rPr lang="en-US" dirty="0" smtClean="0"/>
              <a:t>		which </a:t>
            </a:r>
            <a:r>
              <a:rPr lang="en-US" dirty="0"/>
              <a:t>has a flag </a:t>
            </a:r>
            <a:r>
              <a:rPr lang="en-US" dirty="0" smtClean="0"/>
              <a:t>if </a:t>
            </a:r>
            <a:r>
              <a:rPr lang="en-US" dirty="0"/>
              <a:t>it is clicked or not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093" y="760159"/>
            <a:ext cx="26193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Designing GUI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/>
              <a:t>the 9x9 grid, then change the controls into two rows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the padding with Insets - </a:t>
            </a:r>
            <a:r>
              <a:rPr lang="en-US" dirty="0" smtClean="0"/>
              <a:t>5,5,5,5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regions to align the status icons: left, center, </a:t>
            </a:r>
            <a:r>
              <a:rPr lang="en-US" dirty="0" smtClean="0"/>
              <a:t>right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/>
              <a:t>the font size for the </a:t>
            </a:r>
            <a:r>
              <a:rPr lang="en-US" dirty="0" smtClean="0"/>
              <a:t>labels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/>
              <a:t>the min width and margin for </a:t>
            </a:r>
            <a:r>
              <a:rPr lang="en-US" dirty="0" err="1" smtClean="0"/>
              <a:t>gameDifficultyCombo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</a:t>
            </a:r>
            <a:r>
              <a:rPr lang="en-US" dirty="0"/>
              <a:t>Easy the default selection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/>
              <a:t>the icon and title for the application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Coding Myths | OO Minesweeper        </a:t>
            </a:r>
            <a:r>
              <a:rPr lang="en-US" dirty="0" err="1"/>
              <a:t>Dionis</a:t>
            </a:r>
            <a:r>
              <a:rPr lang="en-US" dirty="0"/>
              <a:t> </a:t>
            </a:r>
            <a:r>
              <a:rPr lang="en-US" dirty="0" err="1" smtClean="0"/>
              <a:t>Prifti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CAA-759A-4D89-A6C5-AE24759D6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4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78CFA0"/>
      </a:accent1>
      <a:accent2>
        <a:srgbClr val="FAB900"/>
      </a:accent2>
      <a:accent3>
        <a:srgbClr val="90BB23"/>
      </a:accent3>
      <a:accent4>
        <a:srgbClr val="EE7008"/>
      </a:accent4>
      <a:accent5>
        <a:srgbClr val="37977E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1282</Words>
  <Application>Microsoft Office PowerPoint</Application>
  <PresentationFormat>Widescreen</PresentationFormat>
  <Paragraphs>215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Corbel</vt:lpstr>
      <vt:lpstr>Wingdings</vt:lpstr>
      <vt:lpstr>Wingdings 2</vt:lpstr>
      <vt:lpstr>Frame</vt:lpstr>
      <vt:lpstr>Dionis Prifti  OO Minesweeper</vt:lpstr>
      <vt:lpstr>Who is this course for</vt:lpstr>
      <vt:lpstr>What will you learn</vt:lpstr>
      <vt:lpstr>OO principles</vt:lpstr>
      <vt:lpstr>1  Set-up local environment</vt:lpstr>
      <vt:lpstr>2  Minesweeper game logic</vt:lpstr>
      <vt:lpstr>3  Initial Class Design</vt:lpstr>
      <vt:lpstr>4  Initial GUI Design</vt:lpstr>
      <vt:lpstr>5  Designing GUI elements</vt:lpstr>
      <vt:lpstr>6  Game Modes</vt:lpstr>
      <vt:lpstr>7  Change Game Mode Event</vt:lpstr>
      <vt:lpstr>8  Message Dialogs</vt:lpstr>
      <vt:lpstr>9  Game Generation 1</vt:lpstr>
      <vt:lpstr>10  Game Generation 2: Encapsulation</vt:lpstr>
      <vt:lpstr>11  Game Generation 3: Inheritance</vt:lpstr>
      <vt:lpstr>12  Game Generation 4: Random Mines</vt:lpstr>
      <vt:lpstr>13  Display cells</vt:lpstr>
      <vt:lpstr>14  Playing Behaviors</vt:lpstr>
      <vt:lpstr>15  Cell revealing Events 1</vt:lpstr>
      <vt:lpstr>16  Cell revealing Events 2</vt:lpstr>
      <vt:lpstr>17  Setting flags</vt:lpstr>
      <vt:lpstr>18  Indicating neighbours 1</vt:lpstr>
      <vt:lpstr>19  Indicating neighbours 2: JavaFX concurrent Task</vt:lpstr>
      <vt:lpstr>20  Game Over</vt:lpstr>
      <vt:lpstr>21  Game Won</vt:lpstr>
      <vt:lpstr>Thank you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DIONIS PRIFTI</dc:creator>
  <cp:lastModifiedBy>PRIFTI, DIONIS</cp:lastModifiedBy>
  <cp:revision>47</cp:revision>
  <dcterms:created xsi:type="dcterms:W3CDTF">2019-04-14T15:12:23Z</dcterms:created>
  <dcterms:modified xsi:type="dcterms:W3CDTF">2021-06-25T16:52:52Z</dcterms:modified>
</cp:coreProperties>
</file>