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5" r:id="rId5"/>
    <p:sldMasterId id="214748368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6858000" cy="9144000"/>
  <p:embeddedFontLst>
    <p:embeddedFont>
      <p:font typeface="Play"/>
      <p:regular r:id="rId33"/>
      <p:bold r:id="rId34"/>
    </p:embeddedFont>
    <p:embeddedFont>
      <p:font typeface="Poppins"/>
      <p:regular r:id="rId35"/>
      <p:bold r:id="rId36"/>
      <p:italic r:id="rId37"/>
      <p:boldItalic r:id="rId38"/>
    </p:embeddedFont>
    <p:embeddedFont>
      <p:font typeface="Gill Sans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1" roundtripDataSignature="AMtx7mhLHJUZ2lGsDOD53CXsFm/RFIVF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illSans-bold.fntdata"/><Relationship Id="rId20" Type="http://schemas.openxmlformats.org/officeDocument/2006/relationships/slide" Target="slides/slide13.xml"/><Relationship Id="rId41" Type="http://customschemas.google.com/relationships/presentationmetadata" Target="meta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Play-regular.fntdata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Poppins-regular.fntdata"/><Relationship Id="rId12" Type="http://schemas.openxmlformats.org/officeDocument/2006/relationships/slide" Target="slides/slide5.xml"/><Relationship Id="rId34" Type="http://schemas.openxmlformats.org/officeDocument/2006/relationships/font" Target="fonts/Play-bold.fntdata"/><Relationship Id="rId15" Type="http://schemas.openxmlformats.org/officeDocument/2006/relationships/slide" Target="slides/slide8.xml"/><Relationship Id="rId37" Type="http://schemas.openxmlformats.org/officeDocument/2006/relationships/font" Target="fonts/Poppins-italic.fntdata"/><Relationship Id="rId14" Type="http://schemas.openxmlformats.org/officeDocument/2006/relationships/slide" Target="slides/slide7.xml"/><Relationship Id="rId36" Type="http://schemas.openxmlformats.org/officeDocument/2006/relationships/font" Target="fonts/Poppins-bold.fntdata"/><Relationship Id="rId17" Type="http://schemas.openxmlformats.org/officeDocument/2006/relationships/slide" Target="slides/slide10.xml"/><Relationship Id="rId39" Type="http://schemas.openxmlformats.org/officeDocument/2006/relationships/font" Target="fonts/GillSans-regular.fntdata"/><Relationship Id="rId16" Type="http://schemas.openxmlformats.org/officeDocument/2006/relationships/slide" Target="slides/slide9.xml"/><Relationship Id="rId38" Type="http://schemas.openxmlformats.org/officeDocument/2006/relationships/font" Target="fonts/Poppins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3" name="Google Shape;433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2" name="Google Shape;5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1" name="Google Shape;5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1" name="Google Shape;6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0" name="Google Shape;62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9" name="Google Shape;449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1" name="Google Shape;64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1" name="Google Shape;65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0" name="Google Shape;66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0" name="Google Shape;67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1" name="Google Shape;68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">
  <p:cSld name="1_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/>
          <p:nvPr>
            <p:ph type="ctrTitle"/>
          </p:nvPr>
        </p:nvSpPr>
        <p:spPr>
          <a:xfrm>
            <a:off x="5999561" y="788663"/>
            <a:ext cx="2674200" cy="17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7"/>
          <p:cNvSpPr/>
          <p:nvPr>
            <p:ph idx="2" type="pic"/>
          </p:nvPr>
        </p:nvSpPr>
        <p:spPr>
          <a:xfrm>
            <a:off x="0" y="0"/>
            <a:ext cx="55893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4" name="Google Shape;14;p27"/>
          <p:cNvSpPr/>
          <p:nvPr/>
        </p:nvSpPr>
        <p:spPr>
          <a:xfrm>
            <a:off x="5999560" y="333954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5" name="Google Shape;15;p27"/>
          <p:cNvGrpSpPr/>
          <p:nvPr/>
        </p:nvGrpSpPr>
        <p:grpSpPr>
          <a:xfrm rot="5400000">
            <a:off x="8126717" y="4125632"/>
            <a:ext cx="621179" cy="620372"/>
            <a:chOff x="10462655" y="1408306"/>
            <a:chExt cx="828239" cy="827162"/>
          </a:xfrm>
        </p:grpSpPr>
        <p:sp>
          <p:nvSpPr>
            <p:cNvPr id="16" name="Google Shape;16;p27"/>
            <p:cNvSpPr/>
            <p:nvPr/>
          </p:nvSpPr>
          <p:spPr>
            <a:xfrm rot="8100000">
              <a:off x="10608754" y="1507728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" name="Google Shape;17;p27"/>
            <p:cNvSpPr/>
            <p:nvPr/>
          </p:nvSpPr>
          <p:spPr>
            <a:xfrm rot="-8100000">
              <a:off x="10614089" y="1424612"/>
              <a:ext cx="269832" cy="540088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8" name="Google Shape;18;p27"/>
          <p:cNvSpPr txBox="1"/>
          <p:nvPr>
            <p:ph idx="1" type="body"/>
          </p:nvPr>
        </p:nvSpPr>
        <p:spPr>
          <a:xfrm>
            <a:off x="5999560" y="2676525"/>
            <a:ext cx="26742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Equipe">
  <p:cSld name="8_Equip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8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4000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" name="Google Shape;107;p38"/>
          <p:cNvSpPr/>
          <p:nvPr/>
        </p:nvSpPr>
        <p:spPr>
          <a:xfrm>
            <a:off x="7716581" y="571957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p38"/>
          <p:cNvSpPr txBox="1"/>
          <p:nvPr>
            <p:ph type="ctrTitle"/>
          </p:nvPr>
        </p:nvSpPr>
        <p:spPr>
          <a:xfrm>
            <a:off x="411480" y="411480"/>
            <a:ext cx="62115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09" name="Google Shape;109;p38"/>
          <p:cNvGrpSpPr/>
          <p:nvPr/>
        </p:nvGrpSpPr>
        <p:grpSpPr>
          <a:xfrm>
            <a:off x="1321258" y="3220851"/>
            <a:ext cx="1562844" cy="1562844"/>
            <a:chOff x="4840714" y="3556951"/>
            <a:chExt cx="2083792" cy="2083792"/>
          </a:xfrm>
        </p:grpSpPr>
        <p:sp>
          <p:nvSpPr>
            <p:cNvPr id="110" name="Google Shape;110;p38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1" name="Google Shape;111;p38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2" name="Google Shape;112;p38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3" name="Google Shape;113;p38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14" name="Google Shape;114;p38"/>
          <p:cNvSpPr/>
          <p:nvPr>
            <p:ph idx="2" type="pic"/>
          </p:nvPr>
        </p:nvSpPr>
        <p:spPr>
          <a:xfrm>
            <a:off x="809244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5" name="Google Shape;115;p38"/>
          <p:cNvSpPr/>
          <p:nvPr>
            <p:ph idx="3" type="pic"/>
          </p:nvPr>
        </p:nvSpPr>
        <p:spPr>
          <a:xfrm>
            <a:off x="2878788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6" name="Google Shape;116;p38"/>
          <p:cNvSpPr/>
          <p:nvPr>
            <p:ph idx="4" type="pic"/>
          </p:nvPr>
        </p:nvSpPr>
        <p:spPr>
          <a:xfrm>
            <a:off x="4996482" y="1495044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7" name="Google Shape;117;p38"/>
          <p:cNvSpPr/>
          <p:nvPr>
            <p:ph idx="5" type="pic"/>
          </p:nvPr>
        </p:nvSpPr>
        <p:spPr>
          <a:xfrm>
            <a:off x="7114176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8" name="Google Shape;118;p38"/>
          <p:cNvSpPr txBox="1"/>
          <p:nvPr>
            <p:ph idx="1" type="body"/>
          </p:nvPr>
        </p:nvSpPr>
        <p:spPr>
          <a:xfrm>
            <a:off x="809625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38"/>
          <p:cNvSpPr txBox="1"/>
          <p:nvPr>
            <p:ph idx="6" type="body"/>
          </p:nvPr>
        </p:nvSpPr>
        <p:spPr>
          <a:xfrm>
            <a:off x="809050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0" name="Google Shape;120;p38"/>
          <p:cNvSpPr txBox="1"/>
          <p:nvPr>
            <p:ph idx="7" type="body"/>
          </p:nvPr>
        </p:nvSpPr>
        <p:spPr>
          <a:xfrm>
            <a:off x="2879363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1" name="Google Shape;121;p38"/>
          <p:cNvSpPr txBox="1"/>
          <p:nvPr>
            <p:ph idx="8" type="body"/>
          </p:nvPr>
        </p:nvSpPr>
        <p:spPr>
          <a:xfrm>
            <a:off x="2878788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38"/>
          <p:cNvSpPr txBox="1"/>
          <p:nvPr>
            <p:ph idx="9" type="body"/>
          </p:nvPr>
        </p:nvSpPr>
        <p:spPr>
          <a:xfrm>
            <a:off x="4997057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38"/>
          <p:cNvSpPr txBox="1"/>
          <p:nvPr>
            <p:ph idx="13" type="body"/>
          </p:nvPr>
        </p:nvSpPr>
        <p:spPr>
          <a:xfrm>
            <a:off x="4996482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38"/>
          <p:cNvSpPr txBox="1"/>
          <p:nvPr>
            <p:ph idx="14" type="body"/>
          </p:nvPr>
        </p:nvSpPr>
        <p:spPr>
          <a:xfrm>
            <a:off x="7074834" y="2840466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38"/>
          <p:cNvSpPr txBox="1"/>
          <p:nvPr>
            <p:ph idx="15" type="body"/>
          </p:nvPr>
        </p:nvSpPr>
        <p:spPr>
          <a:xfrm>
            <a:off x="7074259" y="3179109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38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38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38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luna do conteúdo 3">
  <p:cSld name="11_Coluna do conteúdo 3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39"/>
          <p:cNvGrpSpPr/>
          <p:nvPr/>
        </p:nvGrpSpPr>
        <p:grpSpPr>
          <a:xfrm>
            <a:off x="74283" y="3777366"/>
            <a:ext cx="1562844" cy="1562844"/>
            <a:chOff x="4840714" y="3556951"/>
            <a:chExt cx="2083792" cy="2083792"/>
          </a:xfrm>
        </p:grpSpPr>
        <p:sp>
          <p:nvSpPr>
            <p:cNvPr id="131" name="Google Shape;131;p39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2" name="Google Shape;132;p39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3" name="Google Shape;133;p39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4" name="Google Shape;134;p39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35" name="Google Shape;135;p39"/>
          <p:cNvSpPr/>
          <p:nvPr/>
        </p:nvSpPr>
        <p:spPr>
          <a:xfrm rot="2700000">
            <a:off x="8126490" y="128359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39"/>
          <p:cNvSpPr/>
          <p:nvPr/>
        </p:nvSpPr>
        <p:spPr>
          <a:xfrm rot="8100000">
            <a:off x="8136889" y="388886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p39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p39"/>
          <p:cNvSpPr txBox="1"/>
          <p:nvPr>
            <p:ph type="title"/>
          </p:nvPr>
        </p:nvSpPr>
        <p:spPr>
          <a:xfrm>
            <a:off x="413146" y="411956"/>
            <a:ext cx="83232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39"/>
          <p:cNvSpPr txBox="1"/>
          <p:nvPr>
            <p:ph idx="1" type="body"/>
          </p:nvPr>
        </p:nvSpPr>
        <p:spPr>
          <a:xfrm>
            <a:off x="413148" y="1298531"/>
            <a:ext cx="26730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0" name="Google Shape;140;p39"/>
          <p:cNvSpPr txBox="1"/>
          <p:nvPr>
            <p:ph idx="2" type="body"/>
          </p:nvPr>
        </p:nvSpPr>
        <p:spPr>
          <a:xfrm>
            <a:off x="419607" y="1824228"/>
            <a:ext cx="26730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1" name="Google Shape;141;p39"/>
          <p:cNvSpPr txBox="1"/>
          <p:nvPr>
            <p:ph idx="3" type="body"/>
          </p:nvPr>
        </p:nvSpPr>
        <p:spPr>
          <a:xfrm>
            <a:off x="3256180" y="1298531"/>
            <a:ext cx="2674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2" name="Google Shape;142;p39"/>
          <p:cNvSpPr txBox="1"/>
          <p:nvPr>
            <p:ph idx="4" type="body"/>
          </p:nvPr>
        </p:nvSpPr>
        <p:spPr>
          <a:xfrm>
            <a:off x="3256180" y="1820528"/>
            <a:ext cx="26316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1pPr>
            <a:lvl2pPr indent="-3111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2pPr>
            <a:lvl3pPr indent="-3111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3pPr>
            <a:lvl4pPr indent="-3111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4pPr>
            <a:lvl5pPr indent="-3111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3" name="Google Shape;143;p39"/>
          <p:cNvSpPr txBox="1"/>
          <p:nvPr>
            <p:ph idx="5" type="body"/>
          </p:nvPr>
        </p:nvSpPr>
        <p:spPr>
          <a:xfrm>
            <a:off x="6104744" y="1298531"/>
            <a:ext cx="2674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4" name="Google Shape;144;p39"/>
          <p:cNvSpPr txBox="1"/>
          <p:nvPr>
            <p:ph idx="6" type="body"/>
          </p:nvPr>
        </p:nvSpPr>
        <p:spPr>
          <a:xfrm>
            <a:off x="6104744" y="1820528"/>
            <a:ext cx="26316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1pPr>
            <a:lvl2pPr indent="-3111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2pPr>
            <a:lvl3pPr indent="-3111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3pPr>
            <a:lvl4pPr indent="-3111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4pPr>
            <a:lvl5pPr indent="-3111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5" name="Google Shape;145;p39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39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39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Resumo">
  <p:cSld name="12_Resumo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0"/>
          <p:cNvSpPr txBox="1"/>
          <p:nvPr>
            <p:ph type="title"/>
          </p:nvPr>
        </p:nvSpPr>
        <p:spPr>
          <a:xfrm>
            <a:off x="413147" y="3381375"/>
            <a:ext cx="33753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40"/>
          <p:cNvSpPr/>
          <p:nvPr>
            <p:ph idx="2" type="pic"/>
          </p:nvPr>
        </p:nvSpPr>
        <p:spPr>
          <a:xfrm>
            <a:off x="0" y="0"/>
            <a:ext cx="91440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51" name="Google Shape;151;p40"/>
          <p:cNvSpPr txBox="1"/>
          <p:nvPr>
            <p:ph idx="1" type="body"/>
          </p:nvPr>
        </p:nvSpPr>
        <p:spPr>
          <a:xfrm>
            <a:off x="3946808" y="3381375"/>
            <a:ext cx="46662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2" name="Google Shape;152;p40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40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40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5" name="Google Shape;155;p40"/>
          <p:cNvSpPr/>
          <p:nvPr/>
        </p:nvSpPr>
        <p:spPr>
          <a:xfrm>
            <a:off x="919330" y="2889169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1"/>
          <p:cNvSpPr txBox="1"/>
          <p:nvPr>
            <p:ph type="ctrTitle"/>
          </p:nvPr>
        </p:nvSpPr>
        <p:spPr>
          <a:xfrm>
            <a:off x="2519362" y="292380"/>
            <a:ext cx="62115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41"/>
          <p:cNvSpPr txBox="1"/>
          <p:nvPr>
            <p:ph idx="1" type="subTitle"/>
          </p:nvPr>
        </p:nvSpPr>
        <p:spPr>
          <a:xfrm>
            <a:off x="2519362" y="2652713"/>
            <a:ext cx="6211500" cy="19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9" name="Google Shape;159;p41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41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41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2" name="Google Shape;162;p41"/>
          <p:cNvSpPr/>
          <p:nvPr/>
        </p:nvSpPr>
        <p:spPr>
          <a:xfrm rot="2700000">
            <a:off x="459616" y="361324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3" name="Google Shape;163;p41"/>
          <p:cNvSpPr/>
          <p:nvPr/>
        </p:nvSpPr>
        <p:spPr>
          <a:xfrm rot="8100000">
            <a:off x="470015" y="621851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4" name="Google Shape;164;p41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65" name="Google Shape;165;p41"/>
          <p:cNvGrpSpPr/>
          <p:nvPr/>
        </p:nvGrpSpPr>
        <p:grpSpPr>
          <a:xfrm>
            <a:off x="968298" y="3224925"/>
            <a:ext cx="1562844" cy="1562844"/>
            <a:chOff x="4840714" y="3556951"/>
            <a:chExt cx="2083792" cy="2083792"/>
          </a:xfrm>
        </p:grpSpPr>
        <p:sp>
          <p:nvSpPr>
            <p:cNvPr id="166" name="Google Shape;166;p41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7" name="Google Shape;167;p41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8" name="Google Shape;168;p41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9" name="Google Shape;169;p41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" type="twoObj">
  <p:cSld name="TWO_OBJECT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2"/>
          <p:cNvSpPr/>
          <p:nvPr/>
        </p:nvSpPr>
        <p:spPr>
          <a:xfrm>
            <a:off x="8302398" y="25003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72" name="Google Shape;172;p42"/>
          <p:cNvGrpSpPr/>
          <p:nvPr/>
        </p:nvGrpSpPr>
        <p:grpSpPr>
          <a:xfrm>
            <a:off x="175051" y="4038015"/>
            <a:ext cx="620372" cy="621178"/>
            <a:chOff x="2895768" y="1234488"/>
            <a:chExt cx="827163" cy="828237"/>
          </a:xfrm>
        </p:grpSpPr>
        <p:sp>
          <p:nvSpPr>
            <p:cNvPr id="173" name="Google Shape;173;p42"/>
            <p:cNvSpPr/>
            <p:nvPr/>
          </p:nvSpPr>
          <p:spPr>
            <a:xfrm rot="2700000">
              <a:off x="3040791" y="1332636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4" name="Google Shape;174;p42"/>
            <p:cNvSpPr/>
            <p:nvPr/>
          </p:nvSpPr>
          <p:spPr>
            <a:xfrm rot="8100000">
              <a:off x="3047202" y="1506331"/>
              <a:ext cx="269832" cy="540088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75" name="Google Shape;175;p42"/>
          <p:cNvSpPr txBox="1"/>
          <p:nvPr>
            <p:ph type="title"/>
          </p:nvPr>
        </p:nvSpPr>
        <p:spPr>
          <a:xfrm>
            <a:off x="413147" y="411956"/>
            <a:ext cx="83178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42"/>
          <p:cNvSpPr txBox="1"/>
          <p:nvPr>
            <p:ph idx="1" type="body"/>
          </p:nvPr>
        </p:nvSpPr>
        <p:spPr>
          <a:xfrm>
            <a:off x="413147" y="157288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7" name="Google Shape;177;p42"/>
          <p:cNvSpPr txBox="1"/>
          <p:nvPr>
            <p:ph idx="2" type="body"/>
          </p:nvPr>
        </p:nvSpPr>
        <p:spPr>
          <a:xfrm>
            <a:off x="4654154" y="157288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8" name="Google Shape;178;p42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42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42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3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43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43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44"/>
          <p:cNvGrpSpPr/>
          <p:nvPr/>
        </p:nvGrpSpPr>
        <p:grpSpPr>
          <a:xfrm>
            <a:off x="3564189" y="3617627"/>
            <a:ext cx="1243226" cy="1243226"/>
            <a:chOff x="2481038" y="2139593"/>
            <a:chExt cx="1657635" cy="1657635"/>
          </a:xfrm>
        </p:grpSpPr>
        <p:sp>
          <p:nvSpPr>
            <p:cNvPr id="187" name="Google Shape;187;p44"/>
            <p:cNvSpPr/>
            <p:nvPr/>
          </p:nvSpPr>
          <p:spPr>
            <a:xfrm rot="2700000">
              <a:off x="2769555" y="2336586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8" name="Google Shape;188;p44"/>
            <p:cNvSpPr/>
            <p:nvPr/>
          </p:nvSpPr>
          <p:spPr>
            <a:xfrm rot="8100000">
              <a:off x="2784153" y="2683432"/>
              <a:ext cx="540088" cy="1080176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89" name="Google Shape;189;p44"/>
          <p:cNvSpPr txBox="1"/>
          <p:nvPr>
            <p:ph type="title"/>
          </p:nvPr>
        </p:nvSpPr>
        <p:spPr>
          <a:xfrm>
            <a:off x="413147" y="411956"/>
            <a:ext cx="83178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44"/>
          <p:cNvSpPr txBox="1"/>
          <p:nvPr>
            <p:ph idx="1" type="body"/>
          </p:nvPr>
        </p:nvSpPr>
        <p:spPr>
          <a:xfrm>
            <a:off x="3221831" y="1312545"/>
            <a:ext cx="55089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238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91" name="Google Shape;191;p44"/>
          <p:cNvSpPr txBox="1"/>
          <p:nvPr>
            <p:ph idx="2" type="body"/>
          </p:nvPr>
        </p:nvSpPr>
        <p:spPr>
          <a:xfrm>
            <a:off x="413147" y="1312545"/>
            <a:ext cx="26742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92" name="Google Shape;192;p44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44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44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">
  <p:cSld name="2_Agenda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413148" y="411956"/>
            <a:ext cx="26742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413147" y="2007980"/>
            <a:ext cx="2674200" cy="25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4" name="Google Shape;204;p29"/>
          <p:cNvSpPr/>
          <p:nvPr>
            <p:ph idx="2" type="pic"/>
          </p:nvPr>
        </p:nvSpPr>
        <p:spPr>
          <a:xfrm>
            <a:off x="3906696" y="1197578"/>
            <a:ext cx="2586300" cy="258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05" name="Google Shape;205;p29"/>
          <p:cNvSpPr/>
          <p:nvPr>
            <p:ph idx="3" type="pic"/>
          </p:nvPr>
        </p:nvSpPr>
        <p:spPr>
          <a:xfrm>
            <a:off x="6688931" y="447294"/>
            <a:ext cx="1697700" cy="169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06" name="Google Shape;206;p29"/>
          <p:cNvSpPr/>
          <p:nvPr>
            <p:ph idx="4" type="pic"/>
          </p:nvPr>
        </p:nvSpPr>
        <p:spPr>
          <a:xfrm>
            <a:off x="6818709" y="2493550"/>
            <a:ext cx="2202600" cy="220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07" name="Google Shape;207;p29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8" name="Google Shape;208;p29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29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0" name="Google Shape;210;p29"/>
          <p:cNvSpPr/>
          <p:nvPr/>
        </p:nvSpPr>
        <p:spPr>
          <a:xfrm>
            <a:off x="4911566" y="637625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11" name="Google Shape;211;p29"/>
          <p:cNvGrpSpPr/>
          <p:nvPr/>
        </p:nvGrpSpPr>
        <p:grpSpPr>
          <a:xfrm>
            <a:off x="4189530" y="4194464"/>
            <a:ext cx="621179" cy="620372"/>
            <a:chOff x="3393298" y="4842044"/>
            <a:chExt cx="828239" cy="827162"/>
          </a:xfrm>
        </p:grpSpPr>
        <p:sp>
          <p:nvSpPr>
            <p:cNvPr id="212" name="Google Shape;212;p29"/>
            <p:cNvSpPr/>
            <p:nvPr/>
          </p:nvSpPr>
          <p:spPr>
            <a:xfrm rot="8100000">
              <a:off x="3539397" y="4941466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3" name="Google Shape;213;p29"/>
            <p:cNvSpPr/>
            <p:nvPr/>
          </p:nvSpPr>
          <p:spPr>
            <a:xfrm rot="-8100000">
              <a:off x="3544732" y="4858350"/>
              <a:ext cx="269832" cy="540088"/>
            </a:xfrm>
            <a:prstGeom prst="ellipse">
              <a:avLst/>
            </a:prstGeom>
            <a:gradFill>
              <a:gsLst>
                <a:gs pos="0">
                  <a:srgbClr val="453E75">
                    <a:alpha val="32156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">
  <p:cSld name="1_Título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5"/>
          <p:cNvSpPr txBox="1"/>
          <p:nvPr>
            <p:ph type="ctrTitle"/>
          </p:nvPr>
        </p:nvSpPr>
        <p:spPr>
          <a:xfrm>
            <a:off x="5999561" y="788663"/>
            <a:ext cx="2674200" cy="17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6" name="Google Shape;216;p45"/>
          <p:cNvSpPr/>
          <p:nvPr>
            <p:ph idx="2" type="pic"/>
          </p:nvPr>
        </p:nvSpPr>
        <p:spPr>
          <a:xfrm>
            <a:off x="0" y="0"/>
            <a:ext cx="55893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17" name="Google Shape;217;p45"/>
          <p:cNvSpPr/>
          <p:nvPr/>
        </p:nvSpPr>
        <p:spPr>
          <a:xfrm>
            <a:off x="5999560" y="333954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18" name="Google Shape;218;p45"/>
          <p:cNvGrpSpPr/>
          <p:nvPr/>
        </p:nvGrpSpPr>
        <p:grpSpPr>
          <a:xfrm rot="5400000">
            <a:off x="8126718" y="4125635"/>
            <a:ext cx="621179" cy="620372"/>
            <a:chOff x="10462655" y="1408306"/>
            <a:chExt cx="828239" cy="827162"/>
          </a:xfrm>
        </p:grpSpPr>
        <p:sp>
          <p:nvSpPr>
            <p:cNvPr id="219" name="Google Shape;219;p45"/>
            <p:cNvSpPr/>
            <p:nvPr/>
          </p:nvSpPr>
          <p:spPr>
            <a:xfrm rot="8100000">
              <a:off x="10608754" y="1507728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0" name="Google Shape;220;p45"/>
            <p:cNvSpPr/>
            <p:nvPr/>
          </p:nvSpPr>
          <p:spPr>
            <a:xfrm rot="-8100000">
              <a:off x="10614089" y="1424612"/>
              <a:ext cx="269832" cy="540088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21" name="Google Shape;221;p45"/>
          <p:cNvSpPr txBox="1"/>
          <p:nvPr>
            <p:ph idx="1" type="body"/>
          </p:nvPr>
        </p:nvSpPr>
        <p:spPr>
          <a:xfrm>
            <a:off x="5999560" y="2676525"/>
            <a:ext cx="26742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Quebra de seção">
  <p:cSld name="4_Quebra de seção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24" name="Google Shape;224;p46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5" name="Google Shape;225;p46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6" name="Google Shape;226;p46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7" name="Google Shape;227;p46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8" name="Google Shape;228;p46"/>
          <p:cNvSpPr/>
          <p:nvPr/>
        </p:nvSpPr>
        <p:spPr>
          <a:xfrm rot="10800000">
            <a:off x="0" y="-4"/>
            <a:ext cx="6750000" cy="51435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9" name="Google Shape;229;p46"/>
          <p:cNvSpPr txBox="1"/>
          <p:nvPr>
            <p:ph type="ctrTitle"/>
          </p:nvPr>
        </p:nvSpPr>
        <p:spPr>
          <a:xfrm>
            <a:off x="413147" y="411956"/>
            <a:ext cx="4077900" cy="22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0" name="Google Shape;230;p46"/>
          <p:cNvSpPr txBox="1"/>
          <p:nvPr>
            <p:ph idx="1" type="subTitle"/>
          </p:nvPr>
        </p:nvSpPr>
        <p:spPr>
          <a:xfrm>
            <a:off x="413147" y="2862543"/>
            <a:ext cx="40779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">
  <p:cSld name="2_Agenda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0"/>
          <p:cNvSpPr txBox="1"/>
          <p:nvPr>
            <p:ph type="title"/>
          </p:nvPr>
        </p:nvSpPr>
        <p:spPr>
          <a:xfrm>
            <a:off x="413148" y="411956"/>
            <a:ext cx="26742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0"/>
          <p:cNvSpPr txBox="1"/>
          <p:nvPr>
            <p:ph idx="1" type="body"/>
          </p:nvPr>
        </p:nvSpPr>
        <p:spPr>
          <a:xfrm>
            <a:off x="413147" y="2007980"/>
            <a:ext cx="2674200" cy="25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30"/>
          <p:cNvSpPr/>
          <p:nvPr>
            <p:ph idx="2" type="pic"/>
          </p:nvPr>
        </p:nvSpPr>
        <p:spPr>
          <a:xfrm>
            <a:off x="3906696" y="1197578"/>
            <a:ext cx="2586300" cy="258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3" name="Google Shape;23;p30"/>
          <p:cNvSpPr/>
          <p:nvPr>
            <p:ph idx="3" type="pic"/>
          </p:nvPr>
        </p:nvSpPr>
        <p:spPr>
          <a:xfrm>
            <a:off x="6688931" y="447294"/>
            <a:ext cx="1697700" cy="169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4" name="Google Shape;24;p30"/>
          <p:cNvSpPr/>
          <p:nvPr>
            <p:ph idx="4" type="pic"/>
          </p:nvPr>
        </p:nvSpPr>
        <p:spPr>
          <a:xfrm>
            <a:off x="6818709" y="2493550"/>
            <a:ext cx="2202600" cy="220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5" name="Google Shape;25;p30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" name="Google Shape;28;p30"/>
          <p:cNvSpPr/>
          <p:nvPr/>
        </p:nvSpPr>
        <p:spPr>
          <a:xfrm>
            <a:off x="4911566" y="637625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9" name="Google Shape;29;p30"/>
          <p:cNvGrpSpPr/>
          <p:nvPr/>
        </p:nvGrpSpPr>
        <p:grpSpPr>
          <a:xfrm>
            <a:off x="4189529" y="4194467"/>
            <a:ext cx="621179" cy="620372"/>
            <a:chOff x="3393298" y="4842044"/>
            <a:chExt cx="828239" cy="827162"/>
          </a:xfrm>
        </p:grpSpPr>
        <p:sp>
          <p:nvSpPr>
            <p:cNvPr id="30" name="Google Shape;30;p30"/>
            <p:cNvSpPr/>
            <p:nvPr/>
          </p:nvSpPr>
          <p:spPr>
            <a:xfrm rot="8100000">
              <a:off x="3539397" y="4941466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" name="Google Shape;31;p30"/>
            <p:cNvSpPr/>
            <p:nvPr/>
          </p:nvSpPr>
          <p:spPr>
            <a:xfrm rot="-8100000">
              <a:off x="3544732" y="4858350"/>
              <a:ext cx="269832" cy="540088"/>
            </a:xfrm>
            <a:prstGeom prst="ellipse">
              <a:avLst/>
            </a:prstGeom>
            <a:gradFill>
              <a:gsLst>
                <a:gs pos="0">
                  <a:srgbClr val="453E75">
                    <a:alpha val="32549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údo da coluna 2 (slide de comparação)" type="twoTxTwoObj">
  <p:cSld name="TWO_OBJECTS_WITH_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7"/>
          <p:cNvSpPr/>
          <p:nvPr/>
        </p:nvSpPr>
        <p:spPr>
          <a:xfrm>
            <a:off x="8318709" y="4420100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3" name="Google Shape;233;p47"/>
          <p:cNvSpPr/>
          <p:nvPr/>
        </p:nvSpPr>
        <p:spPr>
          <a:xfrm>
            <a:off x="8588709" y="4370909"/>
            <a:ext cx="284400" cy="270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4" name="Google Shape;234;p47"/>
          <p:cNvSpPr txBox="1"/>
          <p:nvPr>
            <p:ph type="title"/>
          </p:nvPr>
        </p:nvSpPr>
        <p:spPr>
          <a:xfrm>
            <a:off x="413146" y="411956"/>
            <a:ext cx="83232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5" name="Google Shape;235;p47"/>
          <p:cNvSpPr txBox="1"/>
          <p:nvPr>
            <p:ph idx="1" type="body"/>
          </p:nvPr>
        </p:nvSpPr>
        <p:spPr>
          <a:xfrm>
            <a:off x="413148" y="1298531"/>
            <a:ext cx="40779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36" name="Google Shape;236;p47"/>
          <p:cNvSpPr txBox="1"/>
          <p:nvPr>
            <p:ph idx="2" type="body"/>
          </p:nvPr>
        </p:nvSpPr>
        <p:spPr>
          <a:xfrm>
            <a:off x="413147" y="1820528"/>
            <a:ext cx="40719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7" name="Google Shape;237;p47"/>
          <p:cNvSpPr txBox="1"/>
          <p:nvPr>
            <p:ph idx="3" type="body"/>
          </p:nvPr>
        </p:nvSpPr>
        <p:spPr>
          <a:xfrm>
            <a:off x="4659018" y="1298531"/>
            <a:ext cx="40773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8" name="Google Shape;238;p47"/>
          <p:cNvSpPr txBox="1"/>
          <p:nvPr>
            <p:ph idx="4" type="body"/>
          </p:nvPr>
        </p:nvSpPr>
        <p:spPr>
          <a:xfrm>
            <a:off x="4659017" y="1820528"/>
            <a:ext cx="40773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9" name="Google Shape;239;p47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0" name="Google Shape;240;p47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1" name="Google Shape;241;p47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Fechamento">
  <p:cSld name="13_Fechamento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8"/>
          <p:cNvSpPr txBox="1"/>
          <p:nvPr>
            <p:ph type="ctrTitle"/>
          </p:nvPr>
        </p:nvSpPr>
        <p:spPr>
          <a:xfrm>
            <a:off x="413147" y="411956"/>
            <a:ext cx="4077900" cy="22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" type="subTitle"/>
          </p:nvPr>
        </p:nvSpPr>
        <p:spPr>
          <a:xfrm>
            <a:off x="413147" y="2870707"/>
            <a:ext cx="40779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5" name="Google Shape;245;p48"/>
          <p:cNvSpPr/>
          <p:nvPr>
            <p:ph idx="2" type="pic"/>
          </p:nvPr>
        </p:nvSpPr>
        <p:spPr>
          <a:xfrm>
            <a:off x="4917186" y="411480"/>
            <a:ext cx="3813000" cy="216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46" name="Google Shape;246;p48"/>
          <p:cNvSpPr/>
          <p:nvPr>
            <p:ph idx="3" type="pic"/>
          </p:nvPr>
        </p:nvSpPr>
        <p:spPr>
          <a:xfrm>
            <a:off x="4917186" y="2571750"/>
            <a:ext cx="3813000" cy="216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grpSp>
        <p:nvGrpSpPr>
          <p:cNvPr id="247" name="Google Shape;247;p48"/>
          <p:cNvGrpSpPr/>
          <p:nvPr/>
        </p:nvGrpSpPr>
        <p:grpSpPr>
          <a:xfrm>
            <a:off x="8272564" y="-160295"/>
            <a:ext cx="1282313" cy="1280077"/>
            <a:chOff x="11030092" y="-213728"/>
            <a:chExt cx="1709751" cy="1706769"/>
          </a:xfrm>
        </p:grpSpPr>
        <p:sp>
          <p:nvSpPr>
            <p:cNvPr id="248" name="Google Shape;248;p48"/>
            <p:cNvSpPr/>
            <p:nvPr/>
          </p:nvSpPr>
          <p:spPr>
            <a:xfrm rot="-2700000">
              <a:off x="11161420" y="125060"/>
              <a:ext cx="1342421" cy="927500"/>
            </a:xfrm>
            <a:custGeom>
              <a:rect b="b" l="l" r="r" t="t"/>
              <a:pathLst>
                <a:path extrusionOk="0" h="926985" w="134167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9" name="Google Shape;249;p48"/>
            <p:cNvSpPr/>
            <p:nvPr/>
          </p:nvSpPr>
          <p:spPr>
            <a:xfrm rot="2700000">
              <a:off x="11798445" y="994116"/>
              <a:ext cx="106915" cy="4666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0" name="Google Shape;250;p48"/>
            <p:cNvSpPr/>
            <p:nvPr/>
          </p:nvSpPr>
          <p:spPr>
            <a:xfrm rot="-2700000">
              <a:off x="11228686" y="129232"/>
              <a:ext cx="1338199" cy="1043501"/>
            </a:xfrm>
            <a:custGeom>
              <a:rect b="b" l="l" r="r" t="t"/>
              <a:pathLst>
                <a:path extrusionOk="0" h="1042921" w="1337455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51" name="Google Shape;251;p48"/>
          <p:cNvGrpSpPr/>
          <p:nvPr/>
        </p:nvGrpSpPr>
        <p:grpSpPr>
          <a:xfrm>
            <a:off x="433336" y="4134004"/>
            <a:ext cx="621179" cy="620372"/>
            <a:chOff x="10462655" y="1408306"/>
            <a:chExt cx="828239" cy="827162"/>
          </a:xfrm>
        </p:grpSpPr>
        <p:sp>
          <p:nvSpPr>
            <p:cNvPr id="252" name="Google Shape;252;p48"/>
            <p:cNvSpPr/>
            <p:nvPr/>
          </p:nvSpPr>
          <p:spPr>
            <a:xfrm rot="8100000">
              <a:off x="10608754" y="1507728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3" name="Google Shape;253;p48"/>
            <p:cNvSpPr/>
            <p:nvPr/>
          </p:nvSpPr>
          <p:spPr>
            <a:xfrm rot="-8100000">
              <a:off x="10614089" y="1424612"/>
              <a:ext cx="269832" cy="540088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54" name="Google Shape;254;p48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5" name="Google Shape;255;p48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6" name="Google Shape;256;p48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7" name="Google Shape;257;p48"/>
          <p:cNvSpPr/>
          <p:nvPr/>
        </p:nvSpPr>
        <p:spPr>
          <a:xfrm>
            <a:off x="3977884" y="4070409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ntrodução">
  <p:cSld name="3_Introdução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9"/>
          <p:cNvSpPr txBox="1"/>
          <p:nvPr>
            <p:ph type="title"/>
          </p:nvPr>
        </p:nvSpPr>
        <p:spPr>
          <a:xfrm>
            <a:off x="413147" y="3380400"/>
            <a:ext cx="33753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0" name="Google Shape;260;p49"/>
          <p:cNvSpPr/>
          <p:nvPr>
            <p:ph idx="2" type="pic"/>
          </p:nvPr>
        </p:nvSpPr>
        <p:spPr>
          <a:xfrm>
            <a:off x="0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61" name="Google Shape;261;p49"/>
          <p:cNvSpPr/>
          <p:nvPr>
            <p:ph idx="3" type="pic"/>
          </p:nvPr>
        </p:nvSpPr>
        <p:spPr>
          <a:xfrm>
            <a:off x="2290572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62" name="Google Shape;262;p49"/>
          <p:cNvSpPr/>
          <p:nvPr>
            <p:ph idx="4" type="pic"/>
          </p:nvPr>
        </p:nvSpPr>
        <p:spPr>
          <a:xfrm>
            <a:off x="4562856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63" name="Google Shape;263;p49"/>
          <p:cNvSpPr/>
          <p:nvPr>
            <p:ph idx="5" type="pic"/>
          </p:nvPr>
        </p:nvSpPr>
        <p:spPr>
          <a:xfrm>
            <a:off x="6853428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64" name="Google Shape;264;p49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5" name="Google Shape;265;p49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6" name="Google Shape;266;p49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7" name="Google Shape;267;p49"/>
          <p:cNvSpPr txBox="1"/>
          <p:nvPr>
            <p:ph idx="1" type="body"/>
          </p:nvPr>
        </p:nvSpPr>
        <p:spPr>
          <a:xfrm>
            <a:off x="3946808" y="3381375"/>
            <a:ext cx="46662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Quebra de seção">
  <p:cSld name="5_Quebra de seção">
    <p:bg>
      <p:bgPr>
        <a:solidFill>
          <a:schemeClr val="dk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270" name="Google Shape;270;p50"/>
          <p:cNvSpPr txBox="1"/>
          <p:nvPr>
            <p:ph idx="1" type="subTitle"/>
          </p:nvPr>
        </p:nvSpPr>
        <p:spPr>
          <a:xfrm>
            <a:off x="0" y="2667961"/>
            <a:ext cx="4980300" cy="24756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1" name="Google Shape;271;p50"/>
          <p:cNvSpPr txBox="1"/>
          <p:nvPr>
            <p:ph type="ctrTitle"/>
          </p:nvPr>
        </p:nvSpPr>
        <p:spPr>
          <a:xfrm>
            <a:off x="0" y="0"/>
            <a:ext cx="4980300" cy="26517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9019"/>
                </a:srgbClr>
              </a:gs>
              <a:gs pos="100000">
                <a:srgbClr val="1B192E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Linha do tempo da Tabela do Gráfico" type="obj">
  <p:cSld name="OBJECT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51"/>
          <p:cNvGrpSpPr/>
          <p:nvPr/>
        </p:nvGrpSpPr>
        <p:grpSpPr>
          <a:xfrm>
            <a:off x="270994" y="3989458"/>
            <a:ext cx="775191" cy="775191"/>
            <a:chOff x="10238297" y="1433356"/>
            <a:chExt cx="1033588" cy="1033588"/>
          </a:xfrm>
        </p:grpSpPr>
        <p:sp>
          <p:nvSpPr>
            <p:cNvPr id="274" name="Google Shape;274;p51"/>
            <p:cNvSpPr/>
            <p:nvPr/>
          </p:nvSpPr>
          <p:spPr>
            <a:xfrm rot="-8100000">
              <a:off x="10266523" y="1740761"/>
              <a:ext cx="930609" cy="465304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5" name="Google Shape;275;p51"/>
            <p:cNvSpPr/>
            <p:nvPr/>
          </p:nvSpPr>
          <p:spPr>
            <a:xfrm rot="-2700000">
              <a:off x="11115586" y="1939365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6" name="Google Shape;276;p51"/>
            <p:cNvSpPr/>
            <p:nvPr/>
          </p:nvSpPr>
          <p:spPr>
            <a:xfrm rot="-2700000">
              <a:off x="10625073" y="1448852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7" name="Google Shape;277;p51"/>
            <p:cNvSpPr/>
            <p:nvPr/>
          </p:nvSpPr>
          <p:spPr>
            <a:xfrm rot="-8100000">
              <a:off x="10289786" y="1684597"/>
              <a:ext cx="930609" cy="53110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78" name="Google Shape;278;p51"/>
          <p:cNvSpPr txBox="1"/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9" name="Google Shape;279;p51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0" name="Google Shape;280;p51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1" name="Google Shape;281;p51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2" name="Google Shape;282;p51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itação">
  <p:cSld name="7_Citação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2"/>
          <p:cNvSpPr txBox="1"/>
          <p:nvPr>
            <p:ph type="title"/>
          </p:nvPr>
        </p:nvSpPr>
        <p:spPr>
          <a:xfrm>
            <a:off x="413148" y="411956"/>
            <a:ext cx="26745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85" name="Google Shape;285;p52"/>
          <p:cNvGrpSpPr/>
          <p:nvPr/>
        </p:nvGrpSpPr>
        <p:grpSpPr>
          <a:xfrm>
            <a:off x="8031059" y="3009455"/>
            <a:ext cx="673407" cy="700561"/>
            <a:chOff x="5129684" y="1232940"/>
            <a:chExt cx="897877" cy="934082"/>
          </a:xfrm>
        </p:grpSpPr>
        <p:sp>
          <p:nvSpPr>
            <p:cNvPr id="286" name="Google Shape;286;p52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7" name="Google Shape;287;p52"/>
            <p:cNvSpPr/>
            <p:nvPr/>
          </p:nvSpPr>
          <p:spPr>
            <a:xfrm rot="1800004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8" name="Google Shape;288;p52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4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89" name="Google Shape;289;p52"/>
          <p:cNvSpPr/>
          <p:nvPr/>
        </p:nvSpPr>
        <p:spPr>
          <a:xfrm>
            <a:off x="4251585" y="3794257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0" name="Google Shape;290;p52"/>
          <p:cNvSpPr txBox="1"/>
          <p:nvPr>
            <p:ph idx="1" type="body"/>
          </p:nvPr>
        </p:nvSpPr>
        <p:spPr>
          <a:xfrm>
            <a:off x="413147" y="3073004"/>
            <a:ext cx="26742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238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1" name="Google Shape;291;p52"/>
          <p:cNvSpPr/>
          <p:nvPr>
            <p:ph idx="2" type="pic"/>
          </p:nvPr>
        </p:nvSpPr>
        <p:spPr>
          <a:xfrm>
            <a:off x="4151857" y="492475"/>
            <a:ext cx="3849300" cy="384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92" name="Google Shape;292;p52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3" name="Google Shape;293;p52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4" name="Google Shape;294;p52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Equipe">
  <p:cSld name="8_Equipe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3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4000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7" name="Google Shape;297;p53"/>
          <p:cNvSpPr/>
          <p:nvPr/>
        </p:nvSpPr>
        <p:spPr>
          <a:xfrm>
            <a:off x="7716581" y="571957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8" name="Google Shape;298;p53"/>
          <p:cNvSpPr txBox="1"/>
          <p:nvPr>
            <p:ph type="ctrTitle"/>
          </p:nvPr>
        </p:nvSpPr>
        <p:spPr>
          <a:xfrm>
            <a:off x="411480" y="411480"/>
            <a:ext cx="62115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99" name="Google Shape;299;p53"/>
          <p:cNvGrpSpPr/>
          <p:nvPr/>
        </p:nvGrpSpPr>
        <p:grpSpPr>
          <a:xfrm>
            <a:off x="1321258" y="3220851"/>
            <a:ext cx="1562844" cy="1562844"/>
            <a:chOff x="4840714" y="3556951"/>
            <a:chExt cx="2083792" cy="2083792"/>
          </a:xfrm>
        </p:grpSpPr>
        <p:sp>
          <p:nvSpPr>
            <p:cNvPr id="300" name="Google Shape;300;p53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1" name="Google Shape;301;p53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2" name="Google Shape;302;p53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3" name="Google Shape;303;p53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04" name="Google Shape;304;p53"/>
          <p:cNvSpPr/>
          <p:nvPr>
            <p:ph idx="2" type="pic"/>
          </p:nvPr>
        </p:nvSpPr>
        <p:spPr>
          <a:xfrm>
            <a:off x="809244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05" name="Google Shape;305;p53"/>
          <p:cNvSpPr/>
          <p:nvPr>
            <p:ph idx="3" type="pic"/>
          </p:nvPr>
        </p:nvSpPr>
        <p:spPr>
          <a:xfrm>
            <a:off x="2878788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06" name="Google Shape;306;p53"/>
          <p:cNvSpPr/>
          <p:nvPr>
            <p:ph idx="4" type="pic"/>
          </p:nvPr>
        </p:nvSpPr>
        <p:spPr>
          <a:xfrm>
            <a:off x="4996482" y="1495044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07" name="Google Shape;307;p53"/>
          <p:cNvSpPr/>
          <p:nvPr>
            <p:ph idx="5" type="pic"/>
          </p:nvPr>
        </p:nvSpPr>
        <p:spPr>
          <a:xfrm>
            <a:off x="7114176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08" name="Google Shape;308;p53"/>
          <p:cNvSpPr txBox="1"/>
          <p:nvPr>
            <p:ph idx="1" type="body"/>
          </p:nvPr>
        </p:nvSpPr>
        <p:spPr>
          <a:xfrm>
            <a:off x="809625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9" name="Google Shape;309;p53"/>
          <p:cNvSpPr txBox="1"/>
          <p:nvPr>
            <p:ph idx="6" type="body"/>
          </p:nvPr>
        </p:nvSpPr>
        <p:spPr>
          <a:xfrm>
            <a:off x="809050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0" name="Google Shape;310;p53"/>
          <p:cNvSpPr txBox="1"/>
          <p:nvPr>
            <p:ph idx="7" type="body"/>
          </p:nvPr>
        </p:nvSpPr>
        <p:spPr>
          <a:xfrm>
            <a:off x="2879363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1" name="Google Shape;311;p53"/>
          <p:cNvSpPr txBox="1"/>
          <p:nvPr>
            <p:ph idx="8" type="body"/>
          </p:nvPr>
        </p:nvSpPr>
        <p:spPr>
          <a:xfrm>
            <a:off x="2878788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2" name="Google Shape;312;p53"/>
          <p:cNvSpPr txBox="1"/>
          <p:nvPr>
            <p:ph idx="9" type="body"/>
          </p:nvPr>
        </p:nvSpPr>
        <p:spPr>
          <a:xfrm>
            <a:off x="4997057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3" name="Google Shape;313;p53"/>
          <p:cNvSpPr txBox="1"/>
          <p:nvPr>
            <p:ph idx="13" type="body"/>
          </p:nvPr>
        </p:nvSpPr>
        <p:spPr>
          <a:xfrm>
            <a:off x="4996482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4" name="Google Shape;314;p53"/>
          <p:cNvSpPr txBox="1"/>
          <p:nvPr>
            <p:ph idx="14" type="body"/>
          </p:nvPr>
        </p:nvSpPr>
        <p:spPr>
          <a:xfrm>
            <a:off x="7074834" y="2840466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5" name="Google Shape;315;p53"/>
          <p:cNvSpPr txBox="1"/>
          <p:nvPr>
            <p:ph idx="15" type="body"/>
          </p:nvPr>
        </p:nvSpPr>
        <p:spPr>
          <a:xfrm>
            <a:off x="7074259" y="3179109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6" name="Google Shape;316;p53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7" name="Google Shape;317;p53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8" name="Google Shape;318;p53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luna do conteúdo 3">
  <p:cSld name="11_Coluna do conteúdo 3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54"/>
          <p:cNvGrpSpPr/>
          <p:nvPr/>
        </p:nvGrpSpPr>
        <p:grpSpPr>
          <a:xfrm>
            <a:off x="74283" y="3777366"/>
            <a:ext cx="1562844" cy="1562844"/>
            <a:chOff x="4840714" y="3556951"/>
            <a:chExt cx="2083792" cy="2083792"/>
          </a:xfrm>
        </p:grpSpPr>
        <p:sp>
          <p:nvSpPr>
            <p:cNvPr id="321" name="Google Shape;321;p54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2" name="Google Shape;322;p54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3" name="Google Shape;323;p54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4" name="Google Shape;324;p54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25" name="Google Shape;325;p54"/>
          <p:cNvSpPr/>
          <p:nvPr/>
        </p:nvSpPr>
        <p:spPr>
          <a:xfrm rot="2700000">
            <a:off x="8126490" y="128359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6" name="Google Shape;326;p54"/>
          <p:cNvSpPr/>
          <p:nvPr/>
        </p:nvSpPr>
        <p:spPr>
          <a:xfrm rot="8100000">
            <a:off x="8136889" y="388886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7" name="Google Shape;327;p54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8" name="Google Shape;328;p54"/>
          <p:cNvSpPr txBox="1"/>
          <p:nvPr>
            <p:ph type="title"/>
          </p:nvPr>
        </p:nvSpPr>
        <p:spPr>
          <a:xfrm>
            <a:off x="413146" y="411956"/>
            <a:ext cx="83232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9" name="Google Shape;329;p54"/>
          <p:cNvSpPr txBox="1"/>
          <p:nvPr>
            <p:ph idx="1" type="body"/>
          </p:nvPr>
        </p:nvSpPr>
        <p:spPr>
          <a:xfrm>
            <a:off x="413148" y="1298531"/>
            <a:ext cx="26730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30" name="Google Shape;330;p54"/>
          <p:cNvSpPr txBox="1"/>
          <p:nvPr>
            <p:ph idx="2" type="body"/>
          </p:nvPr>
        </p:nvSpPr>
        <p:spPr>
          <a:xfrm>
            <a:off x="419607" y="1824228"/>
            <a:ext cx="26730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1" name="Google Shape;331;p54"/>
          <p:cNvSpPr txBox="1"/>
          <p:nvPr>
            <p:ph idx="3" type="body"/>
          </p:nvPr>
        </p:nvSpPr>
        <p:spPr>
          <a:xfrm>
            <a:off x="3256180" y="1298531"/>
            <a:ext cx="2674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2" name="Google Shape;332;p54"/>
          <p:cNvSpPr txBox="1"/>
          <p:nvPr>
            <p:ph idx="4" type="body"/>
          </p:nvPr>
        </p:nvSpPr>
        <p:spPr>
          <a:xfrm>
            <a:off x="3256180" y="1820528"/>
            <a:ext cx="26316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1pPr>
            <a:lvl2pPr indent="-3111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2pPr>
            <a:lvl3pPr indent="-3111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3pPr>
            <a:lvl4pPr indent="-3111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4pPr>
            <a:lvl5pPr indent="-3111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3" name="Google Shape;333;p54"/>
          <p:cNvSpPr txBox="1"/>
          <p:nvPr>
            <p:ph idx="5" type="body"/>
          </p:nvPr>
        </p:nvSpPr>
        <p:spPr>
          <a:xfrm>
            <a:off x="6104744" y="1298531"/>
            <a:ext cx="2674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4" name="Google Shape;334;p54"/>
          <p:cNvSpPr txBox="1"/>
          <p:nvPr>
            <p:ph idx="6" type="body"/>
          </p:nvPr>
        </p:nvSpPr>
        <p:spPr>
          <a:xfrm>
            <a:off x="6104744" y="1820528"/>
            <a:ext cx="26316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1pPr>
            <a:lvl2pPr indent="-3111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2pPr>
            <a:lvl3pPr indent="-3111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3pPr>
            <a:lvl4pPr indent="-3111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4pPr>
            <a:lvl5pPr indent="-3111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5" name="Google Shape;335;p54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6" name="Google Shape;336;p54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7" name="Google Shape;337;p54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Resumo">
  <p:cSld name="12_Resumo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5"/>
          <p:cNvSpPr txBox="1"/>
          <p:nvPr>
            <p:ph type="title"/>
          </p:nvPr>
        </p:nvSpPr>
        <p:spPr>
          <a:xfrm>
            <a:off x="413147" y="3381375"/>
            <a:ext cx="33753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0" name="Google Shape;340;p55"/>
          <p:cNvSpPr/>
          <p:nvPr>
            <p:ph idx="2" type="pic"/>
          </p:nvPr>
        </p:nvSpPr>
        <p:spPr>
          <a:xfrm>
            <a:off x="0" y="0"/>
            <a:ext cx="91440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41" name="Google Shape;341;p55"/>
          <p:cNvSpPr txBox="1"/>
          <p:nvPr>
            <p:ph idx="1" type="body"/>
          </p:nvPr>
        </p:nvSpPr>
        <p:spPr>
          <a:xfrm>
            <a:off x="3946808" y="3381375"/>
            <a:ext cx="46662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2" name="Google Shape;342;p55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3" name="Google Shape;343;p55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4" name="Google Shape;344;p55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5" name="Google Shape;345;p55"/>
          <p:cNvSpPr/>
          <p:nvPr/>
        </p:nvSpPr>
        <p:spPr>
          <a:xfrm>
            <a:off x="919330" y="2889169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6"/>
          <p:cNvSpPr txBox="1"/>
          <p:nvPr>
            <p:ph type="ctrTitle"/>
          </p:nvPr>
        </p:nvSpPr>
        <p:spPr>
          <a:xfrm>
            <a:off x="2519362" y="292380"/>
            <a:ext cx="62115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8" name="Google Shape;348;p56"/>
          <p:cNvSpPr txBox="1"/>
          <p:nvPr>
            <p:ph idx="1" type="subTitle"/>
          </p:nvPr>
        </p:nvSpPr>
        <p:spPr>
          <a:xfrm>
            <a:off x="2519362" y="2652713"/>
            <a:ext cx="6211500" cy="19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49" name="Google Shape;349;p56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0" name="Google Shape;350;p56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1" name="Google Shape;351;p56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2" name="Google Shape;352;p56"/>
          <p:cNvSpPr/>
          <p:nvPr/>
        </p:nvSpPr>
        <p:spPr>
          <a:xfrm rot="2700000">
            <a:off x="459616" y="361324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3" name="Google Shape;353;p56"/>
          <p:cNvSpPr/>
          <p:nvPr/>
        </p:nvSpPr>
        <p:spPr>
          <a:xfrm rot="8100000">
            <a:off x="470015" y="621851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4" name="Google Shape;354;p56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55" name="Google Shape;355;p56"/>
          <p:cNvGrpSpPr/>
          <p:nvPr/>
        </p:nvGrpSpPr>
        <p:grpSpPr>
          <a:xfrm>
            <a:off x="968298" y="3224925"/>
            <a:ext cx="1562844" cy="1562844"/>
            <a:chOff x="4840714" y="3556951"/>
            <a:chExt cx="2083792" cy="2083792"/>
          </a:xfrm>
        </p:grpSpPr>
        <p:sp>
          <p:nvSpPr>
            <p:cNvPr id="356" name="Google Shape;356;p56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7" name="Google Shape;357;p56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8" name="Google Shape;358;p56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9" name="Google Shape;359;p56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Quebra de seção">
  <p:cSld name="4_Quebra de seção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4" name="Google Shape;34;p31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" name="Google Shape;37;p31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31"/>
          <p:cNvSpPr/>
          <p:nvPr/>
        </p:nvSpPr>
        <p:spPr>
          <a:xfrm rot="10800000">
            <a:off x="0" y="-4"/>
            <a:ext cx="6750000" cy="51435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31"/>
          <p:cNvSpPr txBox="1"/>
          <p:nvPr>
            <p:ph type="ctrTitle"/>
          </p:nvPr>
        </p:nvSpPr>
        <p:spPr>
          <a:xfrm>
            <a:off x="413147" y="411956"/>
            <a:ext cx="4077900" cy="22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1" type="subTitle"/>
          </p:nvPr>
        </p:nvSpPr>
        <p:spPr>
          <a:xfrm>
            <a:off x="413147" y="2862543"/>
            <a:ext cx="40779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" type="twoObj">
  <p:cSld name="TWO_OBJECTS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7"/>
          <p:cNvSpPr/>
          <p:nvPr/>
        </p:nvSpPr>
        <p:spPr>
          <a:xfrm>
            <a:off x="8302398" y="25003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62" name="Google Shape;362;p57"/>
          <p:cNvGrpSpPr/>
          <p:nvPr/>
        </p:nvGrpSpPr>
        <p:grpSpPr>
          <a:xfrm>
            <a:off x="175052" y="4038015"/>
            <a:ext cx="620372" cy="621178"/>
            <a:chOff x="2895768" y="1234488"/>
            <a:chExt cx="827163" cy="828237"/>
          </a:xfrm>
        </p:grpSpPr>
        <p:sp>
          <p:nvSpPr>
            <p:cNvPr id="363" name="Google Shape;363;p57"/>
            <p:cNvSpPr/>
            <p:nvPr/>
          </p:nvSpPr>
          <p:spPr>
            <a:xfrm rot="2700000">
              <a:off x="3040791" y="1332636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4" name="Google Shape;364;p57"/>
            <p:cNvSpPr/>
            <p:nvPr/>
          </p:nvSpPr>
          <p:spPr>
            <a:xfrm rot="8100000">
              <a:off x="3047202" y="1506331"/>
              <a:ext cx="269832" cy="540088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65" name="Google Shape;365;p57"/>
          <p:cNvSpPr txBox="1"/>
          <p:nvPr>
            <p:ph type="title"/>
          </p:nvPr>
        </p:nvSpPr>
        <p:spPr>
          <a:xfrm>
            <a:off x="413147" y="411956"/>
            <a:ext cx="83178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6" name="Google Shape;366;p57"/>
          <p:cNvSpPr txBox="1"/>
          <p:nvPr>
            <p:ph idx="1" type="body"/>
          </p:nvPr>
        </p:nvSpPr>
        <p:spPr>
          <a:xfrm>
            <a:off x="413147" y="157288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7" name="Google Shape;367;p57"/>
          <p:cNvSpPr txBox="1"/>
          <p:nvPr>
            <p:ph idx="2" type="body"/>
          </p:nvPr>
        </p:nvSpPr>
        <p:spPr>
          <a:xfrm>
            <a:off x="4654154" y="157288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8" name="Google Shape;368;p57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9" name="Google Shape;369;p57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0" name="Google Shape;370;p57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8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3" name="Google Shape;373;p58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4" name="Google Shape;374;p58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59"/>
          <p:cNvGrpSpPr/>
          <p:nvPr/>
        </p:nvGrpSpPr>
        <p:grpSpPr>
          <a:xfrm>
            <a:off x="3564189" y="3617628"/>
            <a:ext cx="1243226" cy="1243226"/>
            <a:chOff x="2481038" y="2139593"/>
            <a:chExt cx="1657635" cy="1657635"/>
          </a:xfrm>
        </p:grpSpPr>
        <p:sp>
          <p:nvSpPr>
            <p:cNvPr id="377" name="Google Shape;377;p59"/>
            <p:cNvSpPr/>
            <p:nvPr/>
          </p:nvSpPr>
          <p:spPr>
            <a:xfrm rot="2700000">
              <a:off x="2769555" y="2336586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78" name="Google Shape;378;p59"/>
            <p:cNvSpPr/>
            <p:nvPr/>
          </p:nvSpPr>
          <p:spPr>
            <a:xfrm rot="8100000">
              <a:off x="2784153" y="2683432"/>
              <a:ext cx="540088" cy="1080176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79" name="Google Shape;379;p59"/>
          <p:cNvSpPr txBox="1"/>
          <p:nvPr>
            <p:ph type="title"/>
          </p:nvPr>
        </p:nvSpPr>
        <p:spPr>
          <a:xfrm>
            <a:off x="413147" y="411956"/>
            <a:ext cx="83178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0" name="Google Shape;380;p59"/>
          <p:cNvSpPr txBox="1"/>
          <p:nvPr>
            <p:ph idx="1" type="body"/>
          </p:nvPr>
        </p:nvSpPr>
        <p:spPr>
          <a:xfrm>
            <a:off x="3221831" y="1312545"/>
            <a:ext cx="55089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238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381" name="Google Shape;381;p59"/>
          <p:cNvSpPr txBox="1"/>
          <p:nvPr>
            <p:ph idx="2" type="body"/>
          </p:nvPr>
        </p:nvSpPr>
        <p:spPr>
          <a:xfrm>
            <a:off x="413147" y="1312545"/>
            <a:ext cx="26742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382" name="Google Shape;382;p59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3" name="Google Shape;383;p59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4" name="Google Shape;384;p59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1" name="Google Shape;391;p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2" name="Google Shape;392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5" name="Google Shape;395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8" name="Google Shape;398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9" name="Google Shape;399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2" name="Google Shape;402;p6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3" name="Google Shape;403;p6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4" name="Google Shape;404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7" name="Google Shape;407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0" name="Google Shape;410;p6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1" name="Google Shape;411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4" name="Google Shape;414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údo da coluna 2 (slide de comparação)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/>
          <p:nvPr/>
        </p:nvSpPr>
        <p:spPr>
          <a:xfrm>
            <a:off x="8318709" y="4420100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32"/>
          <p:cNvSpPr/>
          <p:nvPr/>
        </p:nvSpPr>
        <p:spPr>
          <a:xfrm>
            <a:off x="8588709" y="4370909"/>
            <a:ext cx="284400" cy="270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32"/>
          <p:cNvSpPr txBox="1"/>
          <p:nvPr>
            <p:ph type="title"/>
          </p:nvPr>
        </p:nvSpPr>
        <p:spPr>
          <a:xfrm>
            <a:off x="413146" y="411956"/>
            <a:ext cx="83232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32"/>
          <p:cNvSpPr txBox="1"/>
          <p:nvPr>
            <p:ph idx="1" type="body"/>
          </p:nvPr>
        </p:nvSpPr>
        <p:spPr>
          <a:xfrm>
            <a:off x="413148" y="1298531"/>
            <a:ext cx="40779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6" name="Google Shape;46;p32"/>
          <p:cNvSpPr txBox="1"/>
          <p:nvPr>
            <p:ph idx="2" type="body"/>
          </p:nvPr>
        </p:nvSpPr>
        <p:spPr>
          <a:xfrm>
            <a:off x="413147" y="1820528"/>
            <a:ext cx="40719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3" type="body"/>
          </p:nvPr>
        </p:nvSpPr>
        <p:spPr>
          <a:xfrm>
            <a:off x="4659018" y="1298531"/>
            <a:ext cx="40773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4" type="body"/>
          </p:nvPr>
        </p:nvSpPr>
        <p:spPr>
          <a:xfrm>
            <a:off x="4659017" y="1820528"/>
            <a:ext cx="40773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32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8" name="Google Shape;418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9" name="Google Shape;419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3" name="Google Shape;423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6" name="Google Shape;426;p7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7" name="Google Shape;427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Fechamento">
  <p:cSld name="13_Fechament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3"/>
          <p:cNvSpPr txBox="1"/>
          <p:nvPr>
            <p:ph type="ctrTitle"/>
          </p:nvPr>
        </p:nvSpPr>
        <p:spPr>
          <a:xfrm>
            <a:off x="413147" y="411956"/>
            <a:ext cx="4077900" cy="22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33"/>
          <p:cNvSpPr txBox="1"/>
          <p:nvPr>
            <p:ph idx="1" type="subTitle"/>
          </p:nvPr>
        </p:nvSpPr>
        <p:spPr>
          <a:xfrm>
            <a:off x="413147" y="2870707"/>
            <a:ext cx="40779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5" name="Google Shape;55;p33"/>
          <p:cNvSpPr/>
          <p:nvPr>
            <p:ph idx="2" type="pic"/>
          </p:nvPr>
        </p:nvSpPr>
        <p:spPr>
          <a:xfrm>
            <a:off x="4917186" y="411480"/>
            <a:ext cx="3813000" cy="216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6" name="Google Shape;56;p33"/>
          <p:cNvSpPr/>
          <p:nvPr>
            <p:ph idx="3" type="pic"/>
          </p:nvPr>
        </p:nvSpPr>
        <p:spPr>
          <a:xfrm>
            <a:off x="4917186" y="2571750"/>
            <a:ext cx="3813000" cy="216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grpSp>
        <p:nvGrpSpPr>
          <p:cNvPr id="57" name="Google Shape;57;p33"/>
          <p:cNvGrpSpPr/>
          <p:nvPr/>
        </p:nvGrpSpPr>
        <p:grpSpPr>
          <a:xfrm>
            <a:off x="8272569" y="-160295"/>
            <a:ext cx="1282314" cy="1280077"/>
            <a:chOff x="11030092" y="-213728"/>
            <a:chExt cx="1709751" cy="1706769"/>
          </a:xfrm>
        </p:grpSpPr>
        <p:sp>
          <p:nvSpPr>
            <p:cNvPr id="58" name="Google Shape;58;p33"/>
            <p:cNvSpPr/>
            <p:nvPr/>
          </p:nvSpPr>
          <p:spPr>
            <a:xfrm rot="-2700000">
              <a:off x="11161420" y="125060"/>
              <a:ext cx="1342421" cy="927500"/>
            </a:xfrm>
            <a:custGeom>
              <a:rect b="b" l="l" r="r" t="t"/>
              <a:pathLst>
                <a:path extrusionOk="0" h="926985" w="134167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9" name="Google Shape;59;p33"/>
            <p:cNvSpPr/>
            <p:nvPr/>
          </p:nvSpPr>
          <p:spPr>
            <a:xfrm rot="2700000">
              <a:off x="11798445" y="994116"/>
              <a:ext cx="106915" cy="4666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0" name="Google Shape;60;p33"/>
            <p:cNvSpPr/>
            <p:nvPr/>
          </p:nvSpPr>
          <p:spPr>
            <a:xfrm rot="-2700000">
              <a:off x="11228686" y="129232"/>
              <a:ext cx="1338199" cy="1043501"/>
            </a:xfrm>
            <a:custGeom>
              <a:rect b="b" l="l" r="r" t="t"/>
              <a:pathLst>
                <a:path extrusionOk="0" h="1042921" w="1337455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61" name="Google Shape;61;p33"/>
          <p:cNvGrpSpPr/>
          <p:nvPr/>
        </p:nvGrpSpPr>
        <p:grpSpPr>
          <a:xfrm>
            <a:off x="433333" y="4134005"/>
            <a:ext cx="621179" cy="620372"/>
            <a:chOff x="10462655" y="1408306"/>
            <a:chExt cx="828239" cy="827162"/>
          </a:xfrm>
        </p:grpSpPr>
        <p:sp>
          <p:nvSpPr>
            <p:cNvPr id="62" name="Google Shape;62;p33"/>
            <p:cNvSpPr/>
            <p:nvPr/>
          </p:nvSpPr>
          <p:spPr>
            <a:xfrm rot="8100000">
              <a:off x="10608754" y="1507728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3" name="Google Shape;63;p33"/>
            <p:cNvSpPr/>
            <p:nvPr/>
          </p:nvSpPr>
          <p:spPr>
            <a:xfrm rot="-8100000">
              <a:off x="10614089" y="1424612"/>
              <a:ext cx="269832" cy="540088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64" name="Google Shape;64;p33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7" name="Google Shape;67;p33"/>
          <p:cNvSpPr/>
          <p:nvPr/>
        </p:nvSpPr>
        <p:spPr>
          <a:xfrm>
            <a:off x="3977884" y="4070409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ntrodução">
  <p:cSld name="3_Introdução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title"/>
          </p:nvPr>
        </p:nvSpPr>
        <p:spPr>
          <a:xfrm>
            <a:off x="413147" y="3380400"/>
            <a:ext cx="33753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34"/>
          <p:cNvSpPr/>
          <p:nvPr>
            <p:ph idx="2" type="pic"/>
          </p:nvPr>
        </p:nvSpPr>
        <p:spPr>
          <a:xfrm>
            <a:off x="0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1" name="Google Shape;71;p34"/>
          <p:cNvSpPr/>
          <p:nvPr>
            <p:ph idx="3" type="pic"/>
          </p:nvPr>
        </p:nvSpPr>
        <p:spPr>
          <a:xfrm>
            <a:off x="2290572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2" name="Google Shape;72;p34"/>
          <p:cNvSpPr/>
          <p:nvPr>
            <p:ph idx="4" type="pic"/>
          </p:nvPr>
        </p:nvSpPr>
        <p:spPr>
          <a:xfrm>
            <a:off x="4562856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3" name="Google Shape;73;p34"/>
          <p:cNvSpPr/>
          <p:nvPr>
            <p:ph idx="5" type="pic"/>
          </p:nvPr>
        </p:nvSpPr>
        <p:spPr>
          <a:xfrm>
            <a:off x="6853428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4" name="Google Shape;74;p34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7" name="Google Shape;77;p34"/>
          <p:cNvSpPr txBox="1"/>
          <p:nvPr>
            <p:ph idx="1" type="body"/>
          </p:nvPr>
        </p:nvSpPr>
        <p:spPr>
          <a:xfrm>
            <a:off x="3946808" y="3381375"/>
            <a:ext cx="46662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Quebra de seção">
  <p:cSld name="5_Quebra de seção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80" name="Google Shape;80;p35"/>
          <p:cNvSpPr txBox="1"/>
          <p:nvPr>
            <p:ph idx="1" type="subTitle"/>
          </p:nvPr>
        </p:nvSpPr>
        <p:spPr>
          <a:xfrm>
            <a:off x="0" y="2667961"/>
            <a:ext cx="4980300" cy="24756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type="ctrTitle"/>
          </p:nvPr>
        </p:nvSpPr>
        <p:spPr>
          <a:xfrm>
            <a:off x="0" y="0"/>
            <a:ext cx="4980300" cy="26517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9411"/>
                </a:srgbClr>
              </a:gs>
              <a:gs pos="100000">
                <a:srgbClr val="1B192E">
                  <a:alpha val="69411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Linha do tempo da Tabela do Gráfico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36"/>
          <p:cNvGrpSpPr/>
          <p:nvPr/>
        </p:nvGrpSpPr>
        <p:grpSpPr>
          <a:xfrm>
            <a:off x="270994" y="3989458"/>
            <a:ext cx="775191" cy="775191"/>
            <a:chOff x="10238297" y="1433356"/>
            <a:chExt cx="1033588" cy="1033588"/>
          </a:xfrm>
        </p:grpSpPr>
        <p:sp>
          <p:nvSpPr>
            <p:cNvPr id="84" name="Google Shape;84;p36"/>
            <p:cNvSpPr/>
            <p:nvPr/>
          </p:nvSpPr>
          <p:spPr>
            <a:xfrm rot="-8100000">
              <a:off x="10266523" y="1740761"/>
              <a:ext cx="930609" cy="465304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5" name="Google Shape;85;p36"/>
            <p:cNvSpPr/>
            <p:nvPr/>
          </p:nvSpPr>
          <p:spPr>
            <a:xfrm rot="-2700000">
              <a:off x="11115586" y="1939365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" name="Google Shape;86;p36"/>
            <p:cNvSpPr/>
            <p:nvPr/>
          </p:nvSpPr>
          <p:spPr>
            <a:xfrm rot="-2700000">
              <a:off x="10625073" y="1448852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7" name="Google Shape;87;p36"/>
            <p:cNvSpPr/>
            <p:nvPr/>
          </p:nvSpPr>
          <p:spPr>
            <a:xfrm rot="-8100000">
              <a:off x="10289786" y="1684597"/>
              <a:ext cx="930609" cy="53110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8" name="Google Shape;88;p36"/>
          <p:cNvSpPr txBox="1"/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36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36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36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36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itação">
  <p:cSld name="7_Citação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7"/>
          <p:cNvSpPr txBox="1"/>
          <p:nvPr>
            <p:ph type="title"/>
          </p:nvPr>
        </p:nvSpPr>
        <p:spPr>
          <a:xfrm>
            <a:off x="413148" y="411956"/>
            <a:ext cx="26745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95" name="Google Shape;95;p37"/>
          <p:cNvGrpSpPr/>
          <p:nvPr/>
        </p:nvGrpSpPr>
        <p:grpSpPr>
          <a:xfrm>
            <a:off x="8031060" y="3009454"/>
            <a:ext cx="673408" cy="700561"/>
            <a:chOff x="5129684" y="1232940"/>
            <a:chExt cx="897877" cy="934082"/>
          </a:xfrm>
        </p:grpSpPr>
        <p:sp>
          <p:nvSpPr>
            <p:cNvPr id="96" name="Google Shape;96;p37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7" name="Google Shape;97;p37"/>
            <p:cNvSpPr/>
            <p:nvPr/>
          </p:nvSpPr>
          <p:spPr>
            <a:xfrm rot="1800004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8" name="Google Shape;98;p37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4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99" name="Google Shape;99;p37"/>
          <p:cNvSpPr/>
          <p:nvPr/>
        </p:nvSpPr>
        <p:spPr>
          <a:xfrm>
            <a:off x="4251585" y="3794257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37"/>
          <p:cNvSpPr txBox="1"/>
          <p:nvPr>
            <p:ph idx="1" type="body"/>
          </p:nvPr>
        </p:nvSpPr>
        <p:spPr>
          <a:xfrm>
            <a:off x="413147" y="3073004"/>
            <a:ext cx="26742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238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37"/>
          <p:cNvSpPr/>
          <p:nvPr>
            <p:ph idx="2" type="pic"/>
          </p:nvPr>
        </p:nvSpPr>
        <p:spPr>
          <a:xfrm>
            <a:off x="4151857" y="492475"/>
            <a:ext cx="3849300" cy="384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02" name="Google Shape;102;p37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37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37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413147" y="413100"/>
            <a:ext cx="83178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b="0" i="0" sz="3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413147" y="1585397"/>
            <a:ext cx="83187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9845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9845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45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45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26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26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260">
          <p15:clr>
            <a:srgbClr val="F26B43"/>
          </p15:clr>
        </p15:guide>
        <p15:guide id="4" pos="5500">
          <p15:clr>
            <a:srgbClr val="F26B43"/>
          </p15:clr>
        </p15:guide>
        <p15:guide id="5" orient="horz" pos="259">
          <p15:clr>
            <a:srgbClr val="F26B43"/>
          </p15:clr>
        </p15:guide>
        <p15:guide id="6" orient="horz" pos="2981">
          <p15:clr>
            <a:srgbClr val="F26B43"/>
          </p15:clr>
        </p15:guide>
        <p15:guide id="7" pos="618">
          <p15:clr>
            <a:srgbClr val="A4A3A4"/>
          </p15:clr>
        </p15:guide>
        <p15:guide id="8" pos="703">
          <p15:clr>
            <a:srgbClr val="A4A3A4"/>
          </p15:clr>
        </p15:guide>
        <p15:guide id="9" pos="1060">
          <p15:clr>
            <a:srgbClr val="A4A3A4"/>
          </p15:clr>
        </p15:guide>
        <p15:guide id="10" pos="1145">
          <p15:clr>
            <a:srgbClr val="A4A3A4"/>
          </p15:clr>
        </p15:guide>
        <p15:guide id="11" pos="1502">
          <p15:clr>
            <a:srgbClr val="A4A3A4"/>
          </p15:clr>
        </p15:guide>
        <p15:guide id="12" pos="1587">
          <p15:clr>
            <a:srgbClr val="A4A3A4"/>
          </p15:clr>
        </p15:guide>
        <p15:guide id="13" pos="1945">
          <p15:clr>
            <a:srgbClr val="A4A3A4"/>
          </p15:clr>
        </p15:guide>
        <p15:guide id="14" pos="2029">
          <p15:clr>
            <a:srgbClr val="A4A3A4"/>
          </p15:clr>
        </p15:guide>
        <p15:guide id="15" pos="2387">
          <p15:clr>
            <a:srgbClr val="A4A3A4"/>
          </p15:clr>
        </p15:guide>
        <p15:guide id="16" pos="2489">
          <p15:clr>
            <a:srgbClr val="A4A3A4"/>
          </p15:clr>
        </p15:guide>
        <p15:guide id="17" pos="2829">
          <p15:clr>
            <a:srgbClr val="A4A3A4"/>
          </p15:clr>
        </p15:guide>
        <p15:guide id="18" pos="2931">
          <p15:clr>
            <a:srgbClr val="A4A3A4"/>
          </p15:clr>
        </p15:guide>
        <p15:guide id="19" pos="3271">
          <p15:clr>
            <a:srgbClr val="A4A3A4"/>
          </p15:clr>
        </p15:guide>
        <p15:guide id="20" pos="3373">
          <p15:clr>
            <a:srgbClr val="A4A3A4"/>
          </p15:clr>
        </p15:guide>
        <p15:guide id="21" pos="3713">
          <p15:clr>
            <a:srgbClr val="A4A3A4"/>
          </p15:clr>
        </p15:guide>
        <p15:guide id="22" pos="3815">
          <p15:clr>
            <a:srgbClr val="A4A3A4"/>
          </p15:clr>
        </p15:guide>
        <p15:guide id="23" pos="4156">
          <p15:clr>
            <a:srgbClr val="A4A3A4"/>
          </p15:clr>
        </p15:guide>
        <p15:guide id="24" pos="4258">
          <p15:clr>
            <a:srgbClr val="A4A3A4"/>
          </p15:clr>
        </p15:guide>
        <p15:guide id="25" pos="4615">
          <p15:clr>
            <a:srgbClr val="A4A3A4"/>
          </p15:clr>
        </p15:guide>
        <p15:guide id="26" pos="4700">
          <p15:clr>
            <a:srgbClr val="A4A3A4"/>
          </p15:clr>
        </p15:guide>
        <p15:guide id="27" pos="5057">
          <p15:clr>
            <a:srgbClr val="A4A3A4"/>
          </p15:clr>
        </p15:guide>
        <p15:guide id="28" pos="5142">
          <p15:clr>
            <a:srgbClr val="A4A3A4"/>
          </p15:clr>
        </p15:guide>
        <p15:guide id="29" orient="horz" pos="2879">
          <p15:clr>
            <a:srgbClr val="A4A3A4"/>
          </p15:clr>
        </p15:guide>
        <p15:guide id="30" orient="horz" pos="1569">
          <p15:clr>
            <a:srgbClr val="A4A3A4"/>
          </p15:clr>
        </p15:guide>
        <p15:guide id="31" orient="horz" pos="1671">
          <p15:clr>
            <a:srgbClr val="A4A3A4"/>
          </p15:clr>
        </p15:guide>
        <p15:guide id="32" orient="horz" pos="634">
          <p15:clr>
            <a:srgbClr val="A4A3A4"/>
          </p15:clr>
        </p15:guide>
        <p15:guide id="33" orient="horz" pos="719">
          <p15:clr>
            <a:srgbClr val="A4A3A4"/>
          </p15:clr>
        </p15:guide>
        <p15:guide id="34" orient="horz" pos="1110">
          <p15:clr>
            <a:srgbClr val="A4A3A4"/>
          </p15:clr>
        </p15:guide>
        <p15:guide id="35" orient="horz" pos="1195">
          <p15:clr>
            <a:srgbClr val="A4A3A4"/>
          </p15:clr>
        </p15:guide>
        <p15:guide id="36" orient="horz" pos="2045">
          <p15:clr>
            <a:srgbClr val="A4A3A4"/>
          </p15:clr>
        </p15:guide>
        <p15:guide id="37" orient="horz" pos="2130">
          <p15:clr>
            <a:srgbClr val="A4A3A4"/>
          </p15:clr>
        </p15:guide>
        <p15:guide id="38" orient="horz" pos="2504">
          <p15:clr>
            <a:srgbClr val="A4A3A4"/>
          </p15:clr>
        </p15:guide>
        <p15:guide id="39" orient="horz" pos="2606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413147" y="413100"/>
            <a:ext cx="83178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b="0" i="0" sz="3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413147" y="1585397"/>
            <a:ext cx="83187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9845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9845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45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45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8" name="Google Shape;198;p28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9" name="Google Shape;199;p28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260">
          <p15:clr>
            <a:srgbClr val="F26B43"/>
          </p15:clr>
        </p15:guide>
        <p15:guide id="4" pos="5500">
          <p15:clr>
            <a:srgbClr val="F26B43"/>
          </p15:clr>
        </p15:guide>
        <p15:guide id="5" orient="horz" pos="259">
          <p15:clr>
            <a:srgbClr val="F26B43"/>
          </p15:clr>
        </p15:guide>
        <p15:guide id="6" orient="horz" pos="2981">
          <p15:clr>
            <a:srgbClr val="F26B43"/>
          </p15:clr>
        </p15:guide>
        <p15:guide id="7" pos="618">
          <p15:clr>
            <a:srgbClr val="A4A3A4"/>
          </p15:clr>
        </p15:guide>
        <p15:guide id="8" pos="703">
          <p15:clr>
            <a:srgbClr val="A4A3A4"/>
          </p15:clr>
        </p15:guide>
        <p15:guide id="9" pos="1060">
          <p15:clr>
            <a:srgbClr val="A4A3A4"/>
          </p15:clr>
        </p15:guide>
        <p15:guide id="10" pos="1145">
          <p15:clr>
            <a:srgbClr val="A4A3A4"/>
          </p15:clr>
        </p15:guide>
        <p15:guide id="11" pos="1502">
          <p15:clr>
            <a:srgbClr val="A4A3A4"/>
          </p15:clr>
        </p15:guide>
        <p15:guide id="12" pos="1587">
          <p15:clr>
            <a:srgbClr val="A4A3A4"/>
          </p15:clr>
        </p15:guide>
        <p15:guide id="13" pos="1945">
          <p15:clr>
            <a:srgbClr val="A4A3A4"/>
          </p15:clr>
        </p15:guide>
        <p15:guide id="14" pos="2029">
          <p15:clr>
            <a:srgbClr val="A4A3A4"/>
          </p15:clr>
        </p15:guide>
        <p15:guide id="15" pos="2387">
          <p15:clr>
            <a:srgbClr val="A4A3A4"/>
          </p15:clr>
        </p15:guide>
        <p15:guide id="16" pos="2489">
          <p15:clr>
            <a:srgbClr val="A4A3A4"/>
          </p15:clr>
        </p15:guide>
        <p15:guide id="17" pos="2829">
          <p15:clr>
            <a:srgbClr val="A4A3A4"/>
          </p15:clr>
        </p15:guide>
        <p15:guide id="18" pos="2931">
          <p15:clr>
            <a:srgbClr val="A4A3A4"/>
          </p15:clr>
        </p15:guide>
        <p15:guide id="19" pos="3271">
          <p15:clr>
            <a:srgbClr val="A4A3A4"/>
          </p15:clr>
        </p15:guide>
        <p15:guide id="20" pos="3373">
          <p15:clr>
            <a:srgbClr val="A4A3A4"/>
          </p15:clr>
        </p15:guide>
        <p15:guide id="21" pos="3713">
          <p15:clr>
            <a:srgbClr val="A4A3A4"/>
          </p15:clr>
        </p15:guide>
        <p15:guide id="22" pos="3815">
          <p15:clr>
            <a:srgbClr val="A4A3A4"/>
          </p15:clr>
        </p15:guide>
        <p15:guide id="23" pos="4156">
          <p15:clr>
            <a:srgbClr val="A4A3A4"/>
          </p15:clr>
        </p15:guide>
        <p15:guide id="24" pos="4258">
          <p15:clr>
            <a:srgbClr val="A4A3A4"/>
          </p15:clr>
        </p15:guide>
        <p15:guide id="25" pos="4615">
          <p15:clr>
            <a:srgbClr val="A4A3A4"/>
          </p15:clr>
        </p15:guide>
        <p15:guide id="26" pos="4700">
          <p15:clr>
            <a:srgbClr val="A4A3A4"/>
          </p15:clr>
        </p15:guide>
        <p15:guide id="27" pos="5057">
          <p15:clr>
            <a:srgbClr val="A4A3A4"/>
          </p15:clr>
        </p15:guide>
        <p15:guide id="28" pos="5142">
          <p15:clr>
            <a:srgbClr val="A4A3A4"/>
          </p15:clr>
        </p15:guide>
        <p15:guide id="29" orient="horz" pos="2879">
          <p15:clr>
            <a:srgbClr val="A4A3A4"/>
          </p15:clr>
        </p15:guide>
        <p15:guide id="30" orient="horz" pos="1569">
          <p15:clr>
            <a:srgbClr val="A4A3A4"/>
          </p15:clr>
        </p15:guide>
        <p15:guide id="31" orient="horz" pos="1671">
          <p15:clr>
            <a:srgbClr val="A4A3A4"/>
          </p15:clr>
        </p15:guide>
        <p15:guide id="32" orient="horz" pos="634">
          <p15:clr>
            <a:srgbClr val="A4A3A4"/>
          </p15:clr>
        </p15:guide>
        <p15:guide id="33" orient="horz" pos="719">
          <p15:clr>
            <a:srgbClr val="A4A3A4"/>
          </p15:clr>
        </p15:guide>
        <p15:guide id="34" orient="horz" pos="1110">
          <p15:clr>
            <a:srgbClr val="A4A3A4"/>
          </p15:clr>
        </p15:guide>
        <p15:guide id="35" orient="horz" pos="1195">
          <p15:clr>
            <a:srgbClr val="A4A3A4"/>
          </p15:clr>
        </p15:guide>
        <p15:guide id="36" orient="horz" pos="2045">
          <p15:clr>
            <a:srgbClr val="A4A3A4"/>
          </p15:clr>
        </p15:guide>
        <p15:guide id="37" orient="horz" pos="2130">
          <p15:clr>
            <a:srgbClr val="A4A3A4"/>
          </p15:clr>
        </p15:guide>
        <p15:guide id="38" orient="horz" pos="2504">
          <p15:clr>
            <a:srgbClr val="A4A3A4"/>
          </p15:clr>
        </p15:guide>
        <p15:guide id="39" orient="horz" pos="2606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7" name="Google Shape;387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8" name="Google Shape;388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hermeson883/INfinityLit/blob/master/covid.csv" TargetMode="External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"/>
          <p:cNvSpPr/>
          <p:nvPr/>
        </p:nvSpPr>
        <p:spPr>
          <a:xfrm>
            <a:off x="535306" y="186088"/>
            <a:ext cx="1578217" cy="1117941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78" l="-16058" r="-16069" t="-45778"/>
            </a:stretch>
          </a:blipFill>
          <a:ln>
            <a:noFill/>
          </a:ln>
        </p:spPr>
      </p:sp>
      <p:sp>
        <p:nvSpPr>
          <p:cNvPr id="437" name="Google Shape;437;p1"/>
          <p:cNvSpPr/>
          <p:nvPr/>
        </p:nvSpPr>
        <p:spPr>
          <a:xfrm>
            <a:off x="0" y="1983400"/>
            <a:ext cx="9366600" cy="15207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"/>
          <p:cNvSpPr txBox="1"/>
          <p:nvPr/>
        </p:nvSpPr>
        <p:spPr>
          <a:xfrm>
            <a:off x="2007275" y="2416800"/>
            <a:ext cx="23361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lang="pt-BR" sz="7216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AWS</a:t>
            </a:r>
            <a:endParaRPr b="1" i="0" sz="691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"/>
          <p:cNvSpPr txBox="1"/>
          <p:nvPr/>
        </p:nvSpPr>
        <p:spPr>
          <a:xfrm>
            <a:off x="191978" y="2079150"/>
            <a:ext cx="257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pt-BR" sz="320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AULA 02</a:t>
            </a:r>
            <a:endParaRPr b="1" sz="3200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"/>
          <p:cNvSpPr/>
          <p:nvPr/>
        </p:nvSpPr>
        <p:spPr>
          <a:xfrm rot="503576">
            <a:off x="4782058" y="1669262"/>
            <a:ext cx="3631182" cy="3725569"/>
          </a:xfrm>
          <a:custGeom>
            <a:rect b="b" l="l" r="r" t="t"/>
            <a:pathLst>
              <a:path extrusionOk="0" h="7852008" w="7852008">
                <a:moveTo>
                  <a:pt x="0" y="0"/>
                </a:moveTo>
                <a:lnTo>
                  <a:pt x="7852008" y="0"/>
                </a:lnTo>
                <a:lnTo>
                  <a:pt x="7852008" y="7852009"/>
                </a:lnTo>
                <a:lnTo>
                  <a:pt x="0" y="78520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441" name="Google Shape;44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575659">
            <a:off x="1598696" y="2498978"/>
            <a:ext cx="3244719" cy="246983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1"/>
          <p:cNvSpPr txBox="1"/>
          <p:nvPr/>
        </p:nvSpPr>
        <p:spPr>
          <a:xfrm>
            <a:off x="4416425" y="348875"/>
            <a:ext cx="128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2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"/>
          <p:cNvSpPr/>
          <p:nvPr/>
        </p:nvSpPr>
        <p:spPr>
          <a:xfrm>
            <a:off x="5677638" y="348778"/>
            <a:ext cx="433528" cy="385085"/>
          </a:xfrm>
          <a:custGeom>
            <a:rect b="b" l="l" r="r" t="t"/>
            <a:pathLst>
              <a:path extrusionOk="0" h="459803" w="656861">
                <a:moveTo>
                  <a:pt x="0" y="0"/>
                </a:moveTo>
                <a:lnTo>
                  <a:pt x="656861" y="0"/>
                </a:lnTo>
                <a:lnTo>
                  <a:pt x="656861" y="459803"/>
                </a:lnTo>
                <a:lnTo>
                  <a:pt x="0" y="4598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44" name="Google Shape;444;p1"/>
          <p:cNvSpPr txBox="1"/>
          <p:nvPr/>
        </p:nvSpPr>
        <p:spPr>
          <a:xfrm>
            <a:off x="6290876" y="348878"/>
            <a:ext cx="207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EDUCAÇÃO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"/>
          <p:cNvSpPr txBox="1"/>
          <p:nvPr/>
        </p:nvSpPr>
        <p:spPr>
          <a:xfrm>
            <a:off x="4416427" y="756675"/>
            <a:ext cx="3561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pt-BR" sz="5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FUTURO</a:t>
            </a:r>
            <a:endParaRPr b="1" i="0" sz="5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0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Quando usar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7" name="Google Shape;537;p10"/>
          <p:cNvSpPr txBox="1"/>
          <p:nvPr/>
        </p:nvSpPr>
        <p:spPr>
          <a:xfrm>
            <a:off x="184525" y="1315950"/>
            <a:ext cx="8778600" cy="27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Armazenamento de arquivos para aplicações web: como arquivos CSS e JavaScript do frontend da sua aplicação, e imagens enviadas pelos seus usuários via upload.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Arquivos de backups e logs: você pode armazenar arquivos privados, como logs de alguma aplicação, ou até mesmo backups de longo prazo do seu banco de dados, usados para fins legais.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Archive para um grande volume de dados: é possível armazenar muita coisa no S3. É possível armazenar objetos com até 5 terabytes e um bucket suporta um número ilimitado de objetos. Para grandes volumes de dados você pode utilizar o S3 Glacier e economizar ainda mais o custo de armazenamento. 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38" name="Google Shape;538;p10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9" name="Google Shape;539;p10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| Aula2 - S3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0" name="Google Shape;540;p10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1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Criação do Bucket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6" name="Google Shape;546;p11"/>
          <p:cNvSpPr txBox="1"/>
          <p:nvPr/>
        </p:nvSpPr>
        <p:spPr>
          <a:xfrm>
            <a:off x="184525" y="1315950"/>
            <a:ext cx="75747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Na criação alguns pontos são importantes, primeiramente é ir à página do S3, após isso selecionar a opção criar um bucket, com isso na próxima página pedirá algumas informações como: nome que tem que ser único, região de armazenamento é importante que seja o mais próximo, após isso terá algumas configurações de permissão e configurações avançadas. 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47" name="Google Shape;547;p11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8" name="Google Shape;548;p11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| Aula2 - S3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9" name="Google Shape;549;p11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2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Configuração geral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5" name="Google Shape;555;p12"/>
          <p:cNvSpPr txBox="1"/>
          <p:nvPr/>
        </p:nvSpPr>
        <p:spPr>
          <a:xfrm>
            <a:off x="184525" y="1315950"/>
            <a:ext cx="7574700" cy="19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Na configuração geral temos que definir algumas coisas como: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Nome do bucket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Tipo de bucket: Propósito geral (Normalmente utilizado para armazenamento de vários elementos diferentes como imagens, vídeos, arquivos e etc ) e Diretório (Para fins de desempenho e alta performance)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56" name="Google Shape;556;p12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7" name="Google Shape;557;p12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| Aula2 - S3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8" name="Google Shape;558;p12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" name="Google Shape;5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375" y="2057400"/>
            <a:ext cx="751522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13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Propriedade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5" name="Google Shape;565;p13"/>
          <p:cNvSpPr txBox="1"/>
          <p:nvPr/>
        </p:nvSpPr>
        <p:spPr>
          <a:xfrm>
            <a:off x="184525" y="1315950"/>
            <a:ext cx="7574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Isso define que poderá ter acesso ao bucket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66" name="Google Shape;566;p13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7" name="Google Shape;567;p13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| Aula2 - S3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8" name="Google Shape;568;p13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4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Configuração de bloqueio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4" name="Google Shape;574;p14"/>
          <p:cNvSpPr txBox="1"/>
          <p:nvPr/>
        </p:nvSpPr>
        <p:spPr>
          <a:xfrm>
            <a:off x="184525" y="1315950"/>
            <a:ext cx="7574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Define se o bucket pode ter acesso do público ou não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75" name="Google Shape;575;p14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6" name="Google Shape;576;p14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| Aula2 - S3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7" name="Google Shape;577;p14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  <p:pic>
        <p:nvPicPr>
          <p:cNvPr id="578" name="Google Shape;57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8225" y="2434425"/>
            <a:ext cx="742950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Google Shape;5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725" y="2234300"/>
            <a:ext cx="7448550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15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Versionamento do bucket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5" name="Google Shape;585;p15"/>
          <p:cNvSpPr txBox="1"/>
          <p:nvPr/>
        </p:nvSpPr>
        <p:spPr>
          <a:xfrm>
            <a:off x="184525" y="1315950"/>
            <a:ext cx="7574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Permite que possamos usar versionamento nesse arquivo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86" name="Google Shape;586;p15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7" name="Google Shape;587;p15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| Aula2 - S3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8" name="Google Shape;588;p15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0213" y="1959100"/>
            <a:ext cx="6423575" cy="2971005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16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Criptografia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5" name="Google Shape;595;p16"/>
          <p:cNvSpPr txBox="1"/>
          <p:nvPr/>
        </p:nvSpPr>
        <p:spPr>
          <a:xfrm>
            <a:off x="184525" y="1315950"/>
            <a:ext cx="7574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Tipo de criptografia a ser utilizada.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96" name="Google Shape;596;p16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7" name="Google Shape;597;p16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| Aula2 - S3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8" name="Google Shape;598;p16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7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Subindo arquivos para o bucket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4" name="Google Shape;604;p17"/>
          <p:cNvSpPr txBox="1"/>
          <p:nvPr/>
        </p:nvSpPr>
        <p:spPr>
          <a:xfrm>
            <a:off x="184525" y="1239750"/>
            <a:ext cx="7574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Criado o nosso bucket podemos inserir objetos dentro dele como: arquivos, imagens, códigos e etc.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05" name="Google Shape;605;p17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6" name="Google Shape;606;p17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| Aula2 - S3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7" name="Google Shape;607;p17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  <p:pic>
        <p:nvPicPr>
          <p:cNvPr id="608" name="Google Shape;60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175" y="1897075"/>
            <a:ext cx="8059645" cy="31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8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Atividades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4" name="Google Shape;614;p18"/>
          <p:cNvSpPr txBox="1"/>
          <p:nvPr/>
        </p:nvSpPr>
        <p:spPr>
          <a:xfrm>
            <a:off x="184525" y="1468350"/>
            <a:ext cx="7574700" cy="16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Crie um novo bucket s3</a:t>
            </a:r>
            <a:endParaRPr sz="15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Suba os seguintes arquivos para dentro dele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lphaLcPeriod"/>
            </a:pPr>
            <a:r>
              <a:rPr b="0" i="0" lang="pt-BR" sz="1500" u="sng" cap="none" strike="noStrik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covid.csv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lphaL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Suba uma foto/imagem de sua preferência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lphaL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Suba os seguintes arquivos HTML e CSS: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15" name="Google Shape;615;p18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6" name="Google Shape;616;p18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| Aula2 - S3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7" name="Google Shape;617;p18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9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Como criar uma URL pre-assinada?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3" name="Google Shape;623;p19"/>
          <p:cNvSpPr txBox="1"/>
          <p:nvPr/>
        </p:nvSpPr>
        <p:spPr>
          <a:xfrm>
            <a:off x="184525" y="1163550"/>
            <a:ext cx="7574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24" name="Google Shape;624;p19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5" name="Google Shape;625;p19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| Aula2 - S3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6" name="Google Shape;626;p19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  <p:sp>
        <p:nvSpPr>
          <p:cNvPr id="627" name="Google Shape;627;p19"/>
          <p:cNvSpPr txBox="1"/>
          <p:nvPr/>
        </p:nvSpPr>
        <p:spPr>
          <a:xfrm>
            <a:off x="184525" y="1163550"/>
            <a:ext cx="75747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Por padrão todos os objetos de um bucket do aws são privados, porém </a:t>
            </a: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proprietário dos objetos pode compartilhá-los com outras pessoas criando um URL pré-assinado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URL pré-assinado usa credenciais de segurança para conceder permissão por tempo limitado para baixar objetos. O URL pode ser inserido em um navegador para baixar e acessar o objeto.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28" name="Google Shape;628;p19"/>
          <p:cNvPicPr preferRelativeResize="0"/>
          <p:nvPr/>
        </p:nvPicPr>
        <p:blipFill rotWithShape="1">
          <a:blip r:embed="rId4">
            <a:alphaModFix/>
          </a:blip>
          <a:srcRect b="0" l="0" r="3043" t="0"/>
          <a:stretch/>
        </p:blipFill>
        <p:spPr>
          <a:xfrm>
            <a:off x="1533750" y="2894000"/>
            <a:ext cx="607647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"/>
          <p:cNvSpPr txBox="1"/>
          <p:nvPr>
            <p:ph type="title"/>
          </p:nvPr>
        </p:nvSpPr>
        <p:spPr>
          <a:xfrm>
            <a:off x="215728" y="697526"/>
            <a:ext cx="2674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etBrains Mono"/>
              <a:buNone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Sumário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Pontos de dados " id="453" name="Google Shape;453;p2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8931" y="447294"/>
            <a:ext cx="1697700" cy="169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descr="Plano de fundo de dados" id="454" name="Google Shape;454;p2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8709" y="2493550"/>
            <a:ext cx="2202600" cy="220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455" name="Google Shape;455;p2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56" name="Google Shape;456;p2"/>
          <p:cNvSpPr txBox="1"/>
          <p:nvPr/>
        </p:nvSpPr>
        <p:spPr>
          <a:xfrm>
            <a:off x="215725" y="1606550"/>
            <a:ext cx="32652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b="0" i="0" lang="pt-BR" sz="1500" u="none" cap="none" strike="noStrike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 Introdução ao Amazon S3</a:t>
            </a:r>
            <a:endParaRPr b="0" i="0" sz="1500" u="none" cap="none" strike="noStrike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b="0" i="0" lang="pt-BR" sz="1500" u="none" cap="none" strike="noStrike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Como criar um bucket S3</a:t>
            </a:r>
            <a:endParaRPr b="0" i="0" sz="1500" u="none" cap="none" strike="noStrike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b="0" i="0" lang="pt-BR" sz="1500" u="none" cap="none" strike="noStrike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Gerenciamento de objetos S3</a:t>
            </a:r>
            <a:endParaRPr b="0" i="0" sz="1500" u="none" cap="none" strike="noStrike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b="0" i="0" lang="pt-BR" sz="1500" u="none" cap="none" strike="noStrike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Acesso e permissões de objetos S3</a:t>
            </a:r>
            <a:endParaRPr b="0" i="0" sz="1500" u="none" cap="none" strike="noStrike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57" name="Google Shape;457;p2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8" name="Google Shape;458;p2"/>
          <p:cNvSpPr txBox="1"/>
          <p:nvPr/>
        </p:nvSpPr>
        <p:spPr>
          <a:xfrm>
            <a:off x="208525" y="13602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| Aula2 - S3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9" name="Google Shape;459;p2"/>
          <p:cNvSpPr/>
          <p:nvPr/>
        </p:nvSpPr>
        <p:spPr>
          <a:xfrm>
            <a:off x="0" y="3872588"/>
            <a:ext cx="1697649" cy="1270922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0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Versionamento de arquivos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34" name="Google Shape;634;p20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5" name="Google Shape;635;p20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| Aula2 - S3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6" name="Google Shape;636;p20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  <p:sp>
        <p:nvSpPr>
          <p:cNvPr id="637" name="Google Shape;637;p20"/>
          <p:cNvSpPr txBox="1"/>
          <p:nvPr/>
        </p:nvSpPr>
        <p:spPr>
          <a:xfrm>
            <a:off x="184525" y="1392150"/>
            <a:ext cx="7574700" cy="1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 versionamento é uma maneira de termos várias versões do mesmo arquivo e conseguirmos acessar essas diferentes versões.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Funciona de maneira praticamente igual ao git, onde podemos ficar modificando um mesmo arquivo N vezes e enviamos as alterações para o github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38" name="Google Shape;63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2525" y="2967825"/>
            <a:ext cx="1978950" cy="20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1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Versionamento de arquivos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44" name="Google Shape;644;p21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5" name="Google Shape;645;p21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| Aula2 - S3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6" name="Google Shape;646;p21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  <p:sp>
        <p:nvSpPr>
          <p:cNvPr id="647" name="Google Shape;647;p21"/>
          <p:cNvSpPr txBox="1"/>
          <p:nvPr/>
        </p:nvSpPr>
        <p:spPr>
          <a:xfrm>
            <a:off x="184525" y="1239750"/>
            <a:ext cx="75747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Primeiramente temos que permitir que o bucket que armazena nossos arquivos aceite essa técnica de versionamento.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Para isso temos que ir na área de propriedades e ativar o “</a:t>
            </a:r>
            <a:r>
              <a:rPr b="0" i="1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versionamento do bucket”</a:t>
            </a:r>
            <a:endParaRPr b="0" i="1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48" name="Google Shape;648;p21"/>
          <p:cNvPicPr preferRelativeResize="0"/>
          <p:nvPr/>
        </p:nvPicPr>
        <p:blipFill rotWithShape="1">
          <a:blip r:embed="rId4">
            <a:alphaModFix/>
          </a:blip>
          <a:srcRect b="0" l="0" r="8641" t="0"/>
          <a:stretch/>
        </p:blipFill>
        <p:spPr>
          <a:xfrm>
            <a:off x="1051961" y="3133525"/>
            <a:ext cx="7040076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2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Versionamento de arquivos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54" name="Google Shape;654;p22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5" name="Google Shape;655;p22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| Aula2 - S3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6" name="Google Shape;656;p22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  <p:sp>
        <p:nvSpPr>
          <p:cNvPr id="657" name="Google Shape;657;p22"/>
          <p:cNvSpPr txBox="1"/>
          <p:nvPr/>
        </p:nvSpPr>
        <p:spPr>
          <a:xfrm>
            <a:off x="184525" y="1468350"/>
            <a:ext cx="7574700" cy="1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Após isso já conseguimos versionar nossos objetos dentro do bucket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Feito isso faça a seguinte questão: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Pegue e baixe arquivo CSV atualizado na sua máquina :  covid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Suba no bucket do aws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3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Como hospedar um site com S3?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3" name="Google Shape;663;p23"/>
          <p:cNvSpPr txBox="1"/>
          <p:nvPr/>
        </p:nvSpPr>
        <p:spPr>
          <a:xfrm>
            <a:off x="184525" y="1163550"/>
            <a:ext cx="7574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64" name="Google Shape;664;p23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5" name="Google Shape;665;p23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| Aula2 - S3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6" name="Google Shape;666;p23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  <p:sp>
        <p:nvSpPr>
          <p:cNvPr id="667" name="Google Shape;667;p23"/>
          <p:cNvSpPr txBox="1"/>
          <p:nvPr/>
        </p:nvSpPr>
        <p:spPr>
          <a:xfrm>
            <a:off x="184525" y="1392150"/>
            <a:ext cx="7574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Você pode usar o Amazon S3 para hospedar um site estático dentro do AWS de forma simplificada. 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Um site estático nada mais é que um site que possui apenas HTML,CSS e JS.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Os sites estáticos exibem o mesmo conteúdo para todos os usuários sem possibilidade de alteração.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4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Como hospedar um site com S3?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3" name="Google Shape;673;p24"/>
          <p:cNvSpPr txBox="1"/>
          <p:nvPr/>
        </p:nvSpPr>
        <p:spPr>
          <a:xfrm>
            <a:off x="184525" y="1163550"/>
            <a:ext cx="7574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74" name="Google Shape;674;p24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5" name="Google Shape;675;p24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| Aula2 - S3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6" name="Google Shape;676;p24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  <p:sp>
        <p:nvSpPr>
          <p:cNvPr id="677" name="Google Shape;677;p24"/>
          <p:cNvSpPr txBox="1"/>
          <p:nvPr/>
        </p:nvSpPr>
        <p:spPr>
          <a:xfrm>
            <a:off x="184525" y="1392150"/>
            <a:ext cx="7574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Para começarmos a subir o nosso site no S3 temos que primeiro ir na área de propriedade e clicar na parte final da página.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Nessa parte temos que ir na área de “</a:t>
            </a:r>
            <a:r>
              <a:rPr b="0" i="1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Hospedagem de site estático” </a:t>
            </a: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 configurarmos o nosso site.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78" name="Google Shape;67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138" y="3128950"/>
            <a:ext cx="7705725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5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Como hospedar um site com S3?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4" name="Google Shape;684;p25"/>
          <p:cNvSpPr txBox="1"/>
          <p:nvPr/>
        </p:nvSpPr>
        <p:spPr>
          <a:xfrm>
            <a:off x="184525" y="1163550"/>
            <a:ext cx="7574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85" name="Google Shape;685;p25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6" name="Google Shape;686;p25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| Aula2 - S3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7" name="Google Shape;687;p25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  <p:sp>
        <p:nvSpPr>
          <p:cNvPr id="688" name="Google Shape;688;p25"/>
          <p:cNvSpPr txBox="1"/>
          <p:nvPr/>
        </p:nvSpPr>
        <p:spPr>
          <a:xfrm>
            <a:off x="184525" y="1392150"/>
            <a:ext cx="7574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Agora pode configurar o acesso do site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89" name="Google Shape;68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0500" y="2160025"/>
            <a:ext cx="856297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3"/>
          <p:cNvGrpSpPr/>
          <p:nvPr/>
        </p:nvGrpSpPr>
        <p:grpSpPr>
          <a:xfrm>
            <a:off x="7759189" y="1374491"/>
            <a:ext cx="1243226" cy="1243226"/>
            <a:chOff x="10111337" y="2146598"/>
            <a:chExt cx="1657635" cy="1657635"/>
          </a:xfrm>
        </p:grpSpPr>
        <p:sp>
          <p:nvSpPr>
            <p:cNvPr id="465" name="Google Shape;465;p3"/>
            <p:cNvSpPr/>
            <p:nvPr/>
          </p:nvSpPr>
          <p:spPr>
            <a:xfrm rot="8100000">
              <a:off x="10399854" y="2343591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6" name="Google Shape;466;p3"/>
            <p:cNvSpPr/>
            <p:nvPr/>
          </p:nvSpPr>
          <p:spPr>
            <a:xfrm rot="-8100000">
              <a:off x="10415002" y="2179669"/>
              <a:ext cx="540088" cy="1080176"/>
            </a:xfrm>
            <a:prstGeom prst="ellipse">
              <a:avLst/>
            </a:prstGeom>
            <a:gradFill>
              <a:gsLst>
                <a:gs pos="0">
                  <a:srgbClr val="453E75">
                    <a:alpha val="32156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67" name="Google Shape;467;p3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S3 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8" name="Google Shape;468;p3"/>
          <p:cNvSpPr txBox="1"/>
          <p:nvPr/>
        </p:nvSpPr>
        <p:spPr>
          <a:xfrm>
            <a:off x="184525" y="1468350"/>
            <a:ext cx="75747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É um serviço de armazenamento de arquivos, também chamados de objetos ou blobs, com foco em escalabilidade, disponibilidade,	 segurança e performance, tudo isso com um custo extremamente acessível.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O AWS S3 é um serviço distribuído globalmente dentro da sua conta da AWS, com uma organização em buckets regionais. Isso quer dizer que, diferente das EC2, VPC, e RDS, ao acessar o S3 pelo console da AWS, teremos uma visão global do nosso ambiente, ao invés de uma visão de uma única região.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69" name="Google Shape;469;p3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0" name="Google Shape;470;p3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| Aula2 - S3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1" name="Google Shape;471;p3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4"/>
          <p:cNvGrpSpPr/>
          <p:nvPr/>
        </p:nvGrpSpPr>
        <p:grpSpPr>
          <a:xfrm>
            <a:off x="7759189" y="1374491"/>
            <a:ext cx="1243226" cy="1243226"/>
            <a:chOff x="10111337" y="2146598"/>
            <a:chExt cx="1657635" cy="1657635"/>
          </a:xfrm>
        </p:grpSpPr>
        <p:sp>
          <p:nvSpPr>
            <p:cNvPr id="477" name="Google Shape;477;p4"/>
            <p:cNvSpPr/>
            <p:nvPr/>
          </p:nvSpPr>
          <p:spPr>
            <a:xfrm rot="8100000">
              <a:off x="10399854" y="2343591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 rot="-8100000">
              <a:off x="10415002" y="2179669"/>
              <a:ext cx="540088" cy="1080176"/>
            </a:xfrm>
            <a:prstGeom prst="ellipse">
              <a:avLst/>
            </a:prstGeom>
            <a:gradFill>
              <a:gsLst>
                <a:gs pos="0">
                  <a:srgbClr val="453E75">
                    <a:alpha val="32156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79" name="Google Shape;479;p4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 S3 - Vantagens?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0" name="Google Shape;480;p4"/>
          <p:cNvSpPr txBox="1"/>
          <p:nvPr/>
        </p:nvSpPr>
        <p:spPr>
          <a:xfrm>
            <a:off x="190325" y="1340325"/>
            <a:ext cx="75747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Uma vez que entendemos a importância de ter um sistema de armazenamento, é fundamental entender porque o Amazon S3 é uma das principais soluções do mercado.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Abaixo, detalhamos cada um dos benefícios proporcionados pelo serviço da AWS.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Temos como exemplo: Precificação atrativa, Excelência em escalabilidade, durabilidade, disponibilidade e desempenho, Segurança, Altamente gerenciável, Consulta local e processo sob solicitação.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81" name="Google Shape;481;p4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2" name="Google Shape;482;p4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| Aula2 - S3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3" name="Google Shape;483;p4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5"/>
          <p:cNvGrpSpPr/>
          <p:nvPr/>
        </p:nvGrpSpPr>
        <p:grpSpPr>
          <a:xfrm>
            <a:off x="7759189" y="1374491"/>
            <a:ext cx="1243226" cy="1243226"/>
            <a:chOff x="10111337" y="2146598"/>
            <a:chExt cx="1657635" cy="1657635"/>
          </a:xfrm>
        </p:grpSpPr>
        <p:sp>
          <p:nvSpPr>
            <p:cNvPr id="489" name="Google Shape;489;p5"/>
            <p:cNvSpPr/>
            <p:nvPr/>
          </p:nvSpPr>
          <p:spPr>
            <a:xfrm rot="8100000">
              <a:off x="10399854" y="2343591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90" name="Google Shape;490;p5"/>
            <p:cNvSpPr/>
            <p:nvPr/>
          </p:nvSpPr>
          <p:spPr>
            <a:xfrm rot="-8100000">
              <a:off x="10415002" y="2179669"/>
              <a:ext cx="540088" cy="1080176"/>
            </a:xfrm>
            <a:prstGeom prst="ellipse">
              <a:avLst/>
            </a:prstGeom>
            <a:gradFill>
              <a:gsLst>
                <a:gs pos="0">
                  <a:srgbClr val="453E75">
                    <a:alpha val="32156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91" name="Google Shape;491;p5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Backup e restauração 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2" name="Google Shape;492;p5"/>
          <p:cNvSpPr txBox="1"/>
          <p:nvPr/>
        </p:nvSpPr>
        <p:spPr>
          <a:xfrm>
            <a:off x="184525" y="1468350"/>
            <a:ext cx="7574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O Amazon S3 serve para garantir o backup dos dados em nuvem, sem que haja nenhum tipo de perda ou acesso às informações por pessoas não autorizadas. Afinal, a solução Amazon é extremamente robusta, durável e segura.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93" name="Google Shape;493;p5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4" name="Google Shape;494;p5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| Aula2 - S3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5" name="Google Shape;495;p5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Recuperação de desastres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1" name="Google Shape;501;p6"/>
          <p:cNvSpPr txBox="1"/>
          <p:nvPr/>
        </p:nvSpPr>
        <p:spPr>
          <a:xfrm>
            <a:off x="184525" y="1315950"/>
            <a:ext cx="8620500" cy="20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Um ponto muito importante para qualquer aplicação ou projeto de negócio de empresas é a resiliência e a garantia em relação aos dados.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O S3 permite o desenvolvimento de uma arquitetura capaz de uma rápida recuperação, mesmo que ocorram falhas, desastres naturais e erros humanos.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10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Isso porque a solução de armazenamento Amazon não guarda os dados de apenas uma forma.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02" name="Google Shape;502;p6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3" name="Google Shape;503;p6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| Aula2 - S3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4" name="Google Shape;504;p6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Arquivamento 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0" name="Google Shape;510;p7"/>
          <p:cNvSpPr txBox="1"/>
          <p:nvPr/>
        </p:nvSpPr>
        <p:spPr>
          <a:xfrm>
            <a:off x="184525" y="1315950"/>
            <a:ext cx="8620500" cy="13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Ao invés de trabalhar com um arquivo físico, é possível digitalizar e guardar todos eles no S3.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Isso proporciona economia de infraestrutura e ainda facilita o acesso e a recuperação dos dados, quando existir a necessidade disso.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11" name="Google Shape;511;p7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2" name="Google Shape;512;p7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| Aula2 - S3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3" name="Google Shape;513;p7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Armazenamento em nuvem híbrida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9" name="Google Shape;519;p8"/>
          <p:cNvSpPr txBox="1"/>
          <p:nvPr/>
        </p:nvSpPr>
        <p:spPr>
          <a:xfrm>
            <a:off x="184525" y="1315950"/>
            <a:ext cx="86205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Quando o armazenamento local não é mais suficiente, o Amazon S3 integrado com outros serviços AWS (como o AWS Storage Gateway) pode ser a solução.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Por meio dele, é possível aumentar a capacidade de armazenamento e, ao mesmo tempo, simplificar a infraestrutura on-premise.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20" name="Google Shape;520;p8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1" name="Google Shape;521;p8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| Aula2 - S3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2" name="Google Shape;522;p8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"/>
          <p:cNvSpPr txBox="1"/>
          <p:nvPr>
            <p:ph type="title"/>
          </p:nvPr>
        </p:nvSpPr>
        <p:spPr>
          <a:xfrm>
            <a:off x="342725" y="727650"/>
            <a:ext cx="6904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Criação de aplicações nativas em nuvem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8" name="Google Shape;528;p9"/>
          <p:cNvSpPr txBox="1"/>
          <p:nvPr/>
        </p:nvSpPr>
        <p:spPr>
          <a:xfrm>
            <a:off x="184525" y="1849350"/>
            <a:ext cx="86205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 Implementar novas funcionalidades ou criar um app do zero são coisas que ficam facilitadas e mais rápidas com o S3.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Por meio da solução AWS para armazenamento e acesso aos dados, múltiplos times podem trabalhar simultaneamente no desenvolvimento, as informações ficam altamente disponíveis e o acesso àquilo que é fundamental para o bom funcionamento do app é simplificado.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29" name="Google Shape;529;p9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0" name="Google Shape;530;p9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| Aula2 - S3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1" name="Google Shape;531;p9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