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lay"/>
      <p:regular r:id="rId27"/>
      <p:bold r:id="rId28"/>
    </p:embeddedFont>
    <p:embeddedFont>
      <p:font typeface="Poppins"/>
      <p:regular r:id="rId29"/>
      <p:bold r:id="rId30"/>
      <p:italic r:id="rId31"/>
      <p:boldItalic r:id="rId32"/>
    </p:embeddedFont>
    <p:embeddedFont>
      <p:font typeface="Gill Sans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h5ZjkqOs5bMInlQ28iIdkOBdwm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lay-bold.fntdata"/><Relationship Id="rId27" Type="http://schemas.openxmlformats.org/officeDocument/2006/relationships/font" Target="fonts/Play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5.xml"/><Relationship Id="rId33" Type="http://schemas.openxmlformats.org/officeDocument/2006/relationships/font" Target="fonts/GillSans-regular.fntdata"/><Relationship Id="rId10" Type="http://schemas.openxmlformats.org/officeDocument/2006/relationships/slide" Target="slides/slide4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Gill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8" name="Google Shape;388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4" name="Google Shape;404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">
  <p:cSld name="1_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/>
          <p:nvPr>
            <p:ph type="ctrTitle"/>
          </p:nvPr>
        </p:nvSpPr>
        <p:spPr>
          <a:xfrm>
            <a:off x="5999561" y="788663"/>
            <a:ext cx="2674200" cy="17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9"/>
          <p:cNvSpPr/>
          <p:nvPr>
            <p:ph idx="2" type="pic"/>
          </p:nvPr>
        </p:nvSpPr>
        <p:spPr>
          <a:xfrm>
            <a:off x="0" y="0"/>
            <a:ext cx="55893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4" name="Google Shape;14;p29"/>
          <p:cNvSpPr/>
          <p:nvPr/>
        </p:nvSpPr>
        <p:spPr>
          <a:xfrm>
            <a:off x="5999560" y="333954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5" name="Google Shape;15;p29"/>
          <p:cNvGrpSpPr/>
          <p:nvPr/>
        </p:nvGrpSpPr>
        <p:grpSpPr>
          <a:xfrm rot="5400000">
            <a:off x="8126717" y="4125632"/>
            <a:ext cx="621179" cy="620372"/>
            <a:chOff x="10462655" y="1408306"/>
            <a:chExt cx="828239" cy="827162"/>
          </a:xfrm>
        </p:grpSpPr>
        <p:sp>
          <p:nvSpPr>
            <p:cNvPr id="16" name="Google Shape;16;p29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" name="Google Shape;17;p29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" name="Google Shape;18;p29"/>
          <p:cNvSpPr txBox="1"/>
          <p:nvPr>
            <p:ph idx="1" type="body"/>
          </p:nvPr>
        </p:nvSpPr>
        <p:spPr>
          <a:xfrm>
            <a:off x="5999560" y="2676525"/>
            <a:ext cx="26742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Equipe">
  <p:cSld name="8_Equip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0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40"/>
          <p:cNvSpPr/>
          <p:nvPr/>
        </p:nvSpPr>
        <p:spPr>
          <a:xfrm>
            <a:off x="7716581" y="5719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40"/>
          <p:cNvSpPr txBox="1"/>
          <p:nvPr>
            <p:ph type="ctrTitle"/>
          </p:nvPr>
        </p:nvSpPr>
        <p:spPr>
          <a:xfrm>
            <a:off x="411480" y="411480"/>
            <a:ext cx="62115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09" name="Google Shape;109;p40"/>
          <p:cNvGrpSpPr/>
          <p:nvPr/>
        </p:nvGrpSpPr>
        <p:grpSpPr>
          <a:xfrm>
            <a:off x="1321258" y="3220851"/>
            <a:ext cx="1562844" cy="1562844"/>
            <a:chOff x="4840714" y="3556951"/>
            <a:chExt cx="2083792" cy="2083792"/>
          </a:xfrm>
        </p:grpSpPr>
        <p:sp>
          <p:nvSpPr>
            <p:cNvPr id="110" name="Google Shape;110;p40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1" name="Google Shape;111;p40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2" name="Google Shape;112;p40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3" name="Google Shape;113;p40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4" name="Google Shape;114;p40"/>
          <p:cNvSpPr/>
          <p:nvPr>
            <p:ph idx="2" type="pic"/>
          </p:nvPr>
        </p:nvSpPr>
        <p:spPr>
          <a:xfrm>
            <a:off x="809244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5" name="Google Shape;115;p40"/>
          <p:cNvSpPr/>
          <p:nvPr>
            <p:ph idx="3" type="pic"/>
          </p:nvPr>
        </p:nvSpPr>
        <p:spPr>
          <a:xfrm>
            <a:off x="2878788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6" name="Google Shape;116;p40"/>
          <p:cNvSpPr/>
          <p:nvPr>
            <p:ph idx="4" type="pic"/>
          </p:nvPr>
        </p:nvSpPr>
        <p:spPr>
          <a:xfrm>
            <a:off x="4996482" y="1495044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7" name="Google Shape;117;p40"/>
          <p:cNvSpPr/>
          <p:nvPr>
            <p:ph idx="5" type="pic"/>
          </p:nvPr>
        </p:nvSpPr>
        <p:spPr>
          <a:xfrm>
            <a:off x="7114176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8" name="Google Shape;118;p40"/>
          <p:cNvSpPr txBox="1"/>
          <p:nvPr>
            <p:ph idx="1" type="body"/>
          </p:nvPr>
        </p:nvSpPr>
        <p:spPr>
          <a:xfrm>
            <a:off x="809625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40"/>
          <p:cNvSpPr txBox="1"/>
          <p:nvPr>
            <p:ph idx="6" type="body"/>
          </p:nvPr>
        </p:nvSpPr>
        <p:spPr>
          <a:xfrm>
            <a:off x="809050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40"/>
          <p:cNvSpPr txBox="1"/>
          <p:nvPr>
            <p:ph idx="7" type="body"/>
          </p:nvPr>
        </p:nvSpPr>
        <p:spPr>
          <a:xfrm>
            <a:off x="2879363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40"/>
          <p:cNvSpPr txBox="1"/>
          <p:nvPr>
            <p:ph idx="8" type="body"/>
          </p:nvPr>
        </p:nvSpPr>
        <p:spPr>
          <a:xfrm>
            <a:off x="2878788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40"/>
          <p:cNvSpPr txBox="1"/>
          <p:nvPr>
            <p:ph idx="9" type="body"/>
          </p:nvPr>
        </p:nvSpPr>
        <p:spPr>
          <a:xfrm>
            <a:off x="4997057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40"/>
          <p:cNvSpPr txBox="1"/>
          <p:nvPr>
            <p:ph idx="13" type="body"/>
          </p:nvPr>
        </p:nvSpPr>
        <p:spPr>
          <a:xfrm>
            <a:off x="4996482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40"/>
          <p:cNvSpPr txBox="1"/>
          <p:nvPr>
            <p:ph idx="14" type="body"/>
          </p:nvPr>
        </p:nvSpPr>
        <p:spPr>
          <a:xfrm>
            <a:off x="7074834" y="2840466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40"/>
          <p:cNvSpPr txBox="1"/>
          <p:nvPr>
            <p:ph idx="15" type="body"/>
          </p:nvPr>
        </p:nvSpPr>
        <p:spPr>
          <a:xfrm>
            <a:off x="7074259" y="3179109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4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4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40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luna do conteúdo 3">
  <p:cSld name="11_Coluna do conteúdo 3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41"/>
          <p:cNvGrpSpPr/>
          <p:nvPr/>
        </p:nvGrpSpPr>
        <p:grpSpPr>
          <a:xfrm>
            <a:off x="74283" y="3777366"/>
            <a:ext cx="1562844" cy="1562844"/>
            <a:chOff x="4840714" y="3556951"/>
            <a:chExt cx="2083792" cy="2083792"/>
          </a:xfrm>
        </p:grpSpPr>
        <p:sp>
          <p:nvSpPr>
            <p:cNvPr id="131" name="Google Shape;131;p41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2" name="Google Shape;132;p41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3" name="Google Shape;133;p41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4" name="Google Shape;134;p41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35" name="Google Shape;135;p41"/>
          <p:cNvSpPr/>
          <p:nvPr/>
        </p:nvSpPr>
        <p:spPr>
          <a:xfrm rot="2700000">
            <a:off x="8126490" y="128359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41"/>
          <p:cNvSpPr/>
          <p:nvPr/>
        </p:nvSpPr>
        <p:spPr>
          <a:xfrm rot="8100000">
            <a:off x="8136889" y="388886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41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41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41"/>
          <p:cNvSpPr txBox="1"/>
          <p:nvPr>
            <p:ph idx="1" type="body"/>
          </p:nvPr>
        </p:nvSpPr>
        <p:spPr>
          <a:xfrm>
            <a:off x="413148" y="1298531"/>
            <a:ext cx="2673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0" name="Google Shape;140;p41"/>
          <p:cNvSpPr txBox="1"/>
          <p:nvPr>
            <p:ph idx="2" type="body"/>
          </p:nvPr>
        </p:nvSpPr>
        <p:spPr>
          <a:xfrm>
            <a:off x="419607" y="1824228"/>
            <a:ext cx="26730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41"/>
          <p:cNvSpPr txBox="1"/>
          <p:nvPr>
            <p:ph idx="3" type="body"/>
          </p:nvPr>
        </p:nvSpPr>
        <p:spPr>
          <a:xfrm>
            <a:off x="3256180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41"/>
          <p:cNvSpPr txBox="1"/>
          <p:nvPr>
            <p:ph idx="4" type="body"/>
          </p:nvPr>
        </p:nvSpPr>
        <p:spPr>
          <a:xfrm>
            <a:off x="3256180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3" name="Google Shape;143;p41"/>
          <p:cNvSpPr txBox="1"/>
          <p:nvPr>
            <p:ph idx="5" type="body"/>
          </p:nvPr>
        </p:nvSpPr>
        <p:spPr>
          <a:xfrm>
            <a:off x="6104744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41"/>
          <p:cNvSpPr txBox="1"/>
          <p:nvPr>
            <p:ph idx="6" type="body"/>
          </p:nvPr>
        </p:nvSpPr>
        <p:spPr>
          <a:xfrm>
            <a:off x="6104744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4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4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41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Resumo">
  <p:cSld name="12_Resumo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2"/>
          <p:cNvSpPr txBox="1"/>
          <p:nvPr>
            <p:ph type="title"/>
          </p:nvPr>
        </p:nvSpPr>
        <p:spPr>
          <a:xfrm>
            <a:off x="413147" y="3381375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42"/>
          <p:cNvSpPr/>
          <p:nvPr>
            <p:ph idx="2" type="pic"/>
          </p:nvPr>
        </p:nvSpPr>
        <p:spPr>
          <a:xfrm>
            <a:off x="0" y="0"/>
            <a:ext cx="91440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51" name="Google Shape;151;p42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4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4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42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5" name="Google Shape;155;p42"/>
          <p:cNvSpPr/>
          <p:nvPr/>
        </p:nvSpPr>
        <p:spPr>
          <a:xfrm>
            <a:off x="919330" y="2889169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3"/>
          <p:cNvSpPr txBox="1"/>
          <p:nvPr>
            <p:ph type="ctrTitle"/>
          </p:nvPr>
        </p:nvSpPr>
        <p:spPr>
          <a:xfrm>
            <a:off x="2519362" y="292380"/>
            <a:ext cx="62115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43"/>
          <p:cNvSpPr txBox="1"/>
          <p:nvPr>
            <p:ph idx="1" type="subTitle"/>
          </p:nvPr>
        </p:nvSpPr>
        <p:spPr>
          <a:xfrm>
            <a:off x="2519362" y="2652713"/>
            <a:ext cx="62115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9" name="Google Shape;159;p4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4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43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2" name="Google Shape;162;p43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43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43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5" name="Google Shape;165;p43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166" name="Google Shape;166;p43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7" name="Google Shape;167;p43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8" name="Google Shape;168;p43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9" name="Google Shape;169;p43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4"/>
          <p:cNvSpPr/>
          <p:nvPr/>
        </p:nvSpPr>
        <p:spPr>
          <a:xfrm>
            <a:off x="8302398" y="25003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2" name="Google Shape;172;p44"/>
          <p:cNvGrpSpPr/>
          <p:nvPr/>
        </p:nvGrpSpPr>
        <p:grpSpPr>
          <a:xfrm>
            <a:off x="175051" y="4038015"/>
            <a:ext cx="620372" cy="621178"/>
            <a:chOff x="2895768" y="1234488"/>
            <a:chExt cx="827163" cy="828237"/>
          </a:xfrm>
        </p:grpSpPr>
        <p:sp>
          <p:nvSpPr>
            <p:cNvPr id="173" name="Google Shape;173;p44"/>
            <p:cNvSpPr/>
            <p:nvPr/>
          </p:nvSpPr>
          <p:spPr>
            <a:xfrm rot="2700000">
              <a:off x="3040791" y="133263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4" name="Google Shape;174;p44"/>
            <p:cNvSpPr/>
            <p:nvPr/>
          </p:nvSpPr>
          <p:spPr>
            <a:xfrm rot="8100000">
              <a:off x="3047202" y="1506331"/>
              <a:ext cx="269832" cy="540088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5" name="Google Shape;175;p44"/>
          <p:cNvSpPr txBox="1"/>
          <p:nvPr>
            <p:ph type="title"/>
          </p:nvPr>
        </p:nvSpPr>
        <p:spPr>
          <a:xfrm>
            <a:off x="413147" y="411956"/>
            <a:ext cx="83178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44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44"/>
          <p:cNvSpPr txBox="1"/>
          <p:nvPr>
            <p:ph idx="2" type="body"/>
          </p:nvPr>
        </p:nvSpPr>
        <p:spPr>
          <a:xfrm>
            <a:off x="4654154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4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4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44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5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45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45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6"/>
          <p:cNvGrpSpPr/>
          <p:nvPr/>
        </p:nvGrpSpPr>
        <p:grpSpPr>
          <a:xfrm>
            <a:off x="3564189" y="3617627"/>
            <a:ext cx="1243226" cy="1243226"/>
            <a:chOff x="2481038" y="2139593"/>
            <a:chExt cx="1657635" cy="1657635"/>
          </a:xfrm>
        </p:grpSpPr>
        <p:sp>
          <p:nvSpPr>
            <p:cNvPr id="187" name="Google Shape;187;p46"/>
            <p:cNvSpPr/>
            <p:nvPr/>
          </p:nvSpPr>
          <p:spPr>
            <a:xfrm rot="2700000">
              <a:off x="2769555" y="2336586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46"/>
            <p:cNvSpPr/>
            <p:nvPr/>
          </p:nvSpPr>
          <p:spPr>
            <a:xfrm rot="8100000">
              <a:off x="2784153" y="2683432"/>
              <a:ext cx="540088" cy="1080176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9" name="Google Shape;189;p46"/>
          <p:cNvSpPr txBox="1"/>
          <p:nvPr>
            <p:ph type="title"/>
          </p:nvPr>
        </p:nvSpPr>
        <p:spPr>
          <a:xfrm>
            <a:off x="413147" y="411956"/>
            <a:ext cx="831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46"/>
          <p:cNvSpPr txBox="1"/>
          <p:nvPr>
            <p:ph idx="1" type="body"/>
          </p:nvPr>
        </p:nvSpPr>
        <p:spPr>
          <a:xfrm>
            <a:off x="3221831" y="1312545"/>
            <a:ext cx="5508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91" name="Google Shape;191;p46"/>
          <p:cNvSpPr txBox="1"/>
          <p:nvPr>
            <p:ph idx="2" type="body"/>
          </p:nvPr>
        </p:nvSpPr>
        <p:spPr>
          <a:xfrm>
            <a:off x="413147" y="1312545"/>
            <a:ext cx="26742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92" name="Google Shape;192;p4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4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46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413148" y="411956"/>
            <a:ext cx="26742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413147" y="2007980"/>
            <a:ext cx="26742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4" name="Google Shape;204;p31"/>
          <p:cNvSpPr/>
          <p:nvPr>
            <p:ph idx="2" type="pic"/>
          </p:nvPr>
        </p:nvSpPr>
        <p:spPr>
          <a:xfrm>
            <a:off x="3906696" y="1197578"/>
            <a:ext cx="2586300" cy="258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05" name="Google Shape;205;p31"/>
          <p:cNvSpPr/>
          <p:nvPr>
            <p:ph idx="3" type="pic"/>
          </p:nvPr>
        </p:nvSpPr>
        <p:spPr>
          <a:xfrm>
            <a:off x="6688931" y="4472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06" name="Google Shape;206;p31"/>
          <p:cNvSpPr/>
          <p:nvPr>
            <p:ph idx="4" type="pic"/>
          </p:nvPr>
        </p:nvSpPr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07" name="Google Shape;207;p3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3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0" name="Google Shape;210;p31"/>
          <p:cNvSpPr/>
          <p:nvPr/>
        </p:nvSpPr>
        <p:spPr>
          <a:xfrm>
            <a:off x="4911566" y="637625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11" name="Google Shape;211;p31"/>
          <p:cNvGrpSpPr/>
          <p:nvPr/>
        </p:nvGrpSpPr>
        <p:grpSpPr>
          <a:xfrm>
            <a:off x="4189530" y="4194464"/>
            <a:ext cx="621179" cy="620372"/>
            <a:chOff x="3393298" y="4842044"/>
            <a:chExt cx="828239" cy="827162"/>
          </a:xfrm>
        </p:grpSpPr>
        <p:sp>
          <p:nvSpPr>
            <p:cNvPr id="212" name="Google Shape;212;p31"/>
            <p:cNvSpPr/>
            <p:nvPr/>
          </p:nvSpPr>
          <p:spPr>
            <a:xfrm rot="8100000">
              <a:off x="3539397" y="494146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3" name="Google Shape;213;p31"/>
            <p:cNvSpPr/>
            <p:nvPr/>
          </p:nvSpPr>
          <p:spPr>
            <a:xfrm rot="-8100000">
              <a:off x="3544732" y="4858350"/>
              <a:ext cx="269832" cy="540088"/>
            </a:xfrm>
            <a:prstGeom prst="ellipse">
              <a:avLst/>
            </a:prstGeom>
            <a:gradFill>
              <a:gsLst>
                <a:gs pos="0">
                  <a:srgbClr val="453E75">
                    <a:alpha val="32156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">
  <p:cSld name="1_Título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7"/>
          <p:cNvSpPr txBox="1"/>
          <p:nvPr>
            <p:ph type="ctrTitle"/>
          </p:nvPr>
        </p:nvSpPr>
        <p:spPr>
          <a:xfrm>
            <a:off x="5999561" y="788663"/>
            <a:ext cx="2674200" cy="17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47"/>
          <p:cNvSpPr/>
          <p:nvPr>
            <p:ph idx="2" type="pic"/>
          </p:nvPr>
        </p:nvSpPr>
        <p:spPr>
          <a:xfrm>
            <a:off x="0" y="0"/>
            <a:ext cx="55893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17" name="Google Shape;217;p47"/>
          <p:cNvSpPr/>
          <p:nvPr/>
        </p:nvSpPr>
        <p:spPr>
          <a:xfrm>
            <a:off x="5999560" y="333954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18" name="Google Shape;218;p47"/>
          <p:cNvGrpSpPr/>
          <p:nvPr/>
        </p:nvGrpSpPr>
        <p:grpSpPr>
          <a:xfrm rot="5400000">
            <a:off x="8126718" y="4125635"/>
            <a:ext cx="621179" cy="620372"/>
            <a:chOff x="10462655" y="1408306"/>
            <a:chExt cx="828239" cy="827162"/>
          </a:xfrm>
        </p:grpSpPr>
        <p:sp>
          <p:nvSpPr>
            <p:cNvPr id="219" name="Google Shape;219;p47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0" name="Google Shape;220;p47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21" name="Google Shape;221;p47"/>
          <p:cNvSpPr txBox="1"/>
          <p:nvPr>
            <p:ph idx="1" type="body"/>
          </p:nvPr>
        </p:nvSpPr>
        <p:spPr>
          <a:xfrm>
            <a:off x="5999560" y="2676525"/>
            <a:ext cx="26742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Quebra de seção">
  <p:cSld name="4_Quebra de seção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24" name="Google Shape;224;p4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5" name="Google Shape;225;p4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4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7" name="Google Shape;227;p48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Google Shape;228;p48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48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48"/>
          <p:cNvSpPr txBox="1"/>
          <p:nvPr>
            <p:ph idx="1" type="subTitle"/>
          </p:nvPr>
        </p:nvSpPr>
        <p:spPr>
          <a:xfrm>
            <a:off x="413147" y="2862543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/>
          <p:nvPr>
            <p:ph type="title"/>
          </p:nvPr>
        </p:nvSpPr>
        <p:spPr>
          <a:xfrm>
            <a:off x="413148" y="411956"/>
            <a:ext cx="26742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" type="body"/>
          </p:nvPr>
        </p:nvSpPr>
        <p:spPr>
          <a:xfrm>
            <a:off x="413147" y="2007980"/>
            <a:ext cx="26742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2"/>
          <p:cNvSpPr/>
          <p:nvPr>
            <p:ph idx="2" type="pic"/>
          </p:nvPr>
        </p:nvSpPr>
        <p:spPr>
          <a:xfrm>
            <a:off x="3906696" y="1197578"/>
            <a:ext cx="2586300" cy="258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3" name="Google Shape;23;p32"/>
          <p:cNvSpPr/>
          <p:nvPr>
            <p:ph idx="3" type="pic"/>
          </p:nvPr>
        </p:nvSpPr>
        <p:spPr>
          <a:xfrm>
            <a:off x="6688931" y="4472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4" name="Google Shape;24;p32"/>
          <p:cNvSpPr/>
          <p:nvPr>
            <p:ph idx="4" type="pic"/>
          </p:nvPr>
        </p:nvSpPr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5" name="Google Shape;25;p3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" name="Google Shape;28;p32"/>
          <p:cNvSpPr/>
          <p:nvPr/>
        </p:nvSpPr>
        <p:spPr>
          <a:xfrm>
            <a:off x="4911566" y="637625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9" name="Google Shape;29;p32"/>
          <p:cNvGrpSpPr/>
          <p:nvPr/>
        </p:nvGrpSpPr>
        <p:grpSpPr>
          <a:xfrm>
            <a:off x="4189529" y="4194467"/>
            <a:ext cx="621179" cy="620372"/>
            <a:chOff x="3393298" y="4842044"/>
            <a:chExt cx="828239" cy="827162"/>
          </a:xfrm>
        </p:grpSpPr>
        <p:sp>
          <p:nvSpPr>
            <p:cNvPr id="30" name="Google Shape;30;p32"/>
            <p:cNvSpPr/>
            <p:nvPr/>
          </p:nvSpPr>
          <p:spPr>
            <a:xfrm rot="8100000">
              <a:off x="3539397" y="494146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" name="Google Shape;31;p32"/>
            <p:cNvSpPr/>
            <p:nvPr/>
          </p:nvSpPr>
          <p:spPr>
            <a:xfrm rot="-8100000">
              <a:off x="3544732" y="4858350"/>
              <a:ext cx="269832" cy="540088"/>
            </a:xfrm>
            <a:prstGeom prst="ellipse">
              <a:avLst/>
            </a:prstGeom>
            <a:gradFill>
              <a:gsLst>
                <a:gs pos="0">
                  <a:srgbClr val="453E75">
                    <a:alpha val="32549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údo da coluna 2 (slide de comparação)" type="twoTxTwoObj">
  <p:cSld name="TWO_OBJECTS_WITH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/>
          <p:nvPr/>
        </p:nvSpPr>
        <p:spPr>
          <a:xfrm>
            <a:off x="8318709" y="4420100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49"/>
          <p:cNvSpPr/>
          <p:nvPr/>
        </p:nvSpPr>
        <p:spPr>
          <a:xfrm>
            <a:off x="8588709" y="4370909"/>
            <a:ext cx="284400" cy="27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4" name="Google Shape;234;p49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5" name="Google Shape;235;p49"/>
          <p:cNvSpPr txBox="1"/>
          <p:nvPr>
            <p:ph idx="1" type="body"/>
          </p:nvPr>
        </p:nvSpPr>
        <p:spPr>
          <a:xfrm>
            <a:off x="413148" y="1298531"/>
            <a:ext cx="40779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36" name="Google Shape;236;p49"/>
          <p:cNvSpPr txBox="1"/>
          <p:nvPr>
            <p:ph idx="2" type="body"/>
          </p:nvPr>
        </p:nvSpPr>
        <p:spPr>
          <a:xfrm>
            <a:off x="413147" y="1820528"/>
            <a:ext cx="40719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7" name="Google Shape;237;p49"/>
          <p:cNvSpPr txBox="1"/>
          <p:nvPr>
            <p:ph idx="3" type="body"/>
          </p:nvPr>
        </p:nvSpPr>
        <p:spPr>
          <a:xfrm>
            <a:off x="4659018" y="1298531"/>
            <a:ext cx="4077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8" name="Google Shape;238;p49"/>
          <p:cNvSpPr txBox="1"/>
          <p:nvPr>
            <p:ph idx="4" type="body"/>
          </p:nvPr>
        </p:nvSpPr>
        <p:spPr>
          <a:xfrm>
            <a:off x="4659017" y="1820528"/>
            <a:ext cx="40773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9" name="Google Shape;239;p4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0" name="Google Shape;240;p4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1" name="Google Shape;241;p4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Fechamento">
  <p:cSld name="13_Fechamento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0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4" name="Google Shape;244;p50"/>
          <p:cNvSpPr txBox="1"/>
          <p:nvPr>
            <p:ph idx="1" type="subTitle"/>
          </p:nvPr>
        </p:nvSpPr>
        <p:spPr>
          <a:xfrm>
            <a:off x="413147" y="2870707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5" name="Google Shape;245;p50"/>
          <p:cNvSpPr/>
          <p:nvPr>
            <p:ph idx="2" type="pic"/>
          </p:nvPr>
        </p:nvSpPr>
        <p:spPr>
          <a:xfrm>
            <a:off x="4917186" y="41148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46" name="Google Shape;246;p50"/>
          <p:cNvSpPr/>
          <p:nvPr>
            <p:ph idx="3" type="pic"/>
          </p:nvPr>
        </p:nvSpPr>
        <p:spPr>
          <a:xfrm>
            <a:off x="4917186" y="257175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247" name="Google Shape;247;p50"/>
          <p:cNvGrpSpPr/>
          <p:nvPr/>
        </p:nvGrpSpPr>
        <p:grpSpPr>
          <a:xfrm>
            <a:off x="8272564" y="-160295"/>
            <a:ext cx="1282313" cy="1280077"/>
            <a:chOff x="11030092" y="-213728"/>
            <a:chExt cx="1709751" cy="1706769"/>
          </a:xfrm>
        </p:grpSpPr>
        <p:sp>
          <p:nvSpPr>
            <p:cNvPr id="248" name="Google Shape;248;p50"/>
            <p:cNvSpPr/>
            <p:nvPr/>
          </p:nvSpPr>
          <p:spPr>
            <a:xfrm rot="-2700000">
              <a:off x="11161420" y="125060"/>
              <a:ext cx="1342421" cy="927500"/>
            </a:xfrm>
            <a:custGeom>
              <a:rect b="b" l="l" r="r" t="t"/>
              <a:pathLst>
                <a:path extrusionOk="0" h="926985" w="134167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9" name="Google Shape;249;p50"/>
            <p:cNvSpPr/>
            <p:nvPr/>
          </p:nvSpPr>
          <p:spPr>
            <a:xfrm rot="2700000">
              <a:off x="11798445" y="994116"/>
              <a:ext cx="106915" cy="4666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0" name="Google Shape;250;p50"/>
            <p:cNvSpPr/>
            <p:nvPr/>
          </p:nvSpPr>
          <p:spPr>
            <a:xfrm rot="-2700000">
              <a:off x="11228686" y="129232"/>
              <a:ext cx="1338199" cy="1043501"/>
            </a:xfrm>
            <a:custGeom>
              <a:rect b="b" l="l" r="r" t="t"/>
              <a:pathLst>
                <a:path extrusionOk="0" h="1042921" w="1337455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51" name="Google Shape;251;p50"/>
          <p:cNvGrpSpPr/>
          <p:nvPr/>
        </p:nvGrpSpPr>
        <p:grpSpPr>
          <a:xfrm>
            <a:off x="433336" y="4134004"/>
            <a:ext cx="621179" cy="620372"/>
            <a:chOff x="10462655" y="1408306"/>
            <a:chExt cx="828239" cy="827162"/>
          </a:xfrm>
        </p:grpSpPr>
        <p:sp>
          <p:nvSpPr>
            <p:cNvPr id="252" name="Google Shape;252;p50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" name="Google Shape;253;p50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54" name="Google Shape;254;p5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5" name="Google Shape;255;p5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6" name="Google Shape;256;p50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7" name="Google Shape;257;p50"/>
          <p:cNvSpPr/>
          <p:nvPr/>
        </p:nvSpPr>
        <p:spPr>
          <a:xfrm>
            <a:off x="3977884" y="4070409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ção">
  <p:cSld name="3_Introdução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1"/>
          <p:cNvSpPr txBox="1"/>
          <p:nvPr>
            <p:ph type="title"/>
          </p:nvPr>
        </p:nvSpPr>
        <p:spPr>
          <a:xfrm>
            <a:off x="413147" y="3380400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" name="Google Shape;260;p51"/>
          <p:cNvSpPr/>
          <p:nvPr>
            <p:ph idx="2" type="pic"/>
          </p:nvPr>
        </p:nvSpPr>
        <p:spPr>
          <a:xfrm>
            <a:off x="0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61" name="Google Shape;261;p51"/>
          <p:cNvSpPr/>
          <p:nvPr>
            <p:ph idx="3" type="pic"/>
          </p:nvPr>
        </p:nvSpPr>
        <p:spPr>
          <a:xfrm>
            <a:off x="2290572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62" name="Google Shape;262;p51"/>
          <p:cNvSpPr/>
          <p:nvPr>
            <p:ph idx="4" type="pic"/>
          </p:nvPr>
        </p:nvSpPr>
        <p:spPr>
          <a:xfrm>
            <a:off x="4562856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63" name="Google Shape;263;p51"/>
          <p:cNvSpPr/>
          <p:nvPr>
            <p:ph idx="5" type="pic"/>
          </p:nvPr>
        </p:nvSpPr>
        <p:spPr>
          <a:xfrm>
            <a:off x="6853428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64" name="Google Shape;264;p5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5" name="Google Shape;265;p5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51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7" name="Google Shape;267;p51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Quebra de seção">
  <p:cSld name="5_Quebra de seção">
    <p:bg>
      <p:bgPr>
        <a:solidFill>
          <a:schemeClr val="dk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70" name="Google Shape;270;p52"/>
          <p:cNvSpPr txBox="1"/>
          <p:nvPr>
            <p:ph idx="1" type="subTitle"/>
          </p:nvPr>
        </p:nvSpPr>
        <p:spPr>
          <a:xfrm>
            <a:off x="0" y="2667961"/>
            <a:ext cx="4980300" cy="24756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1" name="Google Shape;271;p52"/>
          <p:cNvSpPr txBox="1"/>
          <p:nvPr>
            <p:ph type="ctrTitle"/>
          </p:nvPr>
        </p:nvSpPr>
        <p:spPr>
          <a:xfrm>
            <a:off x="0" y="0"/>
            <a:ext cx="4980300" cy="26517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9019"/>
                </a:srgbClr>
              </a:gs>
              <a:gs pos="100000">
                <a:srgbClr val="1B192E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Linha do tempo da Tabela do Gráfico" type="obj">
  <p:cSld name="OBJEC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53"/>
          <p:cNvGrpSpPr/>
          <p:nvPr/>
        </p:nvGrpSpPr>
        <p:grpSpPr>
          <a:xfrm>
            <a:off x="270994" y="3989458"/>
            <a:ext cx="775191" cy="775191"/>
            <a:chOff x="10238297" y="1433356"/>
            <a:chExt cx="1033588" cy="1033588"/>
          </a:xfrm>
        </p:grpSpPr>
        <p:sp>
          <p:nvSpPr>
            <p:cNvPr id="274" name="Google Shape;274;p53"/>
            <p:cNvSpPr/>
            <p:nvPr/>
          </p:nvSpPr>
          <p:spPr>
            <a:xfrm rot="-8100000">
              <a:off x="10266523" y="1740761"/>
              <a:ext cx="930609" cy="465304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5" name="Google Shape;275;p53"/>
            <p:cNvSpPr/>
            <p:nvPr/>
          </p:nvSpPr>
          <p:spPr>
            <a:xfrm rot="-2700000">
              <a:off x="11115586" y="1939365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6" name="Google Shape;276;p53"/>
            <p:cNvSpPr/>
            <p:nvPr/>
          </p:nvSpPr>
          <p:spPr>
            <a:xfrm rot="-2700000">
              <a:off x="10625073" y="1448852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7" name="Google Shape;277;p53"/>
            <p:cNvSpPr/>
            <p:nvPr/>
          </p:nvSpPr>
          <p:spPr>
            <a:xfrm rot="-8100000">
              <a:off x="10289786" y="1684597"/>
              <a:ext cx="930609" cy="53110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78" name="Google Shape;278;p53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9" name="Google Shape;279;p53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0" name="Google Shape;280;p5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1" name="Google Shape;281;p5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2" name="Google Shape;282;p53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itação">
  <p:cSld name="7_Citação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4"/>
          <p:cNvSpPr txBox="1"/>
          <p:nvPr>
            <p:ph type="title"/>
          </p:nvPr>
        </p:nvSpPr>
        <p:spPr>
          <a:xfrm>
            <a:off x="413148" y="411956"/>
            <a:ext cx="26745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85" name="Google Shape;285;p54"/>
          <p:cNvGrpSpPr/>
          <p:nvPr/>
        </p:nvGrpSpPr>
        <p:grpSpPr>
          <a:xfrm>
            <a:off x="8031059" y="3009455"/>
            <a:ext cx="673407" cy="700561"/>
            <a:chOff x="5129684" y="1232940"/>
            <a:chExt cx="897877" cy="934082"/>
          </a:xfrm>
        </p:grpSpPr>
        <p:sp>
          <p:nvSpPr>
            <p:cNvPr id="286" name="Google Shape;286;p54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7" name="Google Shape;287;p54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8" name="Google Shape;288;p54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89" name="Google Shape;289;p54"/>
          <p:cNvSpPr/>
          <p:nvPr/>
        </p:nvSpPr>
        <p:spPr>
          <a:xfrm>
            <a:off x="4251585" y="37942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" name="Google Shape;290;p54"/>
          <p:cNvSpPr txBox="1"/>
          <p:nvPr>
            <p:ph idx="1" type="body"/>
          </p:nvPr>
        </p:nvSpPr>
        <p:spPr>
          <a:xfrm>
            <a:off x="413147" y="3073004"/>
            <a:ext cx="26742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238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1" name="Google Shape;291;p54"/>
          <p:cNvSpPr/>
          <p:nvPr>
            <p:ph idx="2" type="pic"/>
          </p:nvPr>
        </p:nvSpPr>
        <p:spPr>
          <a:xfrm>
            <a:off x="4151857" y="492475"/>
            <a:ext cx="3849300" cy="384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92" name="Google Shape;292;p5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3" name="Google Shape;293;p5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4" name="Google Shape;294;p54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Equipe">
  <p:cSld name="8_Equipe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5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7" name="Google Shape;297;p55"/>
          <p:cNvSpPr/>
          <p:nvPr/>
        </p:nvSpPr>
        <p:spPr>
          <a:xfrm>
            <a:off x="7716581" y="5719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8" name="Google Shape;298;p55"/>
          <p:cNvSpPr txBox="1"/>
          <p:nvPr>
            <p:ph type="ctrTitle"/>
          </p:nvPr>
        </p:nvSpPr>
        <p:spPr>
          <a:xfrm>
            <a:off x="411480" y="411480"/>
            <a:ext cx="62115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99" name="Google Shape;299;p55"/>
          <p:cNvGrpSpPr/>
          <p:nvPr/>
        </p:nvGrpSpPr>
        <p:grpSpPr>
          <a:xfrm>
            <a:off x="1321258" y="3220851"/>
            <a:ext cx="1562844" cy="1562844"/>
            <a:chOff x="4840714" y="3556951"/>
            <a:chExt cx="2083792" cy="2083792"/>
          </a:xfrm>
        </p:grpSpPr>
        <p:sp>
          <p:nvSpPr>
            <p:cNvPr id="300" name="Google Shape;300;p55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1" name="Google Shape;301;p55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2" name="Google Shape;302;p55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3" name="Google Shape;303;p55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04" name="Google Shape;304;p55"/>
          <p:cNvSpPr/>
          <p:nvPr>
            <p:ph idx="2" type="pic"/>
          </p:nvPr>
        </p:nvSpPr>
        <p:spPr>
          <a:xfrm>
            <a:off x="809244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05" name="Google Shape;305;p55"/>
          <p:cNvSpPr/>
          <p:nvPr>
            <p:ph idx="3" type="pic"/>
          </p:nvPr>
        </p:nvSpPr>
        <p:spPr>
          <a:xfrm>
            <a:off x="2878788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06" name="Google Shape;306;p55"/>
          <p:cNvSpPr/>
          <p:nvPr>
            <p:ph idx="4" type="pic"/>
          </p:nvPr>
        </p:nvSpPr>
        <p:spPr>
          <a:xfrm>
            <a:off x="4996482" y="1495044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07" name="Google Shape;307;p55"/>
          <p:cNvSpPr/>
          <p:nvPr>
            <p:ph idx="5" type="pic"/>
          </p:nvPr>
        </p:nvSpPr>
        <p:spPr>
          <a:xfrm>
            <a:off x="7114176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08" name="Google Shape;308;p55"/>
          <p:cNvSpPr txBox="1"/>
          <p:nvPr>
            <p:ph idx="1" type="body"/>
          </p:nvPr>
        </p:nvSpPr>
        <p:spPr>
          <a:xfrm>
            <a:off x="809625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9" name="Google Shape;309;p55"/>
          <p:cNvSpPr txBox="1"/>
          <p:nvPr>
            <p:ph idx="6" type="body"/>
          </p:nvPr>
        </p:nvSpPr>
        <p:spPr>
          <a:xfrm>
            <a:off x="809050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0" name="Google Shape;310;p55"/>
          <p:cNvSpPr txBox="1"/>
          <p:nvPr>
            <p:ph idx="7" type="body"/>
          </p:nvPr>
        </p:nvSpPr>
        <p:spPr>
          <a:xfrm>
            <a:off x="2879363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1" name="Google Shape;311;p55"/>
          <p:cNvSpPr txBox="1"/>
          <p:nvPr>
            <p:ph idx="8" type="body"/>
          </p:nvPr>
        </p:nvSpPr>
        <p:spPr>
          <a:xfrm>
            <a:off x="2878788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2" name="Google Shape;312;p55"/>
          <p:cNvSpPr txBox="1"/>
          <p:nvPr>
            <p:ph idx="9" type="body"/>
          </p:nvPr>
        </p:nvSpPr>
        <p:spPr>
          <a:xfrm>
            <a:off x="4997057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3" name="Google Shape;313;p55"/>
          <p:cNvSpPr txBox="1"/>
          <p:nvPr>
            <p:ph idx="13" type="body"/>
          </p:nvPr>
        </p:nvSpPr>
        <p:spPr>
          <a:xfrm>
            <a:off x="4996482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4" name="Google Shape;314;p55"/>
          <p:cNvSpPr txBox="1"/>
          <p:nvPr>
            <p:ph idx="14" type="body"/>
          </p:nvPr>
        </p:nvSpPr>
        <p:spPr>
          <a:xfrm>
            <a:off x="7074834" y="2840466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5" name="Google Shape;315;p55"/>
          <p:cNvSpPr txBox="1"/>
          <p:nvPr>
            <p:ph idx="15" type="body"/>
          </p:nvPr>
        </p:nvSpPr>
        <p:spPr>
          <a:xfrm>
            <a:off x="7074259" y="3179109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6" name="Google Shape;316;p55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7" name="Google Shape;317;p55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8" name="Google Shape;318;p55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luna do conteúdo 3">
  <p:cSld name="11_Coluna do conteúdo 3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56"/>
          <p:cNvGrpSpPr/>
          <p:nvPr/>
        </p:nvGrpSpPr>
        <p:grpSpPr>
          <a:xfrm>
            <a:off x="74283" y="3777366"/>
            <a:ext cx="1562844" cy="1562844"/>
            <a:chOff x="4840714" y="3556951"/>
            <a:chExt cx="2083792" cy="2083792"/>
          </a:xfrm>
        </p:grpSpPr>
        <p:sp>
          <p:nvSpPr>
            <p:cNvPr id="321" name="Google Shape;321;p56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2" name="Google Shape;322;p56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3" name="Google Shape;323;p56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4" name="Google Shape;324;p56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25" name="Google Shape;325;p56"/>
          <p:cNvSpPr/>
          <p:nvPr/>
        </p:nvSpPr>
        <p:spPr>
          <a:xfrm rot="2700000">
            <a:off x="8126490" y="128359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6" name="Google Shape;326;p56"/>
          <p:cNvSpPr/>
          <p:nvPr/>
        </p:nvSpPr>
        <p:spPr>
          <a:xfrm rot="8100000">
            <a:off x="8136889" y="388886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7" name="Google Shape;327;p56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8" name="Google Shape;328;p56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9" name="Google Shape;329;p56"/>
          <p:cNvSpPr txBox="1"/>
          <p:nvPr>
            <p:ph idx="1" type="body"/>
          </p:nvPr>
        </p:nvSpPr>
        <p:spPr>
          <a:xfrm>
            <a:off x="413148" y="1298531"/>
            <a:ext cx="2673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30" name="Google Shape;330;p56"/>
          <p:cNvSpPr txBox="1"/>
          <p:nvPr>
            <p:ph idx="2" type="body"/>
          </p:nvPr>
        </p:nvSpPr>
        <p:spPr>
          <a:xfrm>
            <a:off x="419607" y="1824228"/>
            <a:ext cx="26730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1" name="Google Shape;331;p56"/>
          <p:cNvSpPr txBox="1"/>
          <p:nvPr>
            <p:ph idx="3" type="body"/>
          </p:nvPr>
        </p:nvSpPr>
        <p:spPr>
          <a:xfrm>
            <a:off x="3256180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2" name="Google Shape;332;p56"/>
          <p:cNvSpPr txBox="1"/>
          <p:nvPr>
            <p:ph idx="4" type="body"/>
          </p:nvPr>
        </p:nvSpPr>
        <p:spPr>
          <a:xfrm>
            <a:off x="3256180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3" name="Google Shape;333;p56"/>
          <p:cNvSpPr txBox="1"/>
          <p:nvPr>
            <p:ph idx="5" type="body"/>
          </p:nvPr>
        </p:nvSpPr>
        <p:spPr>
          <a:xfrm>
            <a:off x="6104744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4" name="Google Shape;334;p56"/>
          <p:cNvSpPr txBox="1"/>
          <p:nvPr>
            <p:ph idx="6" type="body"/>
          </p:nvPr>
        </p:nvSpPr>
        <p:spPr>
          <a:xfrm>
            <a:off x="6104744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5" name="Google Shape;335;p5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6" name="Google Shape;336;p5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7" name="Google Shape;337;p56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Resumo">
  <p:cSld name="12_Resumo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7"/>
          <p:cNvSpPr txBox="1"/>
          <p:nvPr>
            <p:ph type="title"/>
          </p:nvPr>
        </p:nvSpPr>
        <p:spPr>
          <a:xfrm>
            <a:off x="413147" y="3381375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0" name="Google Shape;340;p57"/>
          <p:cNvSpPr/>
          <p:nvPr>
            <p:ph idx="2" type="pic"/>
          </p:nvPr>
        </p:nvSpPr>
        <p:spPr>
          <a:xfrm>
            <a:off x="0" y="0"/>
            <a:ext cx="91440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41" name="Google Shape;341;p57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2" name="Google Shape;342;p57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3" name="Google Shape;343;p57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4" name="Google Shape;344;p57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5" name="Google Shape;345;p57"/>
          <p:cNvSpPr/>
          <p:nvPr/>
        </p:nvSpPr>
        <p:spPr>
          <a:xfrm>
            <a:off x="919330" y="2889169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8"/>
          <p:cNvSpPr txBox="1"/>
          <p:nvPr>
            <p:ph type="ctrTitle"/>
          </p:nvPr>
        </p:nvSpPr>
        <p:spPr>
          <a:xfrm>
            <a:off x="2519362" y="292380"/>
            <a:ext cx="62115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8" name="Google Shape;348;p58"/>
          <p:cNvSpPr txBox="1"/>
          <p:nvPr>
            <p:ph idx="1" type="subTitle"/>
          </p:nvPr>
        </p:nvSpPr>
        <p:spPr>
          <a:xfrm>
            <a:off x="2519362" y="2652713"/>
            <a:ext cx="62115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49" name="Google Shape;349;p5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0" name="Google Shape;350;p5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1" name="Google Shape;351;p5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2" name="Google Shape;352;p58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3" name="Google Shape;353;p58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4" name="Google Shape;354;p58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55" name="Google Shape;355;p58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356" name="Google Shape;356;p58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7" name="Google Shape;357;p58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8" name="Google Shape;358;p58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9" name="Google Shape;359;p58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Quebra de seção">
  <p:cSld name="4_Quebra de seção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4" name="Google Shape;34;p3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" name="Google Shape;37;p33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33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33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" type="subTitle"/>
          </p:nvPr>
        </p:nvSpPr>
        <p:spPr>
          <a:xfrm>
            <a:off x="413147" y="2862543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/>
          <p:nvPr/>
        </p:nvSpPr>
        <p:spPr>
          <a:xfrm>
            <a:off x="8302398" y="25003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62" name="Google Shape;362;p59"/>
          <p:cNvGrpSpPr/>
          <p:nvPr/>
        </p:nvGrpSpPr>
        <p:grpSpPr>
          <a:xfrm>
            <a:off x="175052" y="4038015"/>
            <a:ext cx="620372" cy="621178"/>
            <a:chOff x="2895768" y="1234488"/>
            <a:chExt cx="827163" cy="828237"/>
          </a:xfrm>
        </p:grpSpPr>
        <p:sp>
          <p:nvSpPr>
            <p:cNvPr id="363" name="Google Shape;363;p59"/>
            <p:cNvSpPr/>
            <p:nvPr/>
          </p:nvSpPr>
          <p:spPr>
            <a:xfrm rot="2700000">
              <a:off x="3040791" y="133263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4" name="Google Shape;364;p59"/>
            <p:cNvSpPr/>
            <p:nvPr/>
          </p:nvSpPr>
          <p:spPr>
            <a:xfrm rot="8100000">
              <a:off x="3047202" y="1506331"/>
              <a:ext cx="269832" cy="540088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65" name="Google Shape;365;p59"/>
          <p:cNvSpPr txBox="1"/>
          <p:nvPr>
            <p:ph type="title"/>
          </p:nvPr>
        </p:nvSpPr>
        <p:spPr>
          <a:xfrm>
            <a:off x="413147" y="411956"/>
            <a:ext cx="83178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6" name="Google Shape;366;p59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7" name="Google Shape;367;p59"/>
          <p:cNvSpPr txBox="1"/>
          <p:nvPr>
            <p:ph idx="2" type="body"/>
          </p:nvPr>
        </p:nvSpPr>
        <p:spPr>
          <a:xfrm>
            <a:off x="4654154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8" name="Google Shape;368;p5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9" name="Google Shape;369;p5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0" name="Google Shape;370;p5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3" name="Google Shape;373;p6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4" name="Google Shape;374;p60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61"/>
          <p:cNvGrpSpPr/>
          <p:nvPr/>
        </p:nvGrpSpPr>
        <p:grpSpPr>
          <a:xfrm>
            <a:off x="3564189" y="3617628"/>
            <a:ext cx="1243226" cy="1243226"/>
            <a:chOff x="2481038" y="2139593"/>
            <a:chExt cx="1657635" cy="1657635"/>
          </a:xfrm>
        </p:grpSpPr>
        <p:sp>
          <p:nvSpPr>
            <p:cNvPr id="377" name="Google Shape;377;p61"/>
            <p:cNvSpPr/>
            <p:nvPr/>
          </p:nvSpPr>
          <p:spPr>
            <a:xfrm rot="2700000">
              <a:off x="2769555" y="2336586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8" name="Google Shape;378;p61"/>
            <p:cNvSpPr/>
            <p:nvPr/>
          </p:nvSpPr>
          <p:spPr>
            <a:xfrm rot="8100000">
              <a:off x="2784153" y="2683432"/>
              <a:ext cx="540088" cy="1080176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79" name="Google Shape;379;p61"/>
          <p:cNvSpPr txBox="1"/>
          <p:nvPr>
            <p:ph type="title"/>
          </p:nvPr>
        </p:nvSpPr>
        <p:spPr>
          <a:xfrm>
            <a:off x="413147" y="411956"/>
            <a:ext cx="831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0" name="Google Shape;380;p61"/>
          <p:cNvSpPr txBox="1"/>
          <p:nvPr>
            <p:ph idx="1" type="body"/>
          </p:nvPr>
        </p:nvSpPr>
        <p:spPr>
          <a:xfrm>
            <a:off x="3221831" y="1312545"/>
            <a:ext cx="5508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81" name="Google Shape;381;p61"/>
          <p:cNvSpPr txBox="1"/>
          <p:nvPr>
            <p:ph idx="2" type="body"/>
          </p:nvPr>
        </p:nvSpPr>
        <p:spPr>
          <a:xfrm>
            <a:off x="413147" y="1312545"/>
            <a:ext cx="26742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82" name="Google Shape;382;p6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3" name="Google Shape;383;p6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4" name="Google Shape;384;p61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údo da coluna 2 (slide de comparação)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/>
          <p:nvPr/>
        </p:nvSpPr>
        <p:spPr>
          <a:xfrm>
            <a:off x="8318709" y="4420100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34"/>
          <p:cNvSpPr/>
          <p:nvPr/>
        </p:nvSpPr>
        <p:spPr>
          <a:xfrm>
            <a:off x="8588709" y="4370909"/>
            <a:ext cx="284400" cy="27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34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34"/>
          <p:cNvSpPr txBox="1"/>
          <p:nvPr>
            <p:ph idx="1" type="body"/>
          </p:nvPr>
        </p:nvSpPr>
        <p:spPr>
          <a:xfrm>
            <a:off x="413148" y="1298531"/>
            <a:ext cx="40779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34"/>
          <p:cNvSpPr txBox="1"/>
          <p:nvPr>
            <p:ph idx="2" type="body"/>
          </p:nvPr>
        </p:nvSpPr>
        <p:spPr>
          <a:xfrm>
            <a:off x="413147" y="1820528"/>
            <a:ext cx="40719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3" type="body"/>
          </p:nvPr>
        </p:nvSpPr>
        <p:spPr>
          <a:xfrm>
            <a:off x="4659018" y="1298531"/>
            <a:ext cx="4077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4" type="body"/>
          </p:nvPr>
        </p:nvSpPr>
        <p:spPr>
          <a:xfrm>
            <a:off x="4659017" y="1820528"/>
            <a:ext cx="40773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Fechamento">
  <p:cSld name="13_Fechamen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" type="subTitle"/>
          </p:nvPr>
        </p:nvSpPr>
        <p:spPr>
          <a:xfrm>
            <a:off x="413147" y="2870707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" name="Google Shape;55;p35"/>
          <p:cNvSpPr/>
          <p:nvPr>
            <p:ph idx="2" type="pic"/>
          </p:nvPr>
        </p:nvSpPr>
        <p:spPr>
          <a:xfrm>
            <a:off x="4917186" y="41148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6" name="Google Shape;56;p35"/>
          <p:cNvSpPr/>
          <p:nvPr>
            <p:ph idx="3" type="pic"/>
          </p:nvPr>
        </p:nvSpPr>
        <p:spPr>
          <a:xfrm>
            <a:off x="4917186" y="257175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57" name="Google Shape;57;p35"/>
          <p:cNvGrpSpPr/>
          <p:nvPr/>
        </p:nvGrpSpPr>
        <p:grpSpPr>
          <a:xfrm>
            <a:off x="8272569" y="-160295"/>
            <a:ext cx="1282314" cy="1280077"/>
            <a:chOff x="11030092" y="-213728"/>
            <a:chExt cx="1709751" cy="1706769"/>
          </a:xfrm>
        </p:grpSpPr>
        <p:sp>
          <p:nvSpPr>
            <p:cNvPr id="58" name="Google Shape;58;p35"/>
            <p:cNvSpPr/>
            <p:nvPr/>
          </p:nvSpPr>
          <p:spPr>
            <a:xfrm rot="-2700000">
              <a:off x="11161420" y="125060"/>
              <a:ext cx="1342421" cy="927500"/>
            </a:xfrm>
            <a:custGeom>
              <a:rect b="b" l="l" r="r" t="t"/>
              <a:pathLst>
                <a:path extrusionOk="0" h="926985" w="134167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9" name="Google Shape;59;p35"/>
            <p:cNvSpPr/>
            <p:nvPr/>
          </p:nvSpPr>
          <p:spPr>
            <a:xfrm rot="2700000">
              <a:off x="11798445" y="994116"/>
              <a:ext cx="106915" cy="4666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" name="Google Shape;60;p35"/>
            <p:cNvSpPr/>
            <p:nvPr/>
          </p:nvSpPr>
          <p:spPr>
            <a:xfrm rot="-2700000">
              <a:off x="11228686" y="129232"/>
              <a:ext cx="1338199" cy="1043501"/>
            </a:xfrm>
            <a:custGeom>
              <a:rect b="b" l="l" r="r" t="t"/>
              <a:pathLst>
                <a:path extrusionOk="0" h="1042921" w="1337455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61" name="Google Shape;61;p35"/>
          <p:cNvGrpSpPr/>
          <p:nvPr/>
        </p:nvGrpSpPr>
        <p:grpSpPr>
          <a:xfrm>
            <a:off x="433333" y="4134005"/>
            <a:ext cx="621179" cy="620372"/>
            <a:chOff x="10462655" y="1408306"/>
            <a:chExt cx="828239" cy="827162"/>
          </a:xfrm>
        </p:grpSpPr>
        <p:sp>
          <p:nvSpPr>
            <p:cNvPr id="62" name="Google Shape;62;p35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" name="Google Shape;63;p35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4" name="Google Shape;64;p35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35"/>
          <p:cNvSpPr/>
          <p:nvPr/>
        </p:nvSpPr>
        <p:spPr>
          <a:xfrm>
            <a:off x="3977884" y="4070409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ção">
  <p:cSld name="3_Introduçã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413147" y="3380400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36"/>
          <p:cNvSpPr/>
          <p:nvPr>
            <p:ph idx="2" type="pic"/>
          </p:nvPr>
        </p:nvSpPr>
        <p:spPr>
          <a:xfrm>
            <a:off x="0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1" name="Google Shape;71;p36"/>
          <p:cNvSpPr/>
          <p:nvPr>
            <p:ph idx="3" type="pic"/>
          </p:nvPr>
        </p:nvSpPr>
        <p:spPr>
          <a:xfrm>
            <a:off x="2290572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2" name="Google Shape;72;p36"/>
          <p:cNvSpPr/>
          <p:nvPr>
            <p:ph idx="4" type="pic"/>
          </p:nvPr>
        </p:nvSpPr>
        <p:spPr>
          <a:xfrm>
            <a:off x="4562856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3" name="Google Shape;73;p36"/>
          <p:cNvSpPr/>
          <p:nvPr>
            <p:ph idx="5" type="pic"/>
          </p:nvPr>
        </p:nvSpPr>
        <p:spPr>
          <a:xfrm>
            <a:off x="6853428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4" name="Google Shape;74;p3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" name="Google Shape;77;p36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Quebra de seção">
  <p:cSld name="5_Quebra de seção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80" name="Google Shape;80;p37"/>
          <p:cNvSpPr txBox="1"/>
          <p:nvPr>
            <p:ph idx="1" type="subTitle"/>
          </p:nvPr>
        </p:nvSpPr>
        <p:spPr>
          <a:xfrm>
            <a:off x="0" y="2667961"/>
            <a:ext cx="4980300" cy="24756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type="ctrTitle"/>
          </p:nvPr>
        </p:nvSpPr>
        <p:spPr>
          <a:xfrm>
            <a:off x="0" y="0"/>
            <a:ext cx="4980300" cy="26517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9411"/>
                </a:srgbClr>
              </a:gs>
              <a:gs pos="100000">
                <a:srgbClr val="1B192E">
                  <a:alpha val="69411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Linha do tempo da Tabela do Gráfico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38"/>
          <p:cNvGrpSpPr/>
          <p:nvPr/>
        </p:nvGrpSpPr>
        <p:grpSpPr>
          <a:xfrm>
            <a:off x="270994" y="3989458"/>
            <a:ext cx="775191" cy="775191"/>
            <a:chOff x="10238297" y="1433356"/>
            <a:chExt cx="1033588" cy="1033588"/>
          </a:xfrm>
        </p:grpSpPr>
        <p:sp>
          <p:nvSpPr>
            <p:cNvPr id="84" name="Google Shape;84;p38"/>
            <p:cNvSpPr/>
            <p:nvPr/>
          </p:nvSpPr>
          <p:spPr>
            <a:xfrm rot="-8100000">
              <a:off x="10266523" y="1740761"/>
              <a:ext cx="930609" cy="465304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" name="Google Shape;85;p38"/>
            <p:cNvSpPr/>
            <p:nvPr/>
          </p:nvSpPr>
          <p:spPr>
            <a:xfrm rot="-2700000">
              <a:off x="11115586" y="1939365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" name="Google Shape;86;p38"/>
            <p:cNvSpPr/>
            <p:nvPr/>
          </p:nvSpPr>
          <p:spPr>
            <a:xfrm rot="-2700000">
              <a:off x="10625073" y="1448852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" name="Google Shape;87;p38"/>
            <p:cNvSpPr/>
            <p:nvPr/>
          </p:nvSpPr>
          <p:spPr>
            <a:xfrm rot="-8100000">
              <a:off x="10289786" y="1684597"/>
              <a:ext cx="930609" cy="53110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8" name="Google Shape;88;p38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38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itação">
  <p:cSld name="7_Citação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"/>
          <p:cNvSpPr txBox="1"/>
          <p:nvPr>
            <p:ph type="title"/>
          </p:nvPr>
        </p:nvSpPr>
        <p:spPr>
          <a:xfrm>
            <a:off x="413148" y="411956"/>
            <a:ext cx="26745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95" name="Google Shape;95;p39"/>
          <p:cNvGrpSpPr/>
          <p:nvPr/>
        </p:nvGrpSpPr>
        <p:grpSpPr>
          <a:xfrm>
            <a:off x="8031060" y="3009454"/>
            <a:ext cx="673408" cy="700561"/>
            <a:chOff x="5129684" y="1232940"/>
            <a:chExt cx="897877" cy="934082"/>
          </a:xfrm>
        </p:grpSpPr>
        <p:sp>
          <p:nvSpPr>
            <p:cNvPr id="96" name="Google Shape;96;p39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7" name="Google Shape;97;p39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8" name="Google Shape;98;p39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99" name="Google Shape;99;p39"/>
          <p:cNvSpPr/>
          <p:nvPr/>
        </p:nvSpPr>
        <p:spPr>
          <a:xfrm>
            <a:off x="4251585" y="37942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39"/>
          <p:cNvSpPr txBox="1"/>
          <p:nvPr>
            <p:ph idx="1" type="body"/>
          </p:nvPr>
        </p:nvSpPr>
        <p:spPr>
          <a:xfrm>
            <a:off x="413147" y="3073004"/>
            <a:ext cx="26742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238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39"/>
          <p:cNvSpPr/>
          <p:nvPr>
            <p:ph idx="2" type="pic"/>
          </p:nvPr>
        </p:nvSpPr>
        <p:spPr>
          <a:xfrm>
            <a:off x="4151857" y="492475"/>
            <a:ext cx="3849300" cy="384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02" name="Google Shape;102;p3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3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3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413147" y="413100"/>
            <a:ext cx="8317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b="0" i="0" sz="3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413147" y="1585397"/>
            <a:ext cx="83187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2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260">
          <p15:clr>
            <a:srgbClr val="F26B43"/>
          </p15:clr>
        </p15:guide>
        <p15:guide id="4" pos="5500">
          <p15:clr>
            <a:srgbClr val="F26B43"/>
          </p15:clr>
        </p15:guide>
        <p15:guide id="5" orient="horz" pos="259">
          <p15:clr>
            <a:srgbClr val="F26B43"/>
          </p15:clr>
        </p15:guide>
        <p15:guide id="6" orient="horz" pos="2981">
          <p15:clr>
            <a:srgbClr val="F26B43"/>
          </p15:clr>
        </p15:guide>
        <p15:guide id="7" pos="618">
          <p15:clr>
            <a:srgbClr val="A4A3A4"/>
          </p15:clr>
        </p15:guide>
        <p15:guide id="8" pos="703">
          <p15:clr>
            <a:srgbClr val="A4A3A4"/>
          </p15:clr>
        </p15:guide>
        <p15:guide id="9" pos="1060">
          <p15:clr>
            <a:srgbClr val="A4A3A4"/>
          </p15:clr>
        </p15:guide>
        <p15:guide id="10" pos="1145">
          <p15:clr>
            <a:srgbClr val="A4A3A4"/>
          </p15:clr>
        </p15:guide>
        <p15:guide id="11" pos="1502">
          <p15:clr>
            <a:srgbClr val="A4A3A4"/>
          </p15:clr>
        </p15:guide>
        <p15:guide id="12" pos="1587">
          <p15:clr>
            <a:srgbClr val="A4A3A4"/>
          </p15:clr>
        </p15:guide>
        <p15:guide id="13" pos="1945">
          <p15:clr>
            <a:srgbClr val="A4A3A4"/>
          </p15:clr>
        </p15:guide>
        <p15:guide id="14" pos="2029">
          <p15:clr>
            <a:srgbClr val="A4A3A4"/>
          </p15:clr>
        </p15:guide>
        <p15:guide id="15" pos="2387">
          <p15:clr>
            <a:srgbClr val="A4A3A4"/>
          </p15:clr>
        </p15:guide>
        <p15:guide id="16" pos="2489">
          <p15:clr>
            <a:srgbClr val="A4A3A4"/>
          </p15:clr>
        </p15:guide>
        <p15:guide id="17" pos="2829">
          <p15:clr>
            <a:srgbClr val="A4A3A4"/>
          </p15:clr>
        </p15:guide>
        <p15:guide id="18" pos="2931">
          <p15:clr>
            <a:srgbClr val="A4A3A4"/>
          </p15:clr>
        </p15:guide>
        <p15:guide id="19" pos="3271">
          <p15:clr>
            <a:srgbClr val="A4A3A4"/>
          </p15:clr>
        </p15:guide>
        <p15:guide id="20" pos="3373">
          <p15:clr>
            <a:srgbClr val="A4A3A4"/>
          </p15:clr>
        </p15:guide>
        <p15:guide id="21" pos="3713">
          <p15:clr>
            <a:srgbClr val="A4A3A4"/>
          </p15:clr>
        </p15:guide>
        <p15:guide id="22" pos="3815">
          <p15:clr>
            <a:srgbClr val="A4A3A4"/>
          </p15:clr>
        </p15:guide>
        <p15:guide id="23" pos="4156">
          <p15:clr>
            <a:srgbClr val="A4A3A4"/>
          </p15:clr>
        </p15:guide>
        <p15:guide id="24" pos="4258">
          <p15:clr>
            <a:srgbClr val="A4A3A4"/>
          </p15:clr>
        </p15:guide>
        <p15:guide id="25" pos="4615">
          <p15:clr>
            <a:srgbClr val="A4A3A4"/>
          </p15:clr>
        </p15:guide>
        <p15:guide id="26" pos="4700">
          <p15:clr>
            <a:srgbClr val="A4A3A4"/>
          </p15:clr>
        </p15:guide>
        <p15:guide id="27" pos="5057">
          <p15:clr>
            <a:srgbClr val="A4A3A4"/>
          </p15:clr>
        </p15:guide>
        <p15:guide id="28" pos="5142">
          <p15:clr>
            <a:srgbClr val="A4A3A4"/>
          </p15:clr>
        </p15:guide>
        <p15:guide id="29" orient="horz" pos="2879">
          <p15:clr>
            <a:srgbClr val="A4A3A4"/>
          </p15:clr>
        </p15:guide>
        <p15:guide id="30" orient="horz" pos="1569">
          <p15:clr>
            <a:srgbClr val="A4A3A4"/>
          </p15:clr>
        </p15:guide>
        <p15:guide id="31" orient="horz" pos="1671">
          <p15:clr>
            <a:srgbClr val="A4A3A4"/>
          </p15:clr>
        </p15:guide>
        <p15:guide id="32" orient="horz" pos="634">
          <p15:clr>
            <a:srgbClr val="A4A3A4"/>
          </p15:clr>
        </p15:guide>
        <p15:guide id="33" orient="horz" pos="719">
          <p15:clr>
            <a:srgbClr val="A4A3A4"/>
          </p15:clr>
        </p15:guide>
        <p15:guide id="34" orient="horz" pos="1110">
          <p15:clr>
            <a:srgbClr val="A4A3A4"/>
          </p15:clr>
        </p15:guide>
        <p15:guide id="35" orient="horz" pos="1195">
          <p15:clr>
            <a:srgbClr val="A4A3A4"/>
          </p15:clr>
        </p15:guide>
        <p15:guide id="36" orient="horz" pos="2045">
          <p15:clr>
            <a:srgbClr val="A4A3A4"/>
          </p15:clr>
        </p15:guide>
        <p15:guide id="37" orient="horz" pos="2130">
          <p15:clr>
            <a:srgbClr val="A4A3A4"/>
          </p15:clr>
        </p15:guide>
        <p15:guide id="38" orient="horz" pos="2504">
          <p15:clr>
            <a:srgbClr val="A4A3A4"/>
          </p15:clr>
        </p15:guide>
        <p15:guide id="39" orient="horz" pos="2606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413147" y="413100"/>
            <a:ext cx="8317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b="0" i="0" sz="3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413147" y="1585397"/>
            <a:ext cx="83187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260">
          <p15:clr>
            <a:srgbClr val="F26B43"/>
          </p15:clr>
        </p15:guide>
        <p15:guide id="4" pos="5500">
          <p15:clr>
            <a:srgbClr val="F26B43"/>
          </p15:clr>
        </p15:guide>
        <p15:guide id="5" orient="horz" pos="259">
          <p15:clr>
            <a:srgbClr val="F26B43"/>
          </p15:clr>
        </p15:guide>
        <p15:guide id="6" orient="horz" pos="2981">
          <p15:clr>
            <a:srgbClr val="F26B43"/>
          </p15:clr>
        </p15:guide>
        <p15:guide id="7" pos="618">
          <p15:clr>
            <a:srgbClr val="A4A3A4"/>
          </p15:clr>
        </p15:guide>
        <p15:guide id="8" pos="703">
          <p15:clr>
            <a:srgbClr val="A4A3A4"/>
          </p15:clr>
        </p15:guide>
        <p15:guide id="9" pos="1060">
          <p15:clr>
            <a:srgbClr val="A4A3A4"/>
          </p15:clr>
        </p15:guide>
        <p15:guide id="10" pos="1145">
          <p15:clr>
            <a:srgbClr val="A4A3A4"/>
          </p15:clr>
        </p15:guide>
        <p15:guide id="11" pos="1502">
          <p15:clr>
            <a:srgbClr val="A4A3A4"/>
          </p15:clr>
        </p15:guide>
        <p15:guide id="12" pos="1587">
          <p15:clr>
            <a:srgbClr val="A4A3A4"/>
          </p15:clr>
        </p15:guide>
        <p15:guide id="13" pos="1945">
          <p15:clr>
            <a:srgbClr val="A4A3A4"/>
          </p15:clr>
        </p15:guide>
        <p15:guide id="14" pos="2029">
          <p15:clr>
            <a:srgbClr val="A4A3A4"/>
          </p15:clr>
        </p15:guide>
        <p15:guide id="15" pos="2387">
          <p15:clr>
            <a:srgbClr val="A4A3A4"/>
          </p15:clr>
        </p15:guide>
        <p15:guide id="16" pos="2489">
          <p15:clr>
            <a:srgbClr val="A4A3A4"/>
          </p15:clr>
        </p15:guide>
        <p15:guide id="17" pos="2829">
          <p15:clr>
            <a:srgbClr val="A4A3A4"/>
          </p15:clr>
        </p15:guide>
        <p15:guide id="18" pos="2931">
          <p15:clr>
            <a:srgbClr val="A4A3A4"/>
          </p15:clr>
        </p15:guide>
        <p15:guide id="19" pos="3271">
          <p15:clr>
            <a:srgbClr val="A4A3A4"/>
          </p15:clr>
        </p15:guide>
        <p15:guide id="20" pos="3373">
          <p15:clr>
            <a:srgbClr val="A4A3A4"/>
          </p15:clr>
        </p15:guide>
        <p15:guide id="21" pos="3713">
          <p15:clr>
            <a:srgbClr val="A4A3A4"/>
          </p15:clr>
        </p15:guide>
        <p15:guide id="22" pos="3815">
          <p15:clr>
            <a:srgbClr val="A4A3A4"/>
          </p15:clr>
        </p15:guide>
        <p15:guide id="23" pos="4156">
          <p15:clr>
            <a:srgbClr val="A4A3A4"/>
          </p15:clr>
        </p15:guide>
        <p15:guide id="24" pos="4258">
          <p15:clr>
            <a:srgbClr val="A4A3A4"/>
          </p15:clr>
        </p15:guide>
        <p15:guide id="25" pos="4615">
          <p15:clr>
            <a:srgbClr val="A4A3A4"/>
          </p15:clr>
        </p15:guide>
        <p15:guide id="26" pos="4700">
          <p15:clr>
            <a:srgbClr val="A4A3A4"/>
          </p15:clr>
        </p15:guide>
        <p15:guide id="27" pos="5057">
          <p15:clr>
            <a:srgbClr val="A4A3A4"/>
          </p15:clr>
        </p15:guide>
        <p15:guide id="28" pos="5142">
          <p15:clr>
            <a:srgbClr val="A4A3A4"/>
          </p15:clr>
        </p15:guide>
        <p15:guide id="29" orient="horz" pos="2879">
          <p15:clr>
            <a:srgbClr val="A4A3A4"/>
          </p15:clr>
        </p15:guide>
        <p15:guide id="30" orient="horz" pos="1569">
          <p15:clr>
            <a:srgbClr val="A4A3A4"/>
          </p15:clr>
        </p15:guide>
        <p15:guide id="31" orient="horz" pos="1671">
          <p15:clr>
            <a:srgbClr val="A4A3A4"/>
          </p15:clr>
        </p15:guide>
        <p15:guide id="32" orient="horz" pos="634">
          <p15:clr>
            <a:srgbClr val="A4A3A4"/>
          </p15:clr>
        </p15:guide>
        <p15:guide id="33" orient="horz" pos="719">
          <p15:clr>
            <a:srgbClr val="A4A3A4"/>
          </p15:clr>
        </p15:guide>
        <p15:guide id="34" orient="horz" pos="1110">
          <p15:clr>
            <a:srgbClr val="A4A3A4"/>
          </p15:clr>
        </p15:guide>
        <p15:guide id="35" orient="horz" pos="1195">
          <p15:clr>
            <a:srgbClr val="A4A3A4"/>
          </p15:clr>
        </p15:guide>
        <p15:guide id="36" orient="horz" pos="2045">
          <p15:clr>
            <a:srgbClr val="A4A3A4"/>
          </p15:clr>
        </p15:guide>
        <p15:guide id="37" orient="horz" pos="2130">
          <p15:clr>
            <a:srgbClr val="A4A3A4"/>
          </p15:clr>
        </p15:guide>
        <p15:guide id="38" orient="horz" pos="2504">
          <p15:clr>
            <a:srgbClr val="A4A3A4"/>
          </p15:clr>
        </p15:guide>
        <p15:guide id="39" orient="horz" pos="2606">
          <p15:clr>
            <a:srgbClr val="A4A3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"/>
          <p:cNvSpPr/>
          <p:nvPr/>
        </p:nvSpPr>
        <p:spPr>
          <a:xfrm>
            <a:off x="535306" y="186088"/>
            <a:ext cx="1578217" cy="1117941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78" l="-16058" r="-16069" t="-45778"/>
            </a:stretch>
          </a:blipFill>
          <a:ln>
            <a:noFill/>
          </a:ln>
        </p:spPr>
      </p:sp>
      <p:sp>
        <p:nvSpPr>
          <p:cNvPr id="392" name="Google Shape;392;p1"/>
          <p:cNvSpPr/>
          <p:nvPr/>
        </p:nvSpPr>
        <p:spPr>
          <a:xfrm>
            <a:off x="0" y="1983400"/>
            <a:ext cx="9366600" cy="15207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"/>
          <p:cNvSpPr txBox="1"/>
          <p:nvPr/>
        </p:nvSpPr>
        <p:spPr>
          <a:xfrm>
            <a:off x="2007275" y="2416800"/>
            <a:ext cx="23361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pt-BR" sz="7216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endParaRPr b="1" i="0" sz="691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"/>
          <p:cNvSpPr txBox="1"/>
          <p:nvPr/>
        </p:nvSpPr>
        <p:spPr>
          <a:xfrm>
            <a:off x="191978" y="2079150"/>
            <a:ext cx="257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t-BR" sz="320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AULA 03</a:t>
            </a:r>
            <a:endParaRPr b="1" i="0" sz="32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"/>
          <p:cNvSpPr/>
          <p:nvPr/>
        </p:nvSpPr>
        <p:spPr>
          <a:xfrm rot="503576">
            <a:off x="4782058" y="1669262"/>
            <a:ext cx="3631182" cy="3725569"/>
          </a:xfrm>
          <a:custGeom>
            <a:rect b="b" l="l" r="r" t="t"/>
            <a:pathLst>
              <a:path extrusionOk="0" h="7852008" w="7852008">
                <a:moveTo>
                  <a:pt x="0" y="0"/>
                </a:moveTo>
                <a:lnTo>
                  <a:pt x="7852008" y="0"/>
                </a:lnTo>
                <a:lnTo>
                  <a:pt x="7852008" y="7852009"/>
                </a:lnTo>
                <a:lnTo>
                  <a:pt x="0" y="78520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96" name="Google Shape;39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575659">
            <a:off x="1598696" y="2498978"/>
            <a:ext cx="3244719" cy="246983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"/>
          <p:cNvSpPr txBox="1"/>
          <p:nvPr/>
        </p:nvSpPr>
        <p:spPr>
          <a:xfrm>
            <a:off x="4416425" y="348875"/>
            <a:ext cx="128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2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"/>
          <p:cNvSpPr/>
          <p:nvPr/>
        </p:nvSpPr>
        <p:spPr>
          <a:xfrm>
            <a:off x="5677638" y="348778"/>
            <a:ext cx="433528" cy="385085"/>
          </a:xfrm>
          <a:custGeom>
            <a:rect b="b" l="l" r="r" t="t"/>
            <a:pathLst>
              <a:path extrusionOk="0" h="459803" w="656861">
                <a:moveTo>
                  <a:pt x="0" y="0"/>
                </a:moveTo>
                <a:lnTo>
                  <a:pt x="656861" y="0"/>
                </a:lnTo>
                <a:lnTo>
                  <a:pt x="656861" y="459803"/>
                </a:lnTo>
                <a:lnTo>
                  <a:pt x="0" y="4598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9" name="Google Shape;399;p1"/>
          <p:cNvSpPr txBox="1"/>
          <p:nvPr/>
        </p:nvSpPr>
        <p:spPr>
          <a:xfrm>
            <a:off x="6290876" y="348878"/>
            <a:ext cx="207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EDUCAÇÃO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"/>
          <p:cNvSpPr txBox="1"/>
          <p:nvPr/>
        </p:nvSpPr>
        <p:spPr>
          <a:xfrm>
            <a:off x="4416427" y="756675"/>
            <a:ext cx="3561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pt-BR" sz="5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FUTURO</a:t>
            </a:r>
            <a:endParaRPr b="1" i="0" sz="5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0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RDS - Amazon Aurora 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2" name="Google Shape;492;p10"/>
          <p:cNvSpPr txBox="1"/>
          <p:nvPr/>
        </p:nvSpPr>
        <p:spPr>
          <a:xfrm>
            <a:off x="184525" y="1315950"/>
            <a:ext cx="8620500" cy="3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Antes de sabermos sobre a instância temos algo a mais na aws que é a amazon aurora: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Amazon Aurora é um banco de dados relacional compatível com MySQL e PostgreSQL desenvolvido para a nuvem que combina o desempenho e a disponibilidade da empresa com tradicionais bancos de dados com a simplicidade e o custo-benefício dos bancos de dados de código aberto.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O Amazon Aurora é até cinco vezes mais rápido do que bancos de dados MySQL padrão e três vezes mais rápido do que os bancos de dados PostgreSQL padrão. Amazonas Aurora é gerenciada pelo Amazon Relational Database Service (RDS), que possui tarefas administrativas demoradas, como provisionamento de hardware, banco de dados configuração, patching e backups.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93" name="Google Shape;493;p10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4" name="Google Shape;494;p10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- AULA 5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1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Instância 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1" name="Google Shape;501;p11"/>
          <p:cNvSpPr txBox="1"/>
          <p:nvPr/>
        </p:nvSpPr>
        <p:spPr>
          <a:xfrm>
            <a:off x="184525" y="1315950"/>
            <a:ext cx="8546700" cy="26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Para começarmos a criar a instância com o banco de dados temos que criar o mesmo. Para isso basta acessar o aws e pesquisar por RDS, com isso terá a opção de criar um novo banco de dados que pode ser uma das opções que vimos: MySQL, PostgreSQL, MariaDB, SQL Server, Oracle Database ou amazon aurora.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Após selecionarmos o tipo do banco, teremos outras informações a se colocar, primeiro temos que selecionar o tamanho da nossa instância, isso será importante para termos algumas funcionalidades a mais como também termos limites maiores para o banco, além de alguns níveis terão acesso a uma função de disponibilidade e durabilidade.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2" name="Google Shape;502;p11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3" name="Google Shape;503;p11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- AULA 5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4" name="Google Shape;504;p11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63" y="2652725"/>
            <a:ext cx="753427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12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Modelos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1" name="Google Shape;511;p12"/>
          <p:cNvSpPr txBox="1"/>
          <p:nvPr/>
        </p:nvSpPr>
        <p:spPr>
          <a:xfrm>
            <a:off x="184525" y="1315950"/>
            <a:ext cx="85467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 modelo serve para a AWS criar uma máquina que irá armazenar o nosso banco de dados. Essa máquina pode ser de produção (Alto desempenho), Test (Feita para quando a aplicação está sendo construída/testada) e o nível gratuito (Máquina mais modesta e com menos poder computacional)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2" name="Google Shape;512;p12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3" name="Google Shape;513;p12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- AULA 5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4" name="Google Shape;514;p12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3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Disponibilidade e durabilidade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0" name="Google Shape;520;p13"/>
          <p:cNvSpPr txBox="1"/>
          <p:nvPr/>
        </p:nvSpPr>
        <p:spPr>
          <a:xfrm>
            <a:off x="184525" y="1315950"/>
            <a:ext cx="86205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Define a quantidade de máquinas que vamos criar com o nosso banco e suas zonas de disponibilidade.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21" name="Google Shape;521;p13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2" name="Google Shape;522;p13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- AULA 5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3" name="Google Shape;523;p13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  <p:pic>
        <p:nvPicPr>
          <p:cNvPr id="524" name="Google Shape;52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1075" y="1934250"/>
            <a:ext cx="75438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14"/>
          <p:cNvPicPr preferRelativeResize="0"/>
          <p:nvPr/>
        </p:nvPicPr>
        <p:blipFill rotWithShape="1">
          <a:blip r:embed="rId3">
            <a:alphaModFix/>
          </a:blip>
          <a:srcRect b="41985" l="0" r="0" t="0"/>
          <a:stretch/>
        </p:blipFill>
        <p:spPr>
          <a:xfrm>
            <a:off x="814388" y="2215925"/>
            <a:ext cx="7515225" cy="21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14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Configurações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1" name="Google Shape;531;p14"/>
          <p:cNvSpPr txBox="1"/>
          <p:nvPr/>
        </p:nvSpPr>
        <p:spPr>
          <a:xfrm>
            <a:off x="184525" y="1468350"/>
            <a:ext cx="862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Temos agora dar um nome para o nosso banco de dados que tem que ser único.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32" name="Google Shape;532;p14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3" name="Google Shape;533;p14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- AULA 5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4" name="Google Shape;534;p14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15"/>
          <p:cNvPicPr preferRelativeResize="0"/>
          <p:nvPr/>
        </p:nvPicPr>
        <p:blipFill rotWithShape="1">
          <a:blip r:embed="rId3">
            <a:alphaModFix/>
          </a:blip>
          <a:srcRect b="0" l="0" r="0" t="59832"/>
          <a:stretch/>
        </p:blipFill>
        <p:spPr>
          <a:xfrm>
            <a:off x="814375" y="2492725"/>
            <a:ext cx="7515225" cy="15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15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Configurações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1" name="Google Shape;541;p15"/>
          <p:cNvSpPr txBox="1"/>
          <p:nvPr/>
        </p:nvSpPr>
        <p:spPr>
          <a:xfrm>
            <a:off x="184525" y="1468350"/>
            <a:ext cx="86205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 nome de usuário principal é importante para quando formos nos conectar a nossa instância do RDS.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42" name="Google Shape;542;p15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3" name="Google Shape;543;p15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- AULA 5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4" name="Google Shape;544;p15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8350" y="2414850"/>
            <a:ext cx="5645399" cy="2638302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16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Configurações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1" name="Google Shape;551;p16"/>
          <p:cNvSpPr txBox="1"/>
          <p:nvPr/>
        </p:nvSpPr>
        <p:spPr>
          <a:xfrm>
            <a:off x="184525" y="1468350"/>
            <a:ext cx="86205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Podemos criar uma senha para acessar o nosso banco de dados (Autogerenciada) ou podemos deixar isso para o amazon Secrets Manager, onde ele gera uma senha para nós e gerencia a mesma.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52" name="Google Shape;552;p16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3" name="Google Shape;553;p16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- AULA 5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4" name="Google Shape;554;p16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1000" y="1973275"/>
            <a:ext cx="5562001" cy="3130816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17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Configurações de instância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1" name="Google Shape;561;p17"/>
          <p:cNvSpPr txBox="1"/>
          <p:nvPr/>
        </p:nvSpPr>
        <p:spPr>
          <a:xfrm>
            <a:off x="184525" y="1315950"/>
            <a:ext cx="86205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Podemos configurar a nossa instância para darmos mais poder computacional para nossa máquina.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62" name="Google Shape;562;p17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3" name="Google Shape;563;p17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- AULA 5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4" name="Google Shape;564;p17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18"/>
          <p:cNvPicPr preferRelativeResize="0"/>
          <p:nvPr/>
        </p:nvPicPr>
        <p:blipFill rotWithShape="1">
          <a:blip r:embed="rId3">
            <a:alphaModFix/>
          </a:blip>
          <a:srcRect b="39191" l="0" r="19041" t="0"/>
          <a:stretch/>
        </p:blipFill>
        <p:spPr>
          <a:xfrm>
            <a:off x="1518288" y="2343900"/>
            <a:ext cx="6107425" cy="26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18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Armazenamento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1" name="Google Shape;571;p18"/>
          <p:cNvSpPr txBox="1"/>
          <p:nvPr/>
        </p:nvSpPr>
        <p:spPr>
          <a:xfrm>
            <a:off x="184525" y="1315950"/>
            <a:ext cx="86205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Podemos configurar o disco que irá armazenar nossas informações (SSD,HD) e a quantidade de armazenamento que o disco terá.	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72" name="Google Shape;572;p18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3" name="Google Shape;573;p18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- AULA 5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4" name="Google Shape;574;p18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19"/>
          <p:cNvPicPr preferRelativeResize="0"/>
          <p:nvPr/>
        </p:nvPicPr>
        <p:blipFill rotWithShape="1">
          <a:blip r:embed="rId3">
            <a:alphaModFix/>
          </a:blip>
          <a:srcRect b="29942" l="0" r="0" t="0"/>
          <a:stretch/>
        </p:blipFill>
        <p:spPr>
          <a:xfrm>
            <a:off x="809625" y="2089275"/>
            <a:ext cx="7524750" cy="2535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19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Conectividade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1" name="Google Shape;581;p19"/>
          <p:cNvSpPr txBox="1"/>
          <p:nvPr/>
        </p:nvSpPr>
        <p:spPr>
          <a:xfrm>
            <a:off x="184525" y="1315950"/>
            <a:ext cx="862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Podemos configurar o nosso banco para já estar disponível dentro do EC2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82" name="Google Shape;582;p19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3" name="Google Shape;583;p19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- AULA 5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4" name="Google Shape;584;p19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"/>
          <p:cNvSpPr txBox="1"/>
          <p:nvPr>
            <p:ph type="title"/>
          </p:nvPr>
        </p:nvSpPr>
        <p:spPr>
          <a:xfrm>
            <a:off x="215728" y="697526"/>
            <a:ext cx="2674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Sumário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Pontos de dados " id="408" name="Google Shape;408;p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8931" y="4472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Plano de fundo de dados" id="409" name="Google Shape;409;p2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410" name="Google Shape;410;p2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1" name="Google Shape;411;p2"/>
          <p:cNvSpPr txBox="1"/>
          <p:nvPr/>
        </p:nvSpPr>
        <p:spPr>
          <a:xfrm>
            <a:off x="215725" y="1606550"/>
            <a:ext cx="51390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 Introdução ao Amazon RDS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Como criar uma instância de banco de dados RDS 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Conectando ao banco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Joins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12" name="Google Shape;412;p2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3" name="Google Shape;413;p2"/>
          <p:cNvSpPr txBox="1"/>
          <p:nvPr/>
        </p:nvSpPr>
        <p:spPr>
          <a:xfrm>
            <a:off x="208525" y="13602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- AULA 5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4" name="Google Shape;414;p2"/>
          <p:cNvSpPr/>
          <p:nvPr/>
        </p:nvSpPr>
        <p:spPr>
          <a:xfrm>
            <a:off x="0" y="3872588"/>
            <a:ext cx="1697649" cy="1270922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20"/>
          <p:cNvPicPr preferRelativeResize="0"/>
          <p:nvPr/>
        </p:nvPicPr>
        <p:blipFill rotWithShape="1">
          <a:blip r:embed="rId3">
            <a:alphaModFix/>
          </a:blip>
          <a:srcRect b="29942" l="0" r="0" t="0"/>
          <a:stretch/>
        </p:blipFill>
        <p:spPr>
          <a:xfrm>
            <a:off x="809625" y="2089275"/>
            <a:ext cx="7524750" cy="2535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20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Conectando ao banco localmente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1" name="Google Shape;591;p20"/>
          <p:cNvSpPr txBox="1"/>
          <p:nvPr/>
        </p:nvSpPr>
        <p:spPr>
          <a:xfrm>
            <a:off x="184525" y="1315950"/>
            <a:ext cx="862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Feito a criação do nosso banco podemos agora nos conectar a ele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92" name="Google Shape;592;p20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3" name="Google Shape;593;p20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- AULA 5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4" name="Google Shape;594;p20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3"/>
          <p:cNvGrpSpPr/>
          <p:nvPr/>
        </p:nvGrpSpPr>
        <p:grpSpPr>
          <a:xfrm>
            <a:off x="7759189" y="1374491"/>
            <a:ext cx="1243226" cy="1243226"/>
            <a:chOff x="10111337" y="2146598"/>
            <a:chExt cx="1657635" cy="1657635"/>
          </a:xfrm>
        </p:grpSpPr>
        <p:sp>
          <p:nvSpPr>
            <p:cNvPr id="420" name="Google Shape;420;p3"/>
            <p:cNvSpPr/>
            <p:nvPr/>
          </p:nvSpPr>
          <p:spPr>
            <a:xfrm rot="8100000">
              <a:off x="10399854" y="2343591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1" name="Google Shape;421;p3"/>
            <p:cNvSpPr/>
            <p:nvPr/>
          </p:nvSpPr>
          <p:spPr>
            <a:xfrm rot="-8100000">
              <a:off x="10415002" y="2179669"/>
              <a:ext cx="540088" cy="1080176"/>
            </a:xfrm>
            <a:prstGeom prst="ellipse">
              <a:avLst/>
            </a:prstGeom>
            <a:gradFill>
              <a:gsLst>
                <a:gs pos="0">
                  <a:srgbClr val="453E75">
                    <a:alpha val="32156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22" name="Google Shape;422;p3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RDS 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3" name="Google Shape;423;p3"/>
          <p:cNvSpPr txBox="1"/>
          <p:nvPr/>
        </p:nvSpPr>
        <p:spPr>
          <a:xfrm>
            <a:off x="184525" y="1468350"/>
            <a:ext cx="7574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Amazon Relational Database Service ou simplesmente RDS, é um serviço de banco de dados SQL gerenciado fornecido pelo Amazon Web Services.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Além de conseguir suportar uma variedade de bancos de dados para armazenar e organizar nossas informações, serve também nas tarefas gerenciamento de banco de dados, como migração, backup, recuperação e aplicação de patches.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24" name="Google Shape;424;p3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5" name="Google Shape;425;p3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- AULA 5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6" name="Google Shape;426;p3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4"/>
          <p:cNvGrpSpPr/>
          <p:nvPr/>
        </p:nvGrpSpPr>
        <p:grpSpPr>
          <a:xfrm>
            <a:off x="7759189" y="1374491"/>
            <a:ext cx="1243226" cy="1243226"/>
            <a:chOff x="10111337" y="2146598"/>
            <a:chExt cx="1657635" cy="1657635"/>
          </a:xfrm>
        </p:grpSpPr>
        <p:sp>
          <p:nvSpPr>
            <p:cNvPr id="432" name="Google Shape;432;p4"/>
            <p:cNvSpPr/>
            <p:nvPr/>
          </p:nvSpPr>
          <p:spPr>
            <a:xfrm rot="8100000">
              <a:off x="10399854" y="2343591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 rot="-8100000">
              <a:off x="10415002" y="2179669"/>
              <a:ext cx="540088" cy="1080176"/>
            </a:xfrm>
            <a:prstGeom prst="ellipse">
              <a:avLst/>
            </a:prstGeom>
            <a:gradFill>
              <a:gsLst>
                <a:gs pos="0">
                  <a:srgbClr val="453E75">
                    <a:alpha val="32156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34" name="Google Shape;434;p4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RDS 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5" name="Google Shape;435;p4"/>
          <p:cNvSpPr txBox="1"/>
          <p:nvPr/>
        </p:nvSpPr>
        <p:spPr>
          <a:xfrm>
            <a:off x="190325" y="1340325"/>
            <a:ext cx="7574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Um administrador de nuvem usa o Amazon RDS para configurar, gerenciar e dimensionar uma instância de banco de dados relacional na nuvem.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 serviço também faz backup automaticamente das instâncias do banco de dados RDS, captura uma captura instantânea diária de dados e retém os logs de transações para permitir a recuperação point-in-time.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Esse recurso permite gerar uma cópia do banco, no estado que ele estava, um segundo antes de uma determinada falha, facilitando de maneira, quase que imediata, a solução do problema. 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36" name="Google Shape;436;p4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7" name="Google Shape;437;p4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- AULA 5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8" name="Google Shape;438;p4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5"/>
          <p:cNvGrpSpPr/>
          <p:nvPr/>
        </p:nvGrpSpPr>
        <p:grpSpPr>
          <a:xfrm>
            <a:off x="7759189" y="1374491"/>
            <a:ext cx="1243226" cy="1243226"/>
            <a:chOff x="10111337" y="2146598"/>
            <a:chExt cx="1657635" cy="1657635"/>
          </a:xfrm>
        </p:grpSpPr>
        <p:sp>
          <p:nvSpPr>
            <p:cNvPr id="444" name="Google Shape;444;p5"/>
            <p:cNvSpPr/>
            <p:nvPr/>
          </p:nvSpPr>
          <p:spPr>
            <a:xfrm rot="8100000">
              <a:off x="10399854" y="2343591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5" name="Google Shape;445;p5"/>
            <p:cNvSpPr/>
            <p:nvPr/>
          </p:nvSpPr>
          <p:spPr>
            <a:xfrm rot="-8100000">
              <a:off x="10415002" y="2179669"/>
              <a:ext cx="540088" cy="1080176"/>
            </a:xfrm>
            <a:prstGeom prst="ellipse">
              <a:avLst/>
            </a:prstGeom>
            <a:gradFill>
              <a:gsLst>
                <a:gs pos="0">
                  <a:srgbClr val="453E75">
                    <a:alpha val="32156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46" name="Google Shape;446;p5"/>
          <p:cNvSpPr txBox="1"/>
          <p:nvPr/>
        </p:nvSpPr>
        <p:spPr>
          <a:xfrm>
            <a:off x="184525" y="1239750"/>
            <a:ext cx="7574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Um usuário da AWS pode ativar seis tipos de mecanismos de banco de dados no Amazon RDS: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○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RDS para MySQL — compatível com o sistema de gerenciamento de banco de dados relacional de código aberto do MySQL ;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○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RDS para PostgreSQL — compatível com o sistema de gerenciamento de banco de dados objeto-relacional de código aberto do PostgreSQL ;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○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RDS para MariaDB — compatível com MariaDB , uma ramificação do MySQL desenvolvida pela comunidade;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7" name="Google Shape;447;p5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RDS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48" name="Google Shape;448;p5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9" name="Google Shape;449;p5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- AULA 5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0" name="Google Shape;450;p5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RDS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6" name="Google Shape;456;p6"/>
          <p:cNvSpPr txBox="1"/>
          <p:nvPr/>
        </p:nvSpPr>
        <p:spPr>
          <a:xfrm>
            <a:off x="184525" y="1315950"/>
            <a:ext cx="8620500" cy="18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RDS para SQL Server — compatível com o Microsoft SQL Server , um sistema de gerenciamento de banco de dados relacional;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RDS para Oracle Database — compatível com várias edições do Oracle Database , incluindo várias versões traga sua própria licença e versões incluídas na licença;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Amazon Aurora — compatível com MySQL e PostgreSQL, um mecanismo de banco de dados relacional proprietário da AWS.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57" name="Google Shape;457;p6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8" name="Google Shape;458;p6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- AULA 5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9" name="Google Shape;459;p6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Benefícios RDS 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5" name="Google Shape;465;p7"/>
          <p:cNvSpPr txBox="1"/>
          <p:nvPr/>
        </p:nvSpPr>
        <p:spPr>
          <a:xfrm>
            <a:off x="184525" y="1315950"/>
            <a:ext cx="86205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O serviço RDS foi criado para reduzir custos operacionais e solucionar os desafios mais comuns que as empresas enfrentam ao executar um banco de dados por meio de outras ferramentas. Seus principais benefícios incluem: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Fácil de administrar: 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 RDS permite passar da produção do projeto para a execução e implantação, sem a necessidade de provisionamento de uma infraestrutura, de instalação e manutenção do software de banco de dados.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100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Altamente escalável: 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é possível alterar a escala dos recursos de computação e armazenamento do seu banco de dados apenas com alguns cliques ou com uma chamada de API, sem a necessidade de estar algum tempo inativo.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66" name="Google Shape;466;p7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7" name="Google Shape;467;p7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- AULA 5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8" name="Google Shape;468;p7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Benefícios RDS 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4" name="Google Shape;474;p8"/>
          <p:cNvSpPr txBox="1"/>
          <p:nvPr/>
        </p:nvSpPr>
        <p:spPr>
          <a:xfrm>
            <a:off x="184525" y="1392150"/>
            <a:ext cx="8620500" cy="21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Disponível e resiliente: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quando sua equipe provisiona uma instância de banco de dados, o Amazon RDS consegue replicar as informações de uma forma síncrona para uma outra instância em espera em uma zona de disponibilidade diferente.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100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Rápido: 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 o RDS você terá suporte aos aplicativos mais exigentes dos bancos de dados. Além disso, você consegue escolher entre duas opções de armazenamento baseado em SSD: as otimizadas para aplicativos OLTP de alta performance e as para uso econômico de propósito geral.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75" name="Google Shape;475;p8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6" name="Google Shape;476;p8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- AULA 5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7" name="Google Shape;477;p8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Benefícios RDS 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3" name="Google Shape;483;p9"/>
          <p:cNvSpPr txBox="1"/>
          <p:nvPr/>
        </p:nvSpPr>
        <p:spPr>
          <a:xfrm>
            <a:off x="184525" y="1315950"/>
            <a:ext cx="86205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 AWS consegue entregar um ambiente de alta disponibilidade utilizando o Elastic Load Balancing, que faz uma redistribuição automática de tráfego e cargas de trabalhos entre vários destinos, como instâncias do EC2, containers e endereços IP em uma ou mais zonas de disponibilidade. 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b="1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Seguro:</a:t>
            </a: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o Amazon RDS colabora com o controle do acesso ao banco de dados pela rede. Além disso, o Amazon RDS permite executar instâncias de banco de dados na Amazon Virtual Private Cloud (Amazon VPC), podendo isolar as instâncias de banco de dados e conectá-las à uma infraestrutura por meio de uma VPN criptografada. 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10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b="1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Baixo custo:</a:t>
            </a: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Além de pagar taxas muito baixas pelos recursos que realmente utiliza, você se beneficia da opção de definição de preço sob demanda sem compromissos antecipados ou em longo prazo.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84" name="Google Shape;484;p9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5" name="Google Shape;485;p9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- AULA 5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6" name="Google Shape;486;p9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