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  <p:sldMasterId id="214748368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y="5143500" cx="9144000"/>
  <p:notesSz cx="6858000" cy="9144000"/>
  <p:embeddedFontLst>
    <p:embeddedFont>
      <p:font typeface="Play"/>
      <p:regular r:id="rId13"/>
      <p:bold r:id="rId14"/>
    </p:embeddedFont>
    <p:embeddedFont>
      <p:font typeface="Poppins"/>
      <p:regular r:id="rId15"/>
      <p:bold r:id="rId16"/>
      <p:italic r:id="rId17"/>
      <p:boldItalic r:id="rId18"/>
    </p:embeddedFon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gHyG5txzCjh2RJLlhDuWM5fkr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font" Target="fonts/Play-regular.fntdata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font" Target="fonts/Poppins-regular.fntdata"/><Relationship Id="rId14" Type="http://schemas.openxmlformats.org/officeDocument/2006/relationships/font" Target="fonts/Play-bold.fntdata"/><Relationship Id="rId17" Type="http://schemas.openxmlformats.org/officeDocument/2006/relationships/font" Target="fonts/Poppins-italic.fntdata"/><Relationship Id="rId16" Type="http://schemas.openxmlformats.org/officeDocument/2006/relationships/font" Target="fonts/Poppins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regular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Poppi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3" name="Google Shape;433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1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2:notes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12/05/2022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2" name="Google Shape;4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7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4" name="Google Shape;14;p7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5" name="Google Shape;15;p7"/>
          <p:cNvGrpSpPr/>
          <p:nvPr/>
        </p:nvGrpSpPr>
        <p:grpSpPr>
          <a:xfrm rot="5400000">
            <a:off x="8126717" y="4125632"/>
            <a:ext cx="621179" cy="620372"/>
            <a:chOff x="10462655" y="1408306"/>
            <a:chExt cx="828239" cy="827162"/>
          </a:xfrm>
        </p:grpSpPr>
        <p:sp>
          <p:nvSpPr>
            <p:cNvPr id="16" name="Google Shape;16;p7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Google Shape;17;p7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" name="Google Shape;18;p7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8" name="Google Shape;108;p18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109" name="Google Shape;109;p18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110" name="Google Shape;110;p18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14" name="Google Shape;114;p18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5" name="Google Shape;115;p18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6" name="Google Shape;116;p18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7" name="Google Shape;117;p18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9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131" name="Google Shape;131;p19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35" name="Google Shape;135;p19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6" name="Google Shape;136;p19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19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20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1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9" name="Google Shape;159;p2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2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2" name="Google Shape;162;p21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3" name="Google Shape;163;p21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5" name="Google Shape;165;p21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166" name="Google Shape;166;p21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7" name="Google Shape;167;p21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22"/>
          <p:cNvGrpSpPr/>
          <p:nvPr/>
        </p:nvGrpSpPr>
        <p:grpSpPr>
          <a:xfrm>
            <a:off x="175051" y="4038015"/>
            <a:ext cx="620372" cy="621178"/>
            <a:chOff x="2895768" y="1234488"/>
            <a:chExt cx="827163" cy="828237"/>
          </a:xfrm>
        </p:grpSpPr>
        <p:sp>
          <p:nvSpPr>
            <p:cNvPr id="173" name="Google Shape;173;p22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75" name="Google Shape;175;p22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2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4"/>
          <p:cNvGrpSpPr/>
          <p:nvPr/>
        </p:nvGrpSpPr>
        <p:grpSpPr>
          <a:xfrm>
            <a:off x="3564189" y="3617627"/>
            <a:ext cx="1243226" cy="1243226"/>
            <a:chOff x="2481038" y="2139593"/>
            <a:chExt cx="1657635" cy="1657635"/>
          </a:xfrm>
        </p:grpSpPr>
        <p:sp>
          <p:nvSpPr>
            <p:cNvPr id="187" name="Google Shape;187;p24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89" name="Google Shape;189;p24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24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91" name="Google Shape;191;p24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2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2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9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5" name="Google Shape;205;p9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6" name="Google Shape;206;p9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07" name="Google Shape;207;p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8" name="Google Shape;208;p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0" name="Google Shape;210;p9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1" name="Google Shape;211;p9"/>
          <p:cNvGrpSpPr/>
          <p:nvPr/>
        </p:nvGrpSpPr>
        <p:grpSpPr>
          <a:xfrm>
            <a:off x="4189530" y="4194464"/>
            <a:ext cx="621179" cy="620372"/>
            <a:chOff x="3393298" y="4842044"/>
            <a:chExt cx="828239" cy="827162"/>
          </a:xfrm>
        </p:grpSpPr>
        <p:sp>
          <p:nvSpPr>
            <p:cNvPr id="212" name="Google Shape;212;p9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13" name="Google Shape;213;p9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ctrTitle"/>
          </p:nvPr>
        </p:nvSpPr>
        <p:spPr>
          <a:xfrm>
            <a:off x="5999561" y="788663"/>
            <a:ext cx="2674200" cy="17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25"/>
          <p:cNvSpPr/>
          <p:nvPr>
            <p:ph idx="2" type="pic"/>
          </p:nvPr>
        </p:nvSpPr>
        <p:spPr>
          <a:xfrm>
            <a:off x="0" y="0"/>
            <a:ext cx="5589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17" name="Google Shape;217;p25"/>
          <p:cNvSpPr/>
          <p:nvPr/>
        </p:nvSpPr>
        <p:spPr>
          <a:xfrm>
            <a:off x="5999560" y="333954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18" name="Google Shape;218;p25"/>
          <p:cNvGrpSpPr/>
          <p:nvPr/>
        </p:nvGrpSpPr>
        <p:grpSpPr>
          <a:xfrm rot="5400000">
            <a:off x="8126718" y="4125635"/>
            <a:ext cx="621179" cy="620372"/>
            <a:chOff x="10462655" y="1408306"/>
            <a:chExt cx="828239" cy="827162"/>
          </a:xfrm>
        </p:grpSpPr>
        <p:sp>
          <p:nvSpPr>
            <p:cNvPr id="219" name="Google Shape;219;p25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20" name="Google Shape;220;p25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5999560" y="2676525"/>
            <a:ext cx="26742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24" name="Google Shape;224;p2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5" name="Google Shape;225;p2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26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9" name="Google Shape;229;p26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Agenda">
  <p:cSld name="2_Agen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413148" y="411956"/>
            <a:ext cx="2674200" cy="149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413147" y="2007980"/>
            <a:ext cx="2674200" cy="25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10"/>
          <p:cNvSpPr/>
          <p:nvPr>
            <p:ph idx="2" type="pic"/>
          </p:nvPr>
        </p:nvSpPr>
        <p:spPr>
          <a:xfrm>
            <a:off x="3906696" y="1197578"/>
            <a:ext cx="2586300" cy="258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3" name="Google Shape;23;p10"/>
          <p:cNvSpPr/>
          <p:nvPr>
            <p:ph idx="3" type="pic"/>
          </p:nvPr>
        </p:nvSpPr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" name="Google Shape;24;p10"/>
          <p:cNvSpPr/>
          <p:nvPr>
            <p:ph idx="4" type="pic"/>
          </p:nvPr>
        </p:nvSpPr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5" name="Google Shape;25;p10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" name="Google Shape;28;p10"/>
          <p:cNvSpPr/>
          <p:nvPr/>
        </p:nvSpPr>
        <p:spPr>
          <a:xfrm>
            <a:off x="4911566" y="637625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29" name="Google Shape;29;p10"/>
          <p:cNvGrpSpPr/>
          <p:nvPr/>
        </p:nvGrpSpPr>
        <p:grpSpPr>
          <a:xfrm>
            <a:off x="4189529" y="4194467"/>
            <a:ext cx="621179" cy="620372"/>
            <a:chOff x="3393298" y="4842044"/>
            <a:chExt cx="828239" cy="827162"/>
          </a:xfrm>
        </p:grpSpPr>
        <p:sp>
          <p:nvSpPr>
            <p:cNvPr id="30" name="Google Shape;30;p10"/>
            <p:cNvSpPr/>
            <p:nvPr/>
          </p:nvSpPr>
          <p:spPr>
            <a:xfrm rot="8100000">
              <a:off x="3539397" y="494146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1" name="Google Shape;31;p10"/>
            <p:cNvSpPr/>
            <p:nvPr/>
          </p:nvSpPr>
          <p:spPr>
            <a:xfrm rot="-8100000">
              <a:off x="3544732" y="4858350"/>
              <a:ext cx="269832" cy="540088"/>
            </a:xfrm>
            <a:prstGeom prst="ellipse">
              <a:avLst/>
            </a:prstGeom>
            <a:gradFill>
              <a:gsLst>
                <a:gs pos="0">
                  <a:srgbClr val="453E75">
                    <a:alpha val="32549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4" name="Google Shape;234;p27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5" name="Google Shape;235;p27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6" name="Google Shape;236;p27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7" name="Google Shape;237;p27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8" name="Google Shape;238;p27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39" name="Google Shape;239;p2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0" name="Google Shape;240;p2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28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46" name="Google Shape;246;p28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247" name="Google Shape;247;p28"/>
          <p:cNvGrpSpPr/>
          <p:nvPr/>
        </p:nvGrpSpPr>
        <p:grpSpPr>
          <a:xfrm>
            <a:off x="8272564" y="-160295"/>
            <a:ext cx="1282313" cy="1280077"/>
            <a:chOff x="11030092" y="-213728"/>
            <a:chExt cx="1709751" cy="1706769"/>
          </a:xfrm>
        </p:grpSpPr>
        <p:sp>
          <p:nvSpPr>
            <p:cNvPr id="248" name="Google Shape;248;p28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51" name="Google Shape;251;p28"/>
          <p:cNvGrpSpPr/>
          <p:nvPr/>
        </p:nvGrpSpPr>
        <p:grpSpPr>
          <a:xfrm>
            <a:off x="433336" y="4134004"/>
            <a:ext cx="621179" cy="620372"/>
            <a:chOff x="10462655" y="1408306"/>
            <a:chExt cx="828239" cy="827162"/>
          </a:xfrm>
        </p:grpSpPr>
        <p:sp>
          <p:nvSpPr>
            <p:cNvPr id="252" name="Google Shape;252;p28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54" name="Google Shape;254;p2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5" name="Google Shape;255;p2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28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0" name="Google Shape;260;p29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1" name="Google Shape;261;p29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2" name="Google Shape;262;p29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3" name="Google Shape;263;p29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64" name="Google Shape;264;p2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6" name="Google Shape;266;p2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270" name="Google Shape;270;p30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1" name="Google Shape;271;p30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019"/>
                </a:srgbClr>
              </a:gs>
              <a:gs pos="100000">
                <a:srgbClr val="1B192E">
                  <a:alpha val="69019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31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274" name="Google Shape;274;p31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78" name="Google Shape;278;p31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80" name="Google Shape;280;p3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1" name="Google Shape;281;p3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2" name="Google Shape;282;p3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85" name="Google Shape;285;p32"/>
          <p:cNvGrpSpPr/>
          <p:nvPr/>
        </p:nvGrpSpPr>
        <p:grpSpPr>
          <a:xfrm>
            <a:off x="8031059" y="3009455"/>
            <a:ext cx="673407" cy="700561"/>
            <a:chOff x="5129684" y="1232940"/>
            <a:chExt cx="897877" cy="934082"/>
          </a:xfrm>
        </p:grpSpPr>
        <p:sp>
          <p:nvSpPr>
            <p:cNvPr id="286" name="Google Shape;286;p32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89" name="Google Shape;289;p32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1" name="Google Shape;291;p32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292" name="Google Shape;292;p3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Equipe">
  <p:cSld name="8_Equipe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40000">
                <a:srgbClr val="1B192E">
                  <a:alpha val="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33"/>
          <p:cNvSpPr/>
          <p:nvPr/>
        </p:nvSpPr>
        <p:spPr>
          <a:xfrm>
            <a:off x="7716581" y="5719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33"/>
          <p:cNvSpPr txBox="1"/>
          <p:nvPr>
            <p:ph type="ctrTitle"/>
          </p:nvPr>
        </p:nvSpPr>
        <p:spPr>
          <a:xfrm>
            <a:off x="411480" y="411480"/>
            <a:ext cx="62115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299" name="Google Shape;299;p33"/>
          <p:cNvGrpSpPr/>
          <p:nvPr/>
        </p:nvGrpSpPr>
        <p:grpSpPr>
          <a:xfrm>
            <a:off x="1321258" y="3220851"/>
            <a:ext cx="1562844" cy="1562844"/>
            <a:chOff x="4840714" y="3556951"/>
            <a:chExt cx="2083792" cy="2083792"/>
          </a:xfrm>
        </p:grpSpPr>
        <p:sp>
          <p:nvSpPr>
            <p:cNvPr id="300" name="Google Shape;300;p33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1" name="Google Shape;301;p33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04" name="Google Shape;304;p33"/>
          <p:cNvSpPr/>
          <p:nvPr>
            <p:ph idx="2" type="pic"/>
          </p:nvPr>
        </p:nvSpPr>
        <p:spPr>
          <a:xfrm>
            <a:off x="809244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5" name="Google Shape;305;p33"/>
          <p:cNvSpPr/>
          <p:nvPr>
            <p:ph idx="3" type="pic"/>
          </p:nvPr>
        </p:nvSpPr>
        <p:spPr>
          <a:xfrm>
            <a:off x="2878788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6" name="Google Shape;306;p33"/>
          <p:cNvSpPr/>
          <p:nvPr>
            <p:ph idx="4" type="pic"/>
          </p:nvPr>
        </p:nvSpPr>
        <p:spPr>
          <a:xfrm>
            <a:off x="4996482" y="1495044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7" name="Google Shape;307;p33"/>
          <p:cNvSpPr/>
          <p:nvPr>
            <p:ph idx="5" type="pic"/>
          </p:nvPr>
        </p:nvSpPr>
        <p:spPr>
          <a:xfrm>
            <a:off x="7114176" y="1493043"/>
            <a:ext cx="1268700" cy="107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08" name="Google Shape;308;p33"/>
          <p:cNvSpPr txBox="1"/>
          <p:nvPr>
            <p:ph idx="1" type="body"/>
          </p:nvPr>
        </p:nvSpPr>
        <p:spPr>
          <a:xfrm>
            <a:off x="809625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6" type="body"/>
          </p:nvPr>
        </p:nvSpPr>
        <p:spPr>
          <a:xfrm>
            <a:off x="809050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idx="7" type="body"/>
          </p:nvPr>
        </p:nvSpPr>
        <p:spPr>
          <a:xfrm>
            <a:off x="2879363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1" name="Google Shape;311;p33"/>
          <p:cNvSpPr txBox="1"/>
          <p:nvPr>
            <p:ph idx="8" type="body"/>
          </p:nvPr>
        </p:nvSpPr>
        <p:spPr>
          <a:xfrm>
            <a:off x="2878788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2" name="Google Shape;312;p33"/>
          <p:cNvSpPr txBox="1"/>
          <p:nvPr>
            <p:ph idx="9" type="body"/>
          </p:nvPr>
        </p:nvSpPr>
        <p:spPr>
          <a:xfrm>
            <a:off x="4997057" y="2836069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3" name="Google Shape;313;p33"/>
          <p:cNvSpPr txBox="1"/>
          <p:nvPr>
            <p:ph idx="13" type="body"/>
          </p:nvPr>
        </p:nvSpPr>
        <p:spPr>
          <a:xfrm>
            <a:off x="4996482" y="3174712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4" name="Google Shape;314;p33"/>
          <p:cNvSpPr txBox="1"/>
          <p:nvPr>
            <p:ph idx="14" type="body"/>
          </p:nvPr>
        </p:nvSpPr>
        <p:spPr>
          <a:xfrm>
            <a:off x="7074834" y="2840466"/>
            <a:ext cx="12834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5" name="Google Shape;315;p33"/>
          <p:cNvSpPr txBox="1"/>
          <p:nvPr>
            <p:ph idx="15" type="body"/>
          </p:nvPr>
        </p:nvSpPr>
        <p:spPr>
          <a:xfrm>
            <a:off x="7074259" y="3179109"/>
            <a:ext cx="1283700" cy="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6" name="Google Shape;316;p3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7" name="Google Shape;317;p3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oluna do conteúdo 3">
  <p:cSld name="11_Coluna do conteúdo 3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34"/>
          <p:cNvGrpSpPr/>
          <p:nvPr/>
        </p:nvGrpSpPr>
        <p:grpSpPr>
          <a:xfrm>
            <a:off x="74283" y="3777366"/>
            <a:ext cx="1562844" cy="1562844"/>
            <a:chOff x="4840714" y="3556951"/>
            <a:chExt cx="2083792" cy="2083792"/>
          </a:xfrm>
        </p:grpSpPr>
        <p:sp>
          <p:nvSpPr>
            <p:cNvPr id="321" name="Google Shape;321;p34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25" name="Google Shape;325;p34"/>
          <p:cNvSpPr/>
          <p:nvPr/>
        </p:nvSpPr>
        <p:spPr>
          <a:xfrm rot="2700000">
            <a:off x="8126490" y="128359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6" name="Google Shape;326;p34"/>
          <p:cNvSpPr/>
          <p:nvPr/>
        </p:nvSpPr>
        <p:spPr>
          <a:xfrm rot="8100000">
            <a:off x="8136889" y="388886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8" name="Google Shape;328;p34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9" name="Google Shape;329;p34"/>
          <p:cNvSpPr txBox="1"/>
          <p:nvPr>
            <p:ph idx="1" type="body"/>
          </p:nvPr>
        </p:nvSpPr>
        <p:spPr>
          <a:xfrm>
            <a:off x="413148" y="1298531"/>
            <a:ext cx="26730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30" name="Google Shape;330;p34"/>
          <p:cNvSpPr txBox="1"/>
          <p:nvPr>
            <p:ph idx="2" type="body"/>
          </p:nvPr>
        </p:nvSpPr>
        <p:spPr>
          <a:xfrm>
            <a:off x="419607" y="1824228"/>
            <a:ext cx="26730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1" name="Google Shape;331;p34"/>
          <p:cNvSpPr txBox="1"/>
          <p:nvPr>
            <p:ph idx="3" type="body"/>
          </p:nvPr>
        </p:nvSpPr>
        <p:spPr>
          <a:xfrm>
            <a:off x="3256180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2" name="Google Shape;332;p34"/>
          <p:cNvSpPr txBox="1"/>
          <p:nvPr>
            <p:ph idx="4" type="body"/>
          </p:nvPr>
        </p:nvSpPr>
        <p:spPr>
          <a:xfrm>
            <a:off x="3256180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3" name="Google Shape;333;p34"/>
          <p:cNvSpPr txBox="1"/>
          <p:nvPr>
            <p:ph idx="5" type="body"/>
          </p:nvPr>
        </p:nvSpPr>
        <p:spPr>
          <a:xfrm>
            <a:off x="6104744" y="1298531"/>
            <a:ext cx="26745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0" sz="15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4" name="Google Shape;334;p34"/>
          <p:cNvSpPr txBox="1"/>
          <p:nvPr>
            <p:ph idx="6" type="body"/>
          </p:nvPr>
        </p:nvSpPr>
        <p:spPr>
          <a:xfrm>
            <a:off x="6104744" y="1820528"/>
            <a:ext cx="26316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1pPr>
            <a:lvl2pPr indent="-3111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2pPr>
            <a:lvl3pPr indent="-3111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3pPr>
            <a:lvl4pPr indent="-3111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4pPr>
            <a:lvl5pPr indent="-3111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 sz="13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5" name="Google Shape;335;p3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6" name="Google Shape;336;p3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7" name="Google Shape;337;p3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Resumo">
  <p:cSld name="12_Resumo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413147" y="3381375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0" name="Google Shape;340;p35"/>
          <p:cNvSpPr/>
          <p:nvPr>
            <p:ph idx="2" type="pic"/>
          </p:nvPr>
        </p:nvSpPr>
        <p:spPr>
          <a:xfrm>
            <a:off x="0" y="0"/>
            <a:ext cx="91440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2" name="Google Shape;342;p35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3" name="Google Shape;343;p35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4" name="Google Shape;344;p35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5" name="Google Shape;345;p35"/>
          <p:cNvSpPr/>
          <p:nvPr/>
        </p:nvSpPr>
        <p:spPr>
          <a:xfrm>
            <a:off x="919330" y="2889169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ctrTitle"/>
          </p:nvPr>
        </p:nvSpPr>
        <p:spPr>
          <a:xfrm>
            <a:off x="2519362" y="292380"/>
            <a:ext cx="6211500" cy="22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8" name="Google Shape;348;p36"/>
          <p:cNvSpPr txBox="1"/>
          <p:nvPr>
            <p:ph idx="1" type="subTitle"/>
          </p:nvPr>
        </p:nvSpPr>
        <p:spPr>
          <a:xfrm>
            <a:off x="2519362" y="2652713"/>
            <a:ext cx="62115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3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0" name="Google Shape;350;p3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1" name="Google Shape;351;p3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2" name="Google Shape;352;p36"/>
          <p:cNvSpPr/>
          <p:nvPr/>
        </p:nvSpPr>
        <p:spPr>
          <a:xfrm rot="2700000">
            <a:off x="459616" y="361324"/>
            <a:ext cx="809496" cy="946621"/>
          </a:xfrm>
          <a:custGeom>
            <a:rect b="b" l="l" r="r" t="t"/>
            <a:pathLst>
              <a:path extrusionOk="0" h="1262947" w="1080000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0">
                <a:srgbClr val="2B274A"/>
              </a:gs>
              <a:gs pos="30000">
                <a:srgbClr val="2B274A"/>
              </a:gs>
              <a:gs pos="40000">
                <a:srgbClr val="453E75"/>
              </a:gs>
              <a:gs pos="60000">
                <a:srgbClr val="2B274A"/>
              </a:gs>
              <a:gs pos="100000">
                <a:schemeClr val="dk2"/>
              </a:gs>
            </a:gsLst>
            <a:lin ang="599887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3" name="Google Shape;353;p36"/>
          <p:cNvSpPr/>
          <p:nvPr/>
        </p:nvSpPr>
        <p:spPr>
          <a:xfrm rot="8100000">
            <a:off x="470015" y="621851"/>
            <a:ext cx="405172" cy="809920"/>
          </a:xfrm>
          <a:prstGeom prst="ellipse">
            <a:avLst/>
          </a:prstGeom>
          <a:gradFill>
            <a:gsLst>
              <a:gs pos="0">
                <a:srgbClr val="221F3B"/>
              </a:gs>
              <a:gs pos="50000">
                <a:srgbClr val="221F3B"/>
              </a:gs>
              <a:gs pos="100000">
                <a:srgbClr val="2B274A"/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1350602" y="185464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55" name="Google Shape;355;p36"/>
          <p:cNvGrpSpPr/>
          <p:nvPr/>
        </p:nvGrpSpPr>
        <p:grpSpPr>
          <a:xfrm>
            <a:off x="968298" y="3224925"/>
            <a:ext cx="1562844" cy="1562844"/>
            <a:chOff x="4840714" y="3556951"/>
            <a:chExt cx="2083792" cy="2083792"/>
          </a:xfrm>
        </p:grpSpPr>
        <p:sp>
          <p:nvSpPr>
            <p:cNvPr id="356" name="Google Shape;356;p36"/>
            <p:cNvSpPr/>
            <p:nvPr/>
          </p:nvSpPr>
          <p:spPr>
            <a:xfrm flipH="1" rot="8100000">
              <a:off x="5006330" y="4192886"/>
              <a:ext cx="1851817" cy="925909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 flipH="1" rot="8100000">
              <a:off x="4956702" y="4051292"/>
              <a:ext cx="1851817" cy="1095110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 flipH="1" rot="2700000">
              <a:off x="6040495" y="3601733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59" name="Google Shape;359;p36"/>
            <p:cNvSpPr/>
            <p:nvPr/>
          </p:nvSpPr>
          <p:spPr>
            <a:xfrm flipH="1" rot="2700000">
              <a:off x="5059469" y="4582759"/>
              <a:ext cx="106915" cy="466690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Quebra de seção">
  <p:cSld name="4_Quebra de seção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34" name="Google Shape;34;p11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" name="Google Shape;37;p11"/>
          <p:cNvSpPr/>
          <p:nvPr/>
        </p:nvSpPr>
        <p:spPr>
          <a:xfrm>
            <a:off x="0" y="4330297"/>
            <a:ext cx="9144000" cy="8133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28000">
                <a:srgbClr val="1B192E">
                  <a:alpha val="0"/>
                </a:srgbClr>
              </a:gs>
              <a:gs pos="9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1"/>
          <p:cNvSpPr/>
          <p:nvPr/>
        </p:nvSpPr>
        <p:spPr>
          <a:xfrm rot="10800000">
            <a:off x="0" y="-4"/>
            <a:ext cx="6750000" cy="51435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1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subTitle"/>
          </p:nvPr>
        </p:nvSpPr>
        <p:spPr>
          <a:xfrm>
            <a:off x="413147" y="2862543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is Conteúdos" type="twoObj">
  <p:cSld name="TWO_OBJECTS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"/>
          <p:cNvSpPr/>
          <p:nvPr/>
        </p:nvSpPr>
        <p:spPr>
          <a:xfrm>
            <a:off x="8302398" y="250031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362" name="Google Shape;362;p37"/>
          <p:cNvGrpSpPr/>
          <p:nvPr/>
        </p:nvGrpSpPr>
        <p:grpSpPr>
          <a:xfrm>
            <a:off x="175052" y="4038015"/>
            <a:ext cx="620372" cy="621178"/>
            <a:chOff x="2895768" y="1234488"/>
            <a:chExt cx="827163" cy="828237"/>
          </a:xfrm>
        </p:grpSpPr>
        <p:sp>
          <p:nvSpPr>
            <p:cNvPr id="363" name="Google Shape;363;p37"/>
            <p:cNvSpPr/>
            <p:nvPr/>
          </p:nvSpPr>
          <p:spPr>
            <a:xfrm rot="2700000">
              <a:off x="3040791" y="1332636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64" name="Google Shape;364;p37"/>
            <p:cNvSpPr/>
            <p:nvPr/>
          </p:nvSpPr>
          <p:spPr>
            <a:xfrm rot="8100000">
              <a:off x="3047202" y="1506331"/>
              <a:ext cx="269832" cy="540088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65" name="Google Shape;365;p37"/>
          <p:cNvSpPr txBox="1"/>
          <p:nvPr>
            <p:ph type="title"/>
          </p:nvPr>
        </p:nvSpPr>
        <p:spPr>
          <a:xfrm>
            <a:off x="413147" y="411956"/>
            <a:ext cx="83178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413147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7" name="Google Shape;367;p37"/>
          <p:cNvSpPr txBox="1"/>
          <p:nvPr>
            <p:ph idx="2" type="body"/>
          </p:nvPr>
        </p:nvSpPr>
        <p:spPr>
          <a:xfrm>
            <a:off x="4654154" y="1572881"/>
            <a:ext cx="40767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68" name="Google Shape;368;p3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9" name="Google Shape;369;p3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3" name="Google Shape;373;p3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4" name="Google Shape;374;p3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39"/>
          <p:cNvGrpSpPr/>
          <p:nvPr/>
        </p:nvGrpSpPr>
        <p:grpSpPr>
          <a:xfrm>
            <a:off x="3564189" y="3617628"/>
            <a:ext cx="1243226" cy="1243226"/>
            <a:chOff x="2481038" y="2139593"/>
            <a:chExt cx="1657635" cy="1657635"/>
          </a:xfrm>
        </p:grpSpPr>
        <p:sp>
          <p:nvSpPr>
            <p:cNvPr id="377" name="Google Shape;377;p39"/>
            <p:cNvSpPr/>
            <p:nvPr/>
          </p:nvSpPr>
          <p:spPr>
            <a:xfrm rot="2700000">
              <a:off x="2769555" y="2336586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453E75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 rot="8100000">
              <a:off x="2784153" y="2683432"/>
              <a:ext cx="540088" cy="1080176"/>
            </a:xfrm>
            <a:prstGeom prst="ellipse">
              <a:avLst/>
            </a:prstGeom>
            <a:gradFill>
              <a:gsLst>
                <a:gs pos="0">
                  <a:srgbClr val="221F3B"/>
                </a:gs>
                <a:gs pos="50000">
                  <a:srgbClr val="221F3B"/>
                </a:gs>
                <a:gs pos="100000">
                  <a:srgbClr val="2B274A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379" name="Google Shape;379;p39"/>
          <p:cNvSpPr txBox="1"/>
          <p:nvPr>
            <p:ph type="title"/>
          </p:nvPr>
        </p:nvSpPr>
        <p:spPr>
          <a:xfrm>
            <a:off x="413147" y="411956"/>
            <a:ext cx="83178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lay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221831" y="1312545"/>
            <a:ext cx="55089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238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81" name="Google Shape;381;p39"/>
          <p:cNvSpPr txBox="1"/>
          <p:nvPr>
            <p:ph idx="2" type="body"/>
          </p:nvPr>
        </p:nvSpPr>
        <p:spPr>
          <a:xfrm>
            <a:off x="413147" y="1312545"/>
            <a:ext cx="2674200" cy="3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382" name="Google Shape;382;p39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3" name="Google Shape;383;p39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4" name="Google Shape;384;p39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1" name="Google Shape;391;p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2" name="Google Shape;3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5" name="Google Shape;39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8" name="Google Shape;39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9" name="Google Shape;3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p4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3" name="Google Shape;403;p4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4" name="Google Shape;40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0" name="Google Shape;410;p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1" name="Google Shape;4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4" name="Google Shape;4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onteúdo da coluna 2 (slide de comparação)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8318709" y="4420100"/>
            <a:ext cx="270000" cy="270000"/>
          </a:xfrm>
          <a:prstGeom prst="ellipse">
            <a:avLst/>
          </a:prstGeom>
          <a:gradFill>
            <a:gsLst>
              <a:gs pos="0">
                <a:schemeClr val="dk2"/>
              </a:gs>
              <a:gs pos="60000">
                <a:schemeClr val="dk2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2"/>
          <p:cNvSpPr/>
          <p:nvPr/>
        </p:nvSpPr>
        <p:spPr>
          <a:xfrm>
            <a:off x="8588709" y="4370909"/>
            <a:ext cx="284400" cy="270000"/>
          </a:xfrm>
          <a:prstGeom prst="rect">
            <a:avLst/>
          </a:prstGeom>
          <a:solidFill>
            <a:schemeClr val="dk2">
              <a:alpha val="8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12"/>
          <p:cNvSpPr txBox="1"/>
          <p:nvPr>
            <p:ph type="title"/>
          </p:nvPr>
        </p:nvSpPr>
        <p:spPr>
          <a:xfrm>
            <a:off x="413146" y="411956"/>
            <a:ext cx="83232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13148" y="1298531"/>
            <a:ext cx="40779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13147" y="1820528"/>
            <a:ext cx="40719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659018" y="1298531"/>
            <a:ext cx="4077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 cap="none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59017" y="1820528"/>
            <a:ext cx="40773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1pPr>
            <a:lvl2pPr indent="-304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2pPr>
            <a:lvl3pPr indent="-304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3pPr>
            <a:lvl4pPr indent="-304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8" name="Google Shape;418;p4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9" name="Google Shape;419;p4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3" name="Google Shape;42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6" name="Google Shape;426;p5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7" name="Google Shape;42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Fechamento">
  <p:cSld name="13_Fechamento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413147" y="411956"/>
            <a:ext cx="4077900" cy="223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413147" y="2870707"/>
            <a:ext cx="4077900" cy="1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13"/>
          <p:cNvSpPr/>
          <p:nvPr>
            <p:ph idx="2" type="pic"/>
          </p:nvPr>
        </p:nvSpPr>
        <p:spPr>
          <a:xfrm>
            <a:off x="4917186" y="41148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56" name="Google Shape;56;p13"/>
          <p:cNvSpPr/>
          <p:nvPr>
            <p:ph idx="3" type="pic"/>
          </p:nvPr>
        </p:nvSpPr>
        <p:spPr>
          <a:xfrm>
            <a:off x="4917186" y="2571750"/>
            <a:ext cx="3813000" cy="2160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grpSp>
        <p:nvGrpSpPr>
          <p:cNvPr id="57" name="Google Shape;57;p13"/>
          <p:cNvGrpSpPr/>
          <p:nvPr/>
        </p:nvGrpSpPr>
        <p:grpSpPr>
          <a:xfrm>
            <a:off x="8272569" y="-160295"/>
            <a:ext cx="1282314" cy="1280077"/>
            <a:chOff x="11030092" y="-213728"/>
            <a:chExt cx="1709751" cy="1706769"/>
          </a:xfrm>
        </p:grpSpPr>
        <p:sp>
          <p:nvSpPr>
            <p:cNvPr id="58" name="Google Shape;58;p13"/>
            <p:cNvSpPr/>
            <p:nvPr/>
          </p:nvSpPr>
          <p:spPr>
            <a:xfrm rot="-2700000">
              <a:off x="11161420" y="125060"/>
              <a:ext cx="1342421" cy="927500"/>
            </a:xfrm>
            <a:custGeom>
              <a:rect b="b" l="l" r="r" t="t"/>
              <a:pathLst>
                <a:path extrusionOk="0" h="926985" w="134167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9" name="Google Shape;59;p13"/>
            <p:cNvSpPr/>
            <p:nvPr/>
          </p:nvSpPr>
          <p:spPr>
            <a:xfrm rot="2700000">
              <a:off x="11798445" y="994116"/>
              <a:ext cx="106915" cy="46669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-2700000">
              <a:off x="11228686" y="129232"/>
              <a:ext cx="1338199" cy="1043501"/>
            </a:xfrm>
            <a:custGeom>
              <a:rect b="b" l="l" r="r" t="t"/>
              <a:pathLst>
                <a:path extrusionOk="0" h="1042921" w="1337455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rgbClr val="746EB3">
                <a:alpha val="4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433333" y="4134005"/>
            <a:ext cx="621179" cy="620372"/>
            <a:chOff x="10462655" y="1408306"/>
            <a:chExt cx="828239" cy="827162"/>
          </a:xfrm>
        </p:grpSpPr>
        <p:sp>
          <p:nvSpPr>
            <p:cNvPr id="62" name="Google Shape;62;p13"/>
            <p:cNvSpPr/>
            <p:nvPr/>
          </p:nvSpPr>
          <p:spPr>
            <a:xfrm rot="8100000">
              <a:off x="10608754" y="1507728"/>
              <a:ext cx="538391" cy="629592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-8100000">
              <a:off x="10614089" y="1424612"/>
              <a:ext cx="269832" cy="540088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3977884" y="4070409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ntrodução">
  <p:cSld name="3_Introdução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13147" y="3380400"/>
            <a:ext cx="3375300" cy="11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>
            <p:ph idx="2" type="pic"/>
          </p:nvPr>
        </p:nvSpPr>
        <p:spPr>
          <a:xfrm>
            <a:off x="0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1" name="Google Shape;71;p14"/>
          <p:cNvSpPr/>
          <p:nvPr>
            <p:ph idx="3" type="pic"/>
          </p:nvPr>
        </p:nvSpPr>
        <p:spPr>
          <a:xfrm>
            <a:off x="2290572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2" name="Google Shape;72;p14"/>
          <p:cNvSpPr/>
          <p:nvPr>
            <p:ph idx="4" type="pic"/>
          </p:nvPr>
        </p:nvSpPr>
        <p:spPr>
          <a:xfrm>
            <a:off x="4562856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3" name="Google Shape;73;p14"/>
          <p:cNvSpPr/>
          <p:nvPr>
            <p:ph idx="5" type="pic"/>
          </p:nvPr>
        </p:nvSpPr>
        <p:spPr>
          <a:xfrm>
            <a:off x="6853428" y="0"/>
            <a:ext cx="2290500" cy="2832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74" name="Google Shape;74;p14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3946808" y="3381375"/>
            <a:ext cx="4666200" cy="11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Quebra de seção">
  <p:cSld name="5_Quebra de seção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0" y="2667961"/>
            <a:ext cx="4980300" cy="24756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0000"/>
                </a:srgbClr>
              </a:gs>
              <a:gs pos="100000">
                <a:srgbClr val="1B192E">
                  <a:alpha val="6000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/>
            </a:lvl1pPr>
            <a:lvl2pPr lvl="1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lvl="2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lvl="3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lvl="4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0" y="0"/>
            <a:ext cx="4980300" cy="2651700"/>
          </a:xfrm>
          <a:prstGeom prst="rect">
            <a:avLst/>
          </a:prstGeom>
          <a:gradFill>
            <a:gsLst>
              <a:gs pos="0">
                <a:srgbClr val="1B192E">
                  <a:alpha val="0"/>
                </a:srgbClr>
              </a:gs>
              <a:gs pos="50000">
                <a:srgbClr val="1B192E">
                  <a:alpha val="69411"/>
                </a:srgbClr>
              </a:gs>
              <a:gs pos="100000">
                <a:srgbClr val="1B192E">
                  <a:alpha val="69411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inha do tempo da Tabela do Gráfico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6"/>
          <p:cNvGrpSpPr/>
          <p:nvPr/>
        </p:nvGrpSpPr>
        <p:grpSpPr>
          <a:xfrm>
            <a:off x="270994" y="3989458"/>
            <a:ext cx="775191" cy="775191"/>
            <a:chOff x="10238297" y="1433356"/>
            <a:chExt cx="1033588" cy="1033588"/>
          </a:xfrm>
        </p:grpSpPr>
        <p:sp>
          <p:nvSpPr>
            <p:cNvPr id="84" name="Google Shape;84;p16"/>
            <p:cNvSpPr/>
            <p:nvPr/>
          </p:nvSpPr>
          <p:spPr>
            <a:xfrm rot="-8100000">
              <a:off x="10266523" y="1740761"/>
              <a:ext cx="930609" cy="465304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 rot="-2700000">
              <a:off x="11115586" y="1939365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 rot="-2700000">
              <a:off x="10625073" y="1448852"/>
              <a:ext cx="53457" cy="233345"/>
            </a:xfrm>
            <a:prstGeom prst="ellipse">
              <a:avLst/>
            </a:prstGeom>
            <a:solidFill>
              <a:srgbClr val="2B274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" name="Google Shape;87;p16"/>
            <p:cNvSpPr/>
            <p:nvPr/>
          </p:nvSpPr>
          <p:spPr>
            <a:xfrm rot="-8100000">
              <a:off x="10289786" y="1684597"/>
              <a:ext cx="930609" cy="531105"/>
            </a:xfrm>
            <a:custGeom>
              <a:rect b="b" l="l" r="r" t="t"/>
              <a:pathLst>
                <a:path extrusionOk="0" h="1329373" w="2658746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rgbClr val="746EB3">
                <a:alpha val="200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88" name="Google Shape;88;p16"/>
          <p:cNvSpPr txBox="1"/>
          <p:nvPr>
            <p:ph type="title"/>
          </p:nvPr>
        </p:nvSpPr>
        <p:spPr>
          <a:xfrm>
            <a:off x="413146" y="411956"/>
            <a:ext cx="8318700" cy="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13147" y="1584899"/>
            <a:ext cx="8317800" cy="29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itação">
  <p:cSld name="7_Citação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13148" y="411956"/>
            <a:ext cx="26745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lay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grpSp>
        <p:nvGrpSpPr>
          <p:cNvPr id="95" name="Google Shape;95;p17"/>
          <p:cNvGrpSpPr/>
          <p:nvPr/>
        </p:nvGrpSpPr>
        <p:grpSpPr>
          <a:xfrm>
            <a:off x="8031060" y="3009454"/>
            <a:ext cx="673408" cy="700561"/>
            <a:chOff x="5129684" y="1232940"/>
            <a:chExt cx="897877" cy="934082"/>
          </a:xfrm>
        </p:grpSpPr>
        <p:sp>
          <p:nvSpPr>
            <p:cNvPr id="96" name="Google Shape;96;p17"/>
            <p:cNvSpPr/>
            <p:nvPr/>
          </p:nvSpPr>
          <p:spPr>
            <a:xfrm rot="1800000">
              <a:off x="5356930" y="1363788"/>
              <a:ext cx="621086" cy="364601"/>
            </a:xfrm>
            <a:custGeom>
              <a:rect b="b" l="l" r="r" t="t"/>
              <a:pathLst>
                <a:path extrusionOk="0" h="317" w="540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rot="1800004">
              <a:off x="5243759" y="1430747"/>
              <a:ext cx="305942" cy="538275"/>
            </a:xfrm>
            <a:custGeom>
              <a:rect b="b" l="l" r="r" t="t"/>
              <a:pathLst>
                <a:path extrusionOk="0" h="468" w="266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980004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98" name="Google Shape;98;p17"/>
            <p:cNvSpPr/>
            <p:nvPr/>
          </p:nvSpPr>
          <p:spPr>
            <a:xfrm rot="1800000">
              <a:off x="5508097" y="1586019"/>
              <a:ext cx="315144" cy="538275"/>
            </a:xfrm>
            <a:custGeom>
              <a:rect b="b" l="l" r="r" t="t"/>
              <a:pathLst>
                <a:path extrusionOk="0" h="468" w="274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>
              <a:gsLst>
                <a:gs pos="0">
                  <a:srgbClr val="2B274A">
                    <a:alpha val="20000"/>
                  </a:srgbClr>
                </a:gs>
                <a:gs pos="20000">
                  <a:srgbClr val="2B274A">
                    <a:alpha val="20000"/>
                  </a:srgbClr>
                </a:gs>
                <a:gs pos="100000">
                  <a:srgbClr val="59EFC0">
                    <a:alpha val="20000"/>
                  </a:srgbClr>
                </a:gs>
              </a:gsLst>
              <a:lin ang="1800004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99" name="Google Shape;99;p17"/>
          <p:cNvSpPr/>
          <p:nvPr/>
        </p:nvSpPr>
        <p:spPr>
          <a:xfrm>
            <a:off x="4251585" y="3794257"/>
            <a:ext cx="810000" cy="810000"/>
          </a:xfrm>
          <a:prstGeom prst="ellipse">
            <a:avLst/>
          </a:prstGeom>
          <a:gradFill>
            <a:gsLst>
              <a:gs pos="0">
                <a:srgbClr val="1B182E"/>
              </a:gs>
              <a:gs pos="60000">
                <a:srgbClr val="1B182E"/>
              </a:gs>
              <a:gs pos="100000">
                <a:srgbClr val="746EB3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13147" y="3073004"/>
            <a:ext cx="2674200" cy="17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2pPr>
            <a:lvl3pPr indent="-3238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 sz="1500"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7"/>
          <p:cNvSpPr/>
          <p:nvPr>
            <p:ph idx="2" type="pic"/>
          </p:nvPr>
        </p:nvSpPr>
        <p:spPr>
          <a:xfrm>
            <a:off x="4151857" y="492475"/>
            <a:ext cx="3849300" cy="384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sp>
      <p:sp>
        <p:nvSpPr>
          <p:cNvPr id="102" name="Google Shape;102;p17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4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0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 txBox="1"/>
          <p:nvPr>
            <p:ph type="title"/>
          </p:nvPr>
        </p:nvSpPr>
        <p:spPr>
          <a:xfrm>
            <a:off x="413147" y="413100"/>
            <a:ext cx="8317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None/>
              <a:defRPr b="0" i="0" sz="36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8"/>
          <p:cNvSpPr txBox="1"/>
          <p:nvPr>
            <p:ph idx="1" type="body"/>
          </p:nvPr>
        </p:nvSpPr>
        <p:spPr>
          <a:xfrm>
            <a:off x="413147" y="1585397"/>
            <a:ext cx="8318700" cy="29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84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8" name="Google Shape;198;p8"/>
          <p:cNvSpPr txBox="1"/>
          <p:nvPr>
            <p:ph idx="10" type="dt"/>
          </p:nvPr>
        </p:nvSpPr>
        <p:spPr>
          <a:xfrm>
            <a:off x="413147" y="4880409"/>
            <a:ext cx="19716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99" name="Google Shape;199;p8"/>
          <p:cNvSpPr txBox="1"/>
          <p:nvPr>
            <p:ph idx="11" type="ftr"/>
          </p:nvPr>
        </p:nvSpPr>
        <p:spPr>
          <a:xfrm>
            <a:off x="2519363" y="4880409"/>
            <a:ext cx="47844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0" name="Google Shape;200;p8"/>
          <p:cNvSpPr txBox="1"/>
          <p:nvPr>
            <p:ph idx="12" type="sldNum"/>
          </p:nvPr>
        </p:nvSpPr>
        <p:spPr>
          <a:xfrm>
            <a:off x="7461647" y="4880409"/>
            <a:ext cx="12693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A5A5A5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pos="260">
          <p15:clr>
            <a:srgbClr val="F26B43"/>
          </p15:clr>
        </p15:guide>
        <p15:guide id="4" pos="5500">
          <p15:clr>
            <a:srgbClr val="F26B43"/>
          </p15:clr>
        </p15:guide>
        <p15:guide id="5" orient="horz" pos="259">
          <p15:clr>
            <a:srgbClr val="F26B43"/>
          </p15:clr>
        </p15:guide>
        <p15:guide id="6" orient="horz" pos="2981">
          <p15:clr>
            <a:srgbClr val="F26B43"/>
          </p15:clr>
        </p15:guide>
        <p15:guide id="7" pos="618">
          <p15:clr>
            <a:srgbClr val="A4A3A4"/>
          </p15:clr>
        </p15:guide>
        <p15:guide id="8" pos="703">
          <p15:clr>
            <a:srgbClr val="A4A3A4"/>
          </p15:clr>
        </p15:guide>
        <p15:guide id="9" pos="1060">
          <p15:clr>
            <a:srgbClr val="A4A3A4"/>
          </p15:clr>
        </p15:guide>
        <p15:guide id="10" pos="1145">
          <p15:clr>
            <a:srgbClr val="A4A3A4"/>
          </p15:clr>
        </p15:guide>
        <p15:guide id="11" pos="1502">
          <p15:clr>
            <a:srgbClr val="A4A3A4"/>
          </p15:clr>
        </p15:guide>
        <p15:guide id="12" pos="1587">
          <p15:clr>
            <a:srgbClr val="A4A3A4"/>
          </p15:clr>
        </p15:guide>
        <p15:guide id="13" pos="1945">
          <p15:clr>
            <a:srgbClr val="A4A3A4"/>
          </p15:clr>
        </p15:guide>
        <p15:guide id="14" pos="2029">
          <p15:clr>
            <a:srgbClr val="A4A3A4"/>
          </p15:clr>
        </p15:guide>
        <p15:guide id="15" pos="2387">
          <p15:clr>
            <a:srgbClr val="A4A3A4"/>
          </p15:clr>
        </p15:guide>
        <p15:guide id="16" pos="2489">
          <p15:clr>
            <a:srgbClr val="A4A3A4"/>
          </p15:clr>
        </p15:guide>
        <p15:guide id="17" pos="2829">
          <p15:clr>
            <a:srgbClr val="A4A3A4"/>
          </p15:clr>
        </p15:guide>
        <p15:guide id="18" pos="2931">
          <p15:clr>
            <a:srgbClr val="A4A3A4"/>
          </p15:clr>
        </p15:guide>
        <p15:guide id="19" pos="3271">
          <p15:clr>
            <a:srgbClr val="A4A3A4"/>
          </p15:clr>
        </p15:guide>
        <p15:guide id="20" pos="3373">
          <p15:clr>
            <a:srgbClr val="A4A3A4"/>
          </p15:clr>
        </p15:guide>
        <p15:guide id="21" pos="3713">
          <p15:clr>
            <a:srgbClr val="A4A3A4"/>
          </p15:clr>
        </p15:guide>
        <p15:guide id="22" pos="3815">
          <p15:clr>
            <a:srgbClr val="A4A3A4"/>
          </p15:clr>
        </p15:guide>
        <p15:guide id="23" pos="4156">
          <p15:clr>
            <a:srgbClr val="A4A3A4"/>
          </p15:clr>
        </p15:guide>
        <p15:guide id="24" pos="4258">
          <p15:clr>
            <a:srgbClr val="A4A3A4"/>
          </p15:clr>
        </p15:guide>
        <p15:guide id="25" pos="4615">
          <p15:clr>
            <a:srgbClr val="A4A3A4"/>
          </p15:clr>
        </p15:guide>
        <p15:guide id="26" pos="4700">
          <p15:clr>
            <a:srgbClr val="A4A3A4"/>
          </p15:clr>
        </p15:guide>
        <p15:guide id="27" pos="5057">
          <p15:clr>
            <a:srgbClr val="A4A3A4"/>
          </p15:clr>
        </p15:guide>
        <p15:guide id="28" pos="5142">
          <p15:clr>
            <a:srgbClr val="A4A3A4"/>
          </p15:clr>
        </p15:guide>
        <p15:guide id="29" orient="horz" pos="2879">
          <p15:clr>
            <a:srgbClr val="A4A3A4"/>
          </p15:clr>
        </p15:guide>
        <p15:guide id="30" orient="horz" pos="1569">
          <p15:clr>
            <a:srgbClr val="A4A3A4"/>
          </p15:clr>
        </p15:guide>
        <p15:guide id="31" orient="horz" pos="1671">
          <p15:clr>
            <a:srgbClr val="A4A3A4"/>
          </p15:clr>
        </p15:guide>
        <p15:guide id="32" orient="horz" pos="634">
          <p15:clr>
            <a:srgbClr val="A4A3A4"/>
          </p15:clr>
        </p15:guide>
        <p15:guide id="33" orient="horz" pos="719">
          <p15:clr>
            <a:srgbClr val="A4A3A4"/>
          </p15:clr>
        </p15:guide>
        <p15:guide id="34" orient="horz" pos="1110">
          <p15:clr>
            <a:srgbClr val="A4A3A4"/>
          </p15:clr>
        </p15:guide>
        <p15:guide id="35" orient="horz" pos="1195">
          <p15:clr>
            <a:srgbClr val="A4A3A4"/>
          </p15:clr>
        </p15:guide>
        <p15:guide id="36" orient="horz" pos="2045">
          <p15:clr>
            <a:srgbClr val="A4A3A4"/>
          </p15:clr>
        </p15:guide>
        <p15:guide id="37" orient="horz" pos="2130">
          <p15:clr>
            <a:srgbClr val="A4A3A4"/>
          </p15:clr>
        </p15:guide>
        <p15:guide id="38" orient="horz" pos="2504">
          <p15:clr>
            <a:srgbClr val="A4A3A4"/>
          </p15:clr>
        </p15:guide>
        <p15:guide id="39" orient="horz" pos="2606">
          <p15:clr>
            <a:srgbClr val="A4A3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7" name="Google Shape;38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8" name="Google Shape;38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"/>
          <p:cNvSpPr/>
          <p:nvPr/>
        </p:nvSpPr>
        <p:spPr>
          <a:xfrm>
            <a:off x="535306" y="186088"/>
            <a:ext cx="1578217" cy="1117941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78" l="-16058" r="-16069" t="-45778"/>
            </a:stretch>
          </a:blipFill>
          <a:ln>
            <a:noFill/>
          </a:ln>
        </p:spPr>
      </p:sp>
      <p:sp>
        <p:nvSpPr>
          <p:cNvPr id="437" name="Google Shape;437;p1"/>
          <p:cNvSpPr/>
          <p:nvPr/>
        </p:nvSpPr>
        <p:spPr>
          <a:xfrm>
            <a:off x="0" y="1983400"/>
            <a:ext cx="9366600" cy="15207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"/>
          <p:cNvSpPr txBox="1"/>
          <p:nvPr/>
        </p:nvSpPr>
        <p:spPr>
          <a:xfrm>
            <a:off x="2007275" y="2416800"/>
            <a:ext cx="23361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pt-BR" sz="721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AWS</a:t>
            </a:r>
            <a:endParaRPr b="1" i="0" sz="6916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"/>
          <p:cNvSpPr txBox="1"/>
          <p:nvPr/>
        </p:nvSpPr>
        <p:spPr>
          <a:xfrm>
            <a:off x="191978" y="2079150"/>
            <a:ext cx="25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pt-BR" sz="320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AULA 04</a:t>
            </a:r>
            <a:endParaRPr b="1" sz="320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"/>
          <p:cNvSpPr/>
          <p:nvPr/>
        </p:nvSpPr>
        <p:spPr>
          <a:xfrm rot="503576">
            <a:off x="4782058" y="1669262"/>
            <a:ext cx="3631182" cy="3725569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41" name="Google Shape;44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575659">
            <a:off x="1598696" y="2498978"/>
            <a:ext cx="3244719" cy="246983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1"/>
          <p:cNvSpPr txBox="1"/>
          <p:nvPr/>
        </p:nvSpPr>
        <p:spPr>
          <a:xfrm>
            <a:off x="4416425" y="348875"/>
            <a:ext cx="128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1"/>
          <p:cNvSpPr/>
          <p:nvPr/>
        </p:nvSpPr>
        <p:spPr>
          <a:xfrm>
            <a:off x="5677638" y="348778"/>
            <a:ext cx="433528" cy="385085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4" name="Google Shape;444;p1"/>
          <p:cNvSpPr txBox="1"/>
          <p:nvPr/>
        </p:nvSpPr>
        <p:spPr>
          <a:xfrm>
            <a:off x="6290876" y="348878"/>
            <a:ext cx="2070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1"/>
          <p:cNvSpPr txBox="1"/>
          <p:nvPr/>
        </p:nvSpPr>
        <p:spPr>
          <a:xfrm>
            <a:off x="4416427" y="756675"/>
            <a:ext cx="35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pt-BR" sz="5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5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"/>
          <p:cNvSpPr txBox="1"/>
          <p:nvPr>
            <p:ph type="title"/>
          </p:nvPr>
        </p:nvSpPr>
        <p:spPr>
          <a:xfrm>
            <a:off x="215728" y="697526"/>
            <a:ext cx="26742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etBrains Mono"/>
              <a:buNone/>
            </a:pPr>
            <a:r>
              <a:rPr b="1" lang="pt-BR">
                <a:latin typeface="Poppins"/>
                <a:ea typeface="Poppins"/>
                <a:cs typeface="Poppins"/>
                <a:sym typeface="Poppins"/>
              </a:rPr>
              <a:t>Sumário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Pontos de dados " id="453" name="Google Shape;453;p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88931" y="447294"/>
            <a:ext cx="1697700" cy="169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pic>
        <p:nvPicPr>
          <p:cNvPr descr="Plano de fundo de dados" id="454" name="Google Shape;454;p2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709" y="2493550"/>
            <a:ext cx="2202600" cy="2202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455" name="Google Shape;455;p2"/>
          <p:cNvSpPr txBox="1"/>
          <p:nvPr>
            <p:ph idx="12" type="sldNum"/>
          </p:nvPr>
        </p:nvSpPr>
        <p:spPr>
          <a:xfrm>
            <a:off x="7461647" y="4880409"/>
            <a:ext cx="1269300" cy="1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6" name="Google Shape;456;p2"/>
          <p:cNvSpPr txBox="1"/>
          <p:nvPr/>
        </p:nvSpPr>
        <p:spPr>
          <a:xfrm>
            <a:off x="215725" y="1606550"/>
            <a:ext cx="51390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Gerenciamento de instâncias RDS Backup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54000" lvl="0" marL="254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E5EB"/>
              </a:buClr>
              <a:buSzPts val="1500"/>
              <a:buFont typeface="Poppins"/>
              <a:buChar char="•"/>
            </a:pPr>
            <a:r>
              <a:rPr b="0" i="0" lang="pt-BR" sz="1500" u="none" cap="none" strike="noStrike">
                <a:solidFill>
                  <a:srgbClr val="EAE5EB"/>
                </a:solidFill>
                <a:latin typeface="Poppins"/>
                <a:ea typeface="Poppins"/>
                <a:cs typeface="Poppins"/>
                <a:sym typeface="Poppins"/>
              </a:rPr>
              <a:t>Restauração de bancos de dados RDS </a:t>
            </a:r>
            <a:endParaRPr b="0" i="0" sz="1500" u="none" cap="none" strike="noStrike">
              <a:solidFill>
                <a:srgbClr val="EAE5E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7" name="Google Shape;457;p2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2"/>
          <p:cNvSpPr txBox="1"/>
          <p:nvPr/>
        </p:nvSpPr>
        <p:spPr>
          <a:xfrm>
            <a:off x="208525" y="13602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9" name="Google Shape;459;p2"/>
          <p:cNvSpPr/>
          <p:nvPr/>
        </p:nvSpPr>
        <p:spPr>
          <a:xfrm>
            <a:off x="0" y="3872588"/>
            <a:ext cx="1697649" cy="1270922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oogle Shape;464;p3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65" name="Google Shape;465;p3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66" name="Google Shape;466;p3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67" name="Google Shape;467;p3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8" name="Google Shape;468;p3"/>
          <p:cNvSpPr txBox="1"/>
          <p:nvPr/>
        </p:nvSpPr>
        <p:spPr>
          <a:xfrm>
            <a:off x="184525" y="1468350"/>
            <a:ext cx="7574700" cy="23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Nessa aula em específico teremos uma pratica mais direcional levando os assuntos da aula que são o gerenciamento de instâncias: pois Quando você cria uma instância RDS, você precisa configurar diversas opções, como o tamanho da instância, a versão do banco de dados, as configurações de rede, as opções de backup, entre outras.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Depois que a instância RDS está em execução, é necessário fazer o gerenciamento da mesma. Isso envolve tarefas como monitorar o desempenho da instância, gerenciar as configurações de segurança, atualizar a versão do banco de dados, configurar backups, entre outras.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69" name="Google Shape;469;p3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0" name="Google Shape;470;p3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1" name="Google Shape;471;p3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4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77" name="Google Shape;477;p4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Google Shape;478;p4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79" name="Google Shape;479;p4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 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0" name="Google Shape;480;p4"/>
          <p:cNvSpPr txBox="1"/>
          <p:nvPr/>
        </p:nvSpPr>
        <p:spPr>
          <a:xfrm>
            <a:off x="190325" y="1340325"/>
            <a:ext cx="75747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 por fim também faremos a parte de Backup e restauração de bancos de dados: são tarefas cruciais para garantir a segurança e a disponibilidade dos dados armazenados.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Amazon RDS oferece várias opções de backup para atender diferentes necessidades dos clientes. O objetivo é que, ao final da aula, você seja capaz de gerenciar seus backups de forma eficiente e restaurar seus dados com rapidez e segurança em caso de necessidade.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1" name="Google Shape;481;p4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2" name="Google Shape;482;p4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3" name="Google Shape;483;p4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5"/>
          <p:cNvGrpSpPr/>
          <p:nvPr/>
        </p:nvGrpSpPr>
        <p:grpSpPr>
          <a:xfrm>
            <a:off x="7759189" y="1374491"/>
            <a:ext cx="1243226" cy="1243226"/>
            <a:chOff x="10111337" y="2146598"/>
            <a:chExt cx="1657635" cy="1657635"/>
          </a:xfrm>
        </p:grpSpPr>
        <p:sp>
          <p:nvSpPr>
            <p:cNvPr id="489" name="Google Shape;489;p5"/>
            <p:cNvSpPr/>
            <p:nvPr/>
          </p:nvSpPr>
          <p:spPr>
            <a:xfrm rot="8100000">
              <a:off x="10399854" y="2343591"/>
              <a:ext cx="1080601" cy="1263649"/>
            </a:xfrm>
            <a:custGeom>
              <a:rect b="b" l="l" r="r" t="t"/>
              <a:pathLst>
                <a:path extrusionOk="0" h="1262947" w="1080000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0">
                  <a:srgbClr val="2B274A"/>
                </a:gs>
                <a:gs pos="30000">
                  <a:srgbClr val="2B274A"/>
                </a:gs>
                <a:gs pos="40000">
                  <a:srgbClr val="3B3666"/>
                </a:gs>
                <a:gs pos="60000">
                  <a:srgbClr val="2B274A"/>
                </a:gs>
                <a:gs pos="100000">
                  <a:schemeClr val="dk2"/>
                </a:gs>
              </a:gsLst>
              <a:lin ang="599887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0" name="Google Shape;490;p5"/>
            <p:cNvSpPr/>
            <p:nvPr/>
          </p:nvSpPr>
          <p:spPr>
            <a:xfrm rot="-8100000">
              <a:off x="10415002" y="2179669"/>
              <a:ext cx="540088" cy="1080176"/>
            </a:xfrm>
            <a:prstGeom prst="ellipse">
              <a:avLst/>
            </a:prstGeom>
            <a:gradFill>
              <a:gsLst>
                <a:gs pos="0">
                  <a:srgbClr val="453E75">
                    <a:alpha val="32156"/>
                  </a:srgbClr>
                </a:gs>
                <a:gs pos="100000">
                  <a:srgbClr val="59EFC0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491" name="Google Shape;491;p5"/>
          <p:cNvSpPr txBox="1"/>
          <p:nvPr/>
        </p:nvSpPr>
        <p:spPr>
          <a:xfrm>
            <a:off x="184525" y="1239750"/>
            <a:ext cx="757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1500"/>
              <a:buFont typeface="Poppins"/>
              <a:buChar char="●"/>
            </a:pPr>
            <a:r>
              <a:rPr b="0" i="0" lang="pt-BR" sz="1500" u="none" cap="none" strike="noStrike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 para termos uma prática começaremos nessa aula conectar o nosso website com a nossa base de dados. </a:t>
            </a:r>
            <a:endParaRPr b="0" i="0" sz="1500" u="none" cap="none" strike="noStrike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5"/>
          <p:cNvSpPr txBox="1"/>
          <p:nvPr>
            <p:ph type="title"/>
          </p:nvPr>
        </p:nvSpPr>
        <p:spPr>
          <a:xfrm>
            <a:off x="342725" y="727650"/>
            <a:ext cx="86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pt-BR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RDS</a:t>
            </a:r>
            <a:endParaRPr b="1"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93" name="Google Shape;493;p5"/>
          <p:cNvCxnSpPr/>
          <p:nvPr/>
        </p:nvCxnSpPr>
        <p:spPr>
          <a:xfrm flipH="1" rot="10800000">
            <a:off x="208525" y="589875"/>
            <a:ext cx="3588900" cy="23100"/>
          </a:xfrm>
          <a:prstGeom prst="straightConnector1">
            <a:avLst/>
          </a:prstGeom>
          <a:noFill/>
          <a:ln cap="flat" cmpd="sng" w="9525">
            <a:solidFill>
              <a:srgbClr val="A3A3C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4" name="Google Shape;494;p5"/>
          <p:cNvSpPr txBox="1"/>
          <p:nvPr/>
        </p:nvSpPr>
        <p:spPr>
          <a:xfrm>
            <a:off x="184525" y="213275"/>
            <a:ext cx="564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AWS - AULA 5</a:t>
            </a:r>
            <a:endParaRPr b="0" i="0" sz="1200" u="none" cap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5" name="Google Shape;495;p5"/>
          <p:cNvSpPr/>
          <p:nvPr/>
        </p:nvSpPr>
        <p:spPr>
          <a:xfrm>
            <a:off x="7247475" y="53451"/>
            <a:ext cx="1697649" cy="1170896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5753" l="-16057" r="-16045" t="-45755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DFloatVTI">
  <a:themeElements>
    <a:clrScheme name="Float">
      <a:dk1>
        <a:srgbClr val="000000"/>
      </a:dk1>
      <a:lt1>
        <a:srgbClr val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