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5" r:id="rId5"/>
    <p:sldMasterId id="214748368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y="5143500" cx="9144000"/>
  <p:notesSz cx="6858000" cy="9144000"/>
  <p:embeddedFontLst>
    <p:embeddedFont>
      <p:font typeface="Play"/>
      <p:regular r:id="rId30"/>
      <p:bold r:id="rId31"/>
    </p:embeddedFont>
    <p:embeddedFont>
      <p:font typeface="Poppins"/>
      <p:regular r:id="rId32"/>
      <p:bold r:id="rId33"/>
      <p:italic r:id="rId34"/>
      <p:boldItalic r:id="rId35"/>
    </p:embeddedFont>
    <p:embeddedFont>
      <p:font typeface="Gill Sans"/>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8" roundtripDataSignature="AMtx7mhJbdv19BB9JszXe3sjeh+tw6nd2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Play-bold.fntdata"/><Relationship Id="rId30" Type="http://schemas.openxmlformats.org/officeDocument/2006/relationships/font" Target="fonts/Play-regular.fntdata"/><Relationship Id="rId11" Type="http://schemas.openxmlformats.org/officeDocument/2006/relationships/slide" Target="slides/slide4.xml"/><Relationship Id="rId33" Type="http://schemas.openxmlformats.org/officeDocument/2006/relationships/font" Target="fonts/Poppins-bold.fntdata"/><Relationship Id="rId10" Type="http://schemas.openxmlformats.org/officeDocument/2006/relationships/slide" Target="slides/slide3.xml"/><Relationship Id="rId32" Type="http://schemas.openxmlformats.org/officeDocument/2006/relationships/font" Target="fonts/Poppins-regular.fntdata"/><Relationship Id="rId13" Type="http://schemas.openxmlformats.org/officeDocument/2006/relationships/slide" Target="slides/slide6.xml"/><Relationship Id="rId35" Type="http://schemas.openxmlformats.org/officeDocument/2006/relationships/font" Target="fonts/Poppins-boldItalic.fntdata"/><Relationship Id="rId12" Type="http://schemas.openxmlformats.org/officeDocument/2006/relationships/slide" Target="slides/slide5.xml"/><Relationship Id="rId34" Type="http://schemas.openxmlformats.org/officeDocument/2006/relationships/font" Target="fonts/Poppins-italic.fntdata"/><Relationship Id="rId15" Type="http://schemas.openxmlformats.org/officeDocument/2006/relationships/slide" Target="slides/slide8.xml"/><Relationship Id="rId37" Type="http://schemas.openxmlformats.org/officeDocument/2006/relationships/font" Target="fonts/GillSans-bold.fntdata"/><Relationship Id="rId14" Type="http://schemas.openxmlformats.org/officeDocument/2006/relationships/slide" Target="slides/slide7.xml"/><Relationship Id="rId36" Type="http://schemas.openxmlformats.org/officeDocument/2006/relationships/font" Target="fonts/GillSans-regular.fntdata"/><Relationship Id="rId17" Type="http://schemas.openxmlformats.org/officeDocument/2006/relationships/slide" Target="slides/slide10.xml"/><Relationship Id="rId16" Type="http://schemas.openxmlformats.org/officeDocument/2006/relationships/slide" Target="slides/slide9.xml"/><Relationship Id="rId38" Type="http://customschemas.google.com/relationships/presentationmetadata" Target="meta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2" name="Google Shape;432;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33" name="Google Shape;433;p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pt-B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34" name="Google Shape;434;p1:notes"/>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12/05/2022</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4" name="Google Shape;53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3" name="Google Shape;54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2" name="Google Shape;55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1" name="Google Shape;56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0" name="Google Shape;57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9" name="Google Shape;57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8" name="Google Shape;58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7" name="Google Shape;59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6" name="Google Shape;60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5" name="Google Shape;61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8" name="Google Shape;448;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449" name="Google Shape;449;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pt-B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50" name="Google Shape;450;p2:notes"/>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r>
              <a:rPr b="0" i="0" lang="pt-BR" sz="1400" u="none" cap="none" strike="noStrike">
                <a:solidFill>
                  <a:srgbClr val="000000"/>
                </a:solidFill>
                <a:latin typeface="Arial"/>
                <a:ea typeface="Arial"/>
                <a:cs typeface="Arial"/>
                <a:sym typeface="Arial"/>
              </a:rPr>
              <a:t>12/05/2022</a:t>
            </a:r>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4" name="Google Shape;62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3" name="Google Shape;63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2" name="Google Shape;64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2" name="Google Shape;46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4" name="Google Shape;47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6" name="Google Shape;48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8" name="Google Shape;49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7" name="Google Shape;50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6" name="Google Shape;51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5" name="Google Shape;52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ítulo">
  <p:cSld name="1_Título">
    <p:spTree>
      <p:nvGrpSpPr>
        <p:cNvPr id="11" name="Shape 11"/>
        <p:cNvGrpSpPr/>
        <p:nvPr/>
      </p:nvGrpSpPr>
      <p:grpSpPr>
        <a:xfrm>
          <a:off x="0" y="0"/>
          <a:ext cx="0" cy="0"/>
          <a:chOff x="0" y="0"/>
          <a:chExt cx="0" cy="0"/>
        </a:xfrm>
      </p:grpSpPr>
      <p:sp>
        <p:nvSpPr>
          <p:cNvPr id="12" name="Google Shape;12;p24"/>
          <p:cNvSpPr txBox="1"/>
          <p:nvPr>
            <p:ph type="ctrTitle"/>
          </p:nvPr>
        </p:nvSpPr>
        <p:spPr>
          <a:xfrm>
            <a:off x="5999561" y="788663"/>
            <a:ext cx="2674200" cy="17886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 name="Google Shape;13;p24"/>
          <p:cNvSpPr/>
          <p:nvPr>
            <p:ph idx="2" type="pic"/>
          </p:nvPr>
        </p:nvSpPr>
        <p:spPr>
          <a:xfrm>
            <a:off x="0" y="0"/>
            <a:ext cx="5589300" cy="5143500"/>
          </a:xfrm>
          <a:prstGeom prst="rect">
            <a:avLst/>
          </a:prstGeom>
          <a:solidFill>
            <a:schemeClr val="accent5"/>
          </a:solidFill>
          <a:ln>
            <a:noFill/>
          </a:ln>
        </p:spPr>
      </p:sp>
      <p:sp>
        <p:nvSpPr>
          <p:cNvPr id="14" name="Google Shape;14;p24"/>
          <p:cNvSpPr/>
          <p:nvPr/>
        </p:nvSpPr>
        <p:spPr>
          <a:xfrm>
            <a:off x="5999560" y="333954"/>
            <a:ext cx="270000" cy="27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nvGrpSpPr>
          <p:cNvPr id="15" name="Google Shape;15;p24"/>
          <p:cNvGrpSpPr/>
          <p:nvPr/>
        </p:nvGrpSpPr>
        <p:grpSpPr>
          <a:xfrm rot="5400000">
            <a:off x="8126717" y="4125632"/>
            <a:ext cx="621179" cy="620372"/>
            <a:chOff x="10462655" y="1408306"/>
            <a:chExt cx="828239" cy="827162"/>
          </a:xfrm>
        </p:grpSpPr>
        <p:sp>
          <p:nvSpPr>
            <p:cNvPr id="16" name="Google Shape;16;p24"/>
            <p:cNvSpPr/>
            <p:nvPr/>
          </p:nvSpPr>
          <p:spPr>
            <a:xfrm rot="8100000">
              <a:off x="10608754" y="1507728"/>
              <a:ext cx="538391" cy="629592"/>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599887"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7" name="Google Shape;17;p24"/>
            <p:cNvSpPr/>
            <p:nvPr/>
          </p:nvSpPr>
          <p:spPr>
            <a:xfrm rot="-8100000">
              <a:off x="10614089" y="1424612"/>
              <a:ext cx="269832" cy="540088"/>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sp>
        <p:nvSpPr>
          <p:cNvPr id="18" name="Google Shape;18;p24"/>
          <p:cNvSpPr txBox="1"/>
          <p:nvPr>
            <p:ph idx="1" type="body"/>
          </p:nvPr>
        </p:nvSpPr>
        <p:spPr>
          <a:xfrm>
            <a:off x="5999560" y="2676525"/>
            <a:ext cx="2674200" cy="12990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sz="1500"/>
            </a:lvl1pPr>
            <a:lvl2pPr indent="-228600" lvl="1" marL="914400" algn="l">
              <a:lnSpc>
                <a:spcPct val="110000"/>
              </a:lnSpc>
              <a:spcBef>
                <a:spcPts val="600"/>
              </a:spcBef>
              <a:spcAft>
                <a:spcPts val="0"/>
              </a:spcAft>
              <a:buClr>
                <a:schemeClr val="lt1"/>
              </a:buClr>
              <a:buSzPts val="1500"/>
              <a:buNone/>
              <a:defRPr sz="1500"/>
            </a:lvl2pPr>
            <a:lvl3pPr indent="-228600" lvl="2" marL="1371600" algn="l">
              <a:lnSpc>
                <a:spcPct val="110000"/>
              </a:lnSpc>
              <a:spcBef>
                <a:spcPts val="600"/>
              </a:spcBef>
              <a:spcAft>
                <a:spcPts val="0"/>
              </a:spcAft>
              <a:buClr>
                <a:schemeClr val="lt1"/>
              </a:buClr>
              <a:buSzPts val="1500"/>
              <a:buNone/>
              <a:defRPr sz="1500"/>
            </a:lvl3pPr>
            <a:lvl4pPr indent="-228600" lvl="3" marL="1828800" algn="l">
              <a:lnSpc>
                <a:spcPct val="110000"/>
              </a:lnSpc>
              <a:spcBef>
                <a:spcPts val="600"/>
              </a:spcBef>
              <a:spcAft>
                <a:spcPts val="0"/>
              </a:spcAft>
              <a:buClr>
                <a:schemeClr val="lt1"/>
              </a:buClr>
              <a:buSzPts val="1500"/>
              <a:buNone/>
              <a:defRPr sz="1500"/>
            </a:lvl4pPr>
            <a:lvl5pPr indent="-228600" lvl="4" marL="2286000" algn="l">
              <a:lnSpc>
                <a:spcPct val="110000"/>
              </a:lnSpc>
              <a:spcBef>
                <a:spcPts val="600"/>
              </a:spcBef>
              <a:spcAft>
                <a:spcPts val="0"/>
              </a:spcAft>
              <a:buClr>
                <a:schemeClr val="lt1"/>
              </a:buClr>
              <a:buSzPts val="1500"/>
              <a:buNone/>
              <a:defRPr sz="1500"/>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Equipe">
  <p:cSld name="8_Equipe">
    <p:spTree>
      <p:nvGrpSpPr>
        <p:cNvPr id="105" name="Shape 105"/>
        <p:cNvGrpSpPr/>
        <p:nvPr/>
      </p:nvGrpSpPr>
      <p:grpSpPr>
        <a:xfrm>
          <a:off x="0" y="0"/>
          <a:ext cx="0" cy="0"/>
          <a:chOff x="0" y="0"/>
          <a:chExt cx="0" cy="0"/>
        </a:xfrm>
      </p:grpSpPr>
      <p:sp>
        <p:nvSpPr>
          <p:cNvPr id="106" name="Google Shape;106;p35"/>
          <p:cNvSpPr/>
          <p:nvPr/>
        </p:nvSpPr>
        <p:spPr>
          <a:xfrm>
            <a:off x="0" y="4330297"/>
            <a:ext cx="9144000" cy="813300"/>
          </a:xfrm>
          <a:prstGeom prst="rect">
            <a:avLst/>
          </a:prstGeom>
          <a:gradFill>
            <a:gsLst>
              <a:gs pos="0">
                <a:srgbClr val="1B192E">
                  <a:alpha val="0"/>
                </a:srgbClr>
              </a:gs>
              <a:gs pos="40000">
                <a:srgbClr val="1B192E">
                  <a:alpha val="0"/>
                </a:srgbClr>
              </a:gs>
              <a:gs pos="100000">
                <a:srgbClr val="1B192E">
                  <a:alpha val="60000"/>
                </a:srgbClr>
              </a:gs>
            </a:gsLst>
            <a:lin ang="5400012"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07" name="Google Shape;107;p35"/>
          <p:cNvSpPr/>
          <p:nvPr/>
        </p:nvSpPr>
        <p:spPr>
          <a:xfrm>
            <a:off x="7716581" y="571957"/>
            <a:ext cx="810000" cy="810000"/>
          </a:xfrm>
          <a:prstGeom prst="ellipse">
            <a:avLst/>
          </a:prstGeom>
          <a:gradFill>
            <a:gsLst>
              <a:gs pos="0">
                <a:srgbClr val="1B182E"/>
              </a:gs>
              <a:gs pos="60000">
                <a:srgbClr val="1B182E"/>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08" name="Google Shape;108;p35"/>
          <p:cNvSpPr txBox="1"/>
          <p:nvPr>
            <p:ph type="ctrTitle"/>
          </p:nvPr>
        </p:nvSpPr>
        <p:spPr>
          <a:xfrm>
            <a:off x="411480" y="411480"/>
            <a:ext cx="6211500" cy="9399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grpSp>
        <p:nvGrpSpPr>
          <p:cNvPr id="109" name="Google Shape;109;p35"/>
          <p:cNvGrpSpPr/>
          <p:nvPr/>
        </p:nvGrpSpPr>
        <p:grpSpPr>
          <a:xfrm>
            <a:off x="1321258" y="3220851"/>
            <a:ext cx="1562844" cy="1562844"/>
            <a:chOff x="4840714" y="3556951"/>
            <a:chExt cx="2083792" cy="2083792"/>
          </a:xfrm>
        </p:grpSpPr>
        <p:sp>
          <p:nvSpPr>
            <p:cNvPr id="110" name="Google Shape;110;p35"/>
            <p:cNvSpPr/>
            <p:nvPr/>
          </p:nvSpPr>
          <p:spPr>
            <a:xfrm flipH="1" rot="8100000">
              <a:off x="5006330" y="4192886"/>
              <a:ext cx="1851817" cy="925909"/>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11" name="Google Shape;111;p35"/>
            <p:cNvSpPr/>
            <p:nvPr/>
          </p:nvSpPr>
          <p:spPr>
            <a:xfrm flipH="1" rot="8100000">
              <a:off x="4956702" y="4051292"/>
              <a:ext cx="1851817" cy="109511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12" name="Google Shape;112;p35"/>
            <p:cNvSpPr/>
            <p:nvPr/>
          </p:nvSpPr>
          <p:spPr>
            <a:xfrm flipH="1" rot="2700000">
              <a:off x="6040495" y="3601733"/>
              <a:ext cx="106915" cy="466690"/>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13" name="Google Shape;113;p35"/>
            <p:cNvSpPr/>
            <p:nvPr/>
          </p:nvSpPr>
          <p:spPr>
            <a:xfrm flipH="1" rot="2700000">
              <a:off x="5059469" y="4582759"/>
              <a:ext cx="106915" cy="466690"/>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sp>
        <p:nvSpPr>
          <p:cNvPr id="114" name="Google Shape;114;p35"/>
          <p:cNvSpPr/>
          <p:nvPr>
            <p:ph idx="2" type="pic"/>
          </p:nvPr>
        </p:nvSpPr>
        <p:spPr>
          <a:xfrm>
            <a:off x="809244" y="1493043"/>
            <a:ext cx="1268700" cy="1076700"/>
          </a:xfrm>
          <a:prstGeom prst="rect">
            <a:avLst/>
          </a:prstGeom>
          <a:solidFill>
            <a:schemeClr val="accent5"/>
          </a:solidFill>
          <a:ln>
            <a:noFill/>
          </a:ln>
        </p:spPr>
      </p:sp>
      <p:sp>
        <p:nvSpPr>
          <p:cNvPr id="115" name="Google Shape;115;p35"/>
          <p:cNvSpPr/>
          <p:nvPr>
            <p:ph idx="3" type="pic"/>
          </p:nvPr>
        </p:nvSpPr>
        <p:spPr>
          <a:xfrm>
            <a:off x="2878788" y="1493043"/>
            <a:ext cx="1268700" cy="1076700"/>
          </a:xfrm>
          <a:prstGeom prst="rect">
            <a:avLst/>
          </a:prstGeom>
          <a:solidFill>
            <a:schemeClr val="accent5"/>
          </a:solidFill>
          <a:ln>
            <a:noFill/>
          </a:ln>
        </p:spPr>
      </p:sp>
      <p:sp>
        <p:nvSpPr>
          <p:cNvPr id="116" name="Google Shape;116;p35"/>
          <p:cNvSpPr/>
          <p:nvPr>
            <p:ph idx="4" type="pic"/>
          </p:nvPr>
        </p:nvSpPr>
        <p:spPr>
          <a:xfrm>
            <a:off x="4996482" y="1495044"/>
            <a:ext cx="1268700" cy="1076700"/>
          </a:xfrm>
          <a:prstGeom prst="rect">
            <a:avLst/>
          </a:prstGeom>
          <a:solidFill>
            <a:schemeClr val="accent5"/>
          </a:solidFill>
          <a:ln>
            <a:noFill/>
          </a:ln>
        </p:spPr>
      </p:sp>
      <p:sp>
        <p:nvSpPr>
          <p:cNvPr id="117" name="Google Shape;117;p35"/>
          <p:cNvSpPr/>
          <p:nvPr>
            <p:ph idx="5" type="pic"/>
          </p:nvPr>
        </p:nvSpPr>
        <p:spPr>
          <a:xfrm>
            <a:off x="7114176" y="1493043"/>
            <a:ext cx="1268700" cy="1076700"/>
          </a:xfrm>
          <a:prstGeom prst="rect">
            <a:avLst/>
          </a:prstGeom>
          <a:solidFill>
            <a:schemeClr val="accent5"/>
          </a:solidFill>
          <a:ln>
            <a:noFill/>
          </a:ln>
        </p:spPr>
      </p:sp>
      <p:sp>
        <p:nvSpPr>
          <p:cNvPr id="118" name="Google Shape;118;p35"/>
          <p:cNvSpPr txBox="1"/>
          <p:nvPr>
            <p:ph idx="1" type="body"/>
          </p:nvPr>
        </p:nvSpPr>
        <p:spPr>
          <a:xfrm>
            <a:off x="809625" y="2836069"/>
            <a:ext cx="1283400" cy="2742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b="1" sz="1500"/>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19" name="Google Shape;119;p35"/>
          <p:cNvSpPr txBox="1"/>
          <p:nvPr>
            <p:ph idx="6" type="body"/>
          </p:nvPr>
        </p:nvSpPr>
        <p:spPr>
          <a:xfrm>
            <a:off x="809050" y="3174712"/>
            <a:ext cx="1283700" cy="4785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400"/>
              <a:buNone/>
              <a:defRPr sz="1400"/>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20" name="Google Shape;120;p35"/>
          <p:cNvSpPr txBox="1"/>
          <p:nvPr>
            <p:ph idx="7" type="body"/>
          </p:nvPr>
        </p:nvSpPr>
        <p:spPr>
          <a:xfrm>
            <a:off x="2879363" y="2836069"/>
            <a:ext cx="1283400" cy="2742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b="1" sz="1500"/>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21" name="Google Shape;121;p35"/>
          <p:cNvSpPr txBox="1"/>
          <p:nvPr>
            <p:ph idx="8" type="body"/>
          </p:nvPr>
        </p:nvSpPr>
        <p:spPr>
          <a:xfrm>
            <a:off x="2878788" y="3174712"/>
            <a:ext cx="1283700" cy="4785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400"/>
              <a:buNone/>
              <a:defRPr sz="1400"/>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22" name="Google Shape;122;p35"/>
          <p:cNvSpPr txBox="1"/>
          <p:nvPr>
            <p:ph idx="9" type="body"/>
          </p:nvPr>
        </p:nvSpPr>
        <p:spPr>
          <a:xfrm>
            <a:off x="4997057" y="2836069"/>
            <a:ext cx="1283400" cy="2742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b="1" sz="1500"/>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23" name="Google Shape;123;p35"/>
          <p:cNvSpPr txBox="1"/>
          <p:nvPr>
            <p:ph idx="13" type="body"/>
          </p:nvPr>
        </p:nvSpPr>
        <p:spPr>
          <a:xfrm>
            <a:off x="4996482" y="3174712"/>
            <a:ext cx="1283700" cy="4785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400"/>
              <a:buNone/>
              <a:defRPr sz="1400"/>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24" name="Google Shape;124;p35"/>
          <p:cNvSpPr txBox="1"/>
          <p:nvPr>
            <p:ph idx="14" type="body"/>
          </p:nvPr>
        </p:nvSpPr>
        <p:spPr>
          <a:xfrm>
            <a:off x="7074834" y="2840466"/>
            <a:ext cx="1283400" cy="2742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b="1" sz="1500"/>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25" name="Google Shape;125;p35"/>
          <p:cNvSpPr txBox="1"/>
          <p:nvPr>
            <p:ph idx="15" type="body"/>
          </p:nvPr>
        </p:nvSpPr>
        <p:spPr>
          <a:xfrm>
            <a:off x="7074259" y="3179109"/>
            <a:ext cx="1283700" cy="4785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400"/>
              <a:buNone/>
              <a:defRPr sz="1400"/>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26" name="Google Shape;126;p35"/>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7" name="Google Shape;127;p35"/>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8" name="Google Shape;128;p35"/>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oluna do conteúdo 3">
  <p:cSld name="11_Coluna do conteúdo 3">
    <p:spTree>
      <p:nvGrpSpPr>
        <p:cNvPr id="129" name="Shape 129"/>
        <p:cNvGrpSpPr/>
        <p:nvPr/>
      </p:nvGrpSpPr>
      <p:grpSpPr>
        <a:xfrm>
          <a:off x="0" y="0"/>
          <a:ext cx="0" cy="0"/>
          <a:chOff x="0" y="0"/>
          <a:chExt cx="0" cy="0"/>
        </a:xfrm>
      </p:grpSpPr>
      <p:grpSp>
        <p:nvGrpSpPr>
          <p:cNvPr id="130" name="Google Shape;130;p36"/>
          <p:cNvGrpSpPr/>
          <p:nvPr/>
        </p:nvGrpSpPr>
        <p:grpSpPr>
          <a:xfrm>
            <a:off x="74283" y="3777366"/>
            <a:ext cx="1562844" cy="1562844"/>
            <a:chOff x="4840714" y="3556951"/>
            <a:chExt cx="2083792" cy="2083792"/>
          </a:xfrm>
        </p:grpSpPr>
        <p:sp>
          <p:nvSpPr>
            <p:cNvPr id="131" name="Google Shape;131;p36"/>
            <p:cNvSpPr/>
            <p:nvPr/>
          </p:nvSpPr>
          <p:spPr>
            <a:xfrm flipH="1" rot="8100000">
              <a:off x="5006330" y="4192886"/>
              <a:ext cx="1851817" cy="925909"/>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32" name="Google Shape;132;p36"/>
            <p:cNvSpPr/>
            <p:nvPr/>
          </p:nvSpPr>
          <p:spPr>
            <a:xfrm flipH="1" rot="8100000">
              <a:off x="4956702" y="4051292"/>
              <a:ext cx="1851817" cy="109511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33" name="Google Shape;133;p36"/>
            <p:cNvSpPr/>
            <p:nvPr/>
          </p:nvSpPr>
          <p:spPr>
            <a:xfrm flipH="1" rot="2700000">
              <a:off x="6040495" y="3601733"/>
              <a:ext cx="106915" cy="466690"/>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34" name="Google Shape;134;p36"/>
            <p:cNvSpPr/>
            <p:nvPr/>
          </p:nvSpPr>
          <p:spPr>
            <a:xfrm flipH="1" rot="2700000">
              <a:off x="5059469" y="4582759"/>
              <a:ext cx="106915" cy="466690"/>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sp>
        <p:nvSpPr>
          <p:cNvPr id="135" name="Google Shape;135;p36"/>
          <p:cNvSpPr/>
          <p:nvPr/>
        </p:nvSpPr>
        <p:spPr>
          <a:xfrm rot="2700000">
            <a:off x="8126490" y="128359"/>
            <a:ext cx="809496" cy="946621"/>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599887"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36" name="Google Shape;136;p36"/>
          <p:cNvSpPr/>
          <p:nvPr/>
        </p:nvSpPr>
        <p:spPr>
          <a:xfrm rot="8100000">
            <a:off x="8136889" y="388886"/>
            <a:ext cx="405172" cy="809920"/>
          </a:xfrm>
          <a:prstGeom prst="ellipse">
            <a:avLst/>
          </a:prstGeom>
          <a:gradFill>
            <a:gsLst>
              <a:gs pos="0">
                <a:srgbClr val="221F3B"/>
              </a:gs>
              <a:gs pos="50000">
                <a:srgbClr val="221F3B"/>
              </a:gs>
              <a:gs pos="100000">
                <a:srgbClr val="2B274A"/>
              </a:gs>
            </a:gsLst>
            <a:lin ang="5400012"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37" name="Google Shape;137;p36"/>
          <p:cNvSpPr/>
          <p:nvPr/>
        </p:nvSpPr>
        <p:spPr>
          <a:xfrm>
            <a:off x="1350602" y="1854641"/>
            <a:ext cx="270000" cy="27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38" name="Google Shape;138;p36"/>
          <p:cNvSpPr txBox="1"/>
          <p:nvPr>
            <p:ph type="title"/>
          </p:nvPr>
        </p:nvSpPr>
        <p:spPr>
          <a:xfrm>
            <a:off x="413146" y="411956"/>
            <a:ext cx="8323200" cy="999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600"/>
              <a:buFont typeface="Play"/>
              <a:buNone/>
              <a:defRPr sz="36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9" name="Google Shape;139;p36"/>
          <p:cNvSpPr txBox="1"/>
          <p:nvPr>
            <p:ph idx="1" type="body"/>
          </p:nvPr>
        </p:nvSpPr>
        <p:spPr>
          <a:xfrm>
            <a:off x="413148" y="1298531"/>
            <a:ext cx="2673000" cy="401400"/>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b="0" sz="1500" cap="none">
                <a:solidFill>
                  <a:schemeClr val="lt1"/>
                </a:solidFill>
                <a:latin typeface="Gill Sans"/>
                <a:ea typeface="Gill Sans"/>
                <a:cs typeface="Gill Sans"/>
                <a:sym typeface="Gill Sans"/>
              </a:defRPr>
            </a:lvl1pPr>
            <a:lvl2pPr indent="-228600" lvl="1" marL="914400" algn="l">
              <a:lnSpc>
                <a:spcPct val="110000"/>
              </a:lnSpc>
              <a:spcBef>
                <a:spcPts val="600"/>
              </a:spcBef>
              <a:spcAft>
                <a:spcPts val="0"/>
              </a:spcAft>
              <a:buClr>
                <a:schemeClr val="lt1"/>
              </a:buClr>
              <a:buSzPts val="1500"/>
              <a:buNone/>
              <a:defRPr b="1" sz="1500"/>
            </a:lvl2pPr>
            <a:lvl3pPr indent="-228600" lvl="2" marL="1371600" algn="l">
              <a:lnSpc>
                <a:spcPct val="110000"/>
              </a:lnSpc>
              <a:spcBef>
                <a:spcPts val="600"/>
              </a:spcBef>
              <a:spcAft>
                <a:spcPts val="0"/>
              </a:spcAft>
              <a:buClr>
                <a:schemeClr val="lt1"/>
              </a:buClr>
              <a:buSzPts val="1400"/>
              <a:buNone/>
              <a:defRPr b="1" sz="1400"/>
            </a:lvl3pPr>
            <a:lvl4pPr indent="-228600" lvl="3" marL="1828800" algn="l">
              <a:lnSpc>
                <a:spcPct val="110000"/>
              </a:lnSpc>
              <a:spcBef>
                <a:spcPts val="600"/>
              </a:spcBef>
              <a:spcAft>
                <a:spcPts val="0"/>
              </a:spcAft>
              <a:buClr>
                <a:schemeClr val="lt1"/>
              </a:buClr>
              <a:buSzPts val="1200"/>
              <a:buNone/>
              <a:defRPr b="1" sz="1200"/>
            </a:lvl4pPr>
            <a:lvl5pPr indent="-228600" lvl="4" marL="2286000" algn="l">
              <a:lnSpc>
                <a:spcPct val="110000"/>
              </a:lnSpc>
              <a:spcBef>
                <a:spcPts val="600"/>
              </a:spcBef>
              <a:spcAft>
                <a:spcPts val="0"/>
              </a:spcAft>
              <a:buClr>
                <a:schemeClr val="lt1"/>
              </a:buClr>
              <a:buSzPts val="1200"/>
              <a:buNone/>
              <a:defRPr b="1" sz="1200"/>
            </a:lvl5pPr>
            <a:lvl6pPr indent="-228600" lvl="5" marL="2743200" algn="l">
              <a:lnSpc>
                <a:spcPct val="90000"/>
              </a:lnSpc>
              <a:spcBef>
                <a:spcPts val="6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140" name="Google Shape;140;p36"/>
          <p:cNvSpPr txBox="1"/>
          <p:nvPr>
            <p:ph idx="2" type="body"/>
          </p:nvPr>
        </p:nvSpPr>
        <p:spPr>
          <a:xfrm>
            <a:off x="419607" y="1824228"/>
            <a:ext cx="2673000" cy="2636700"/>
          </a:xfrm>
          <a:prstGeom prst="rect">
            <a:avLst/>
          </a:prstGeom>
          <a:noFill/>
          <a:ln>
            <a:noFill/>
          </a:ln>
        </p:spPr>
        <p:txBody>
          <a:bodyPr anchorCtr="0" anchor="t" bIns="0" lIns="0" spcFirstLastPara="1" rIns="0" wrap="square" tIns="0">
            <a:noAutofit/>
          </a:bodyPr>
          <a:lstStyle>
            <a:lvl1pPr indent="-317500" lvl="0" marL="457200" algn="l">
              <a:lnSpc>
                <a:spcPct val="110000"/>
              </a:lnSpc>
              <a:spcBef>
                <a:spcPts val="800"/>
              </a:spcBef>
              <a:spcAft>
                <a:spcPts val="0"/>
              </a:spcAft>
              <a:buClr>
                <a:schemeClr val="lt1"/>
              </a:buClr>
              <a:buSzPts val="1400"/>
              <a:buChar char="•"/>
              <a:defRPr sz="1400"/>
            </a:lvl1pPr>
            <a:lvl2pPr indent="-317500" lvl="1" marL="914400" algn="l">
              <a:lnSpc>
                <a:spcPct val="110000"/>
              </a:lnSpc>
              <a:spcBef>
                <a:spcPts val="600"/>
              </a:spcBef>
              <a:spcAft>
                <a:spcPts val="0"/>
              </a:spcAft>
              <a:buClr>
                <a:schemeClr val="lt1"/>
              </a:buClr>
              <a:buSzPts val="1400"/>
              <a:buChar char="•"/>
              <a:defRPr sz="1400"/>
            </a:lvl2pPr>
            <a:lvl3pPr indent="-317500" lvl="2" marL="1371600" algn="l">
              <a:lnSpc>
                <a:spcPct val="110000"/>
              </a:lnSpc>
              <a:spcBef>
                <a:spcPts val="600"/>
              </a:spcBef>
              <a:spcAft>
                <a:spcPts val="0"/>
              </a:spcAft>
              <a:buClr>
                <a:schemeClr val="lt1"/>
              </a:buClr>
              <a:buSzPts val="1400"/>
              <a:buChar char="•"/>
              <a:defRPr sz="1400"/>
            </a:lvl3pPr>
            <a:lvl4pPr indent="-317500" lvl="3" marL="1828800" algn="l">
              <a:lnSpc>
                <a:spcPct val="110000"/>
              </a:lnSpc>
              <a:spcBef>
                <a:spcPts val="600"/>
              </a:spcBef>
              <a:spcAft>
                <a:spcPts val="0"/>
              </a:spcAft>
              <a:buClr>
                <a:schemeClr val="lt1"/>
              </a:buClr>
              <a:buSzPts val="1400"/>
              <a:buChar char="•"/>
              <a:defRPr sz="1400"/>
            </a:lvl4pPr>
            <a:lvl5pPr indent="-317500" lvl="4" marL="2286000" algn="l">
              <a:lnSpc>
                <a:spcPct val="110000"/>
              </a:lnSpc>
              <a:spcBef>
                <a:spcPts val="600"/>
              </a:spcBef>
              <a:spcAft>
                <a:spcPts val="0"/>
              </a:spcAft>
              <a:buClr>
                <a:schemeClr val="lt1"/>
              </a:buClr>
              <a:buSzPts val="1400"/>
              <a:buChar char="•"/>
              <a:defRPr sz="1400"/>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41" name="Google Shape;141;p36"/>
          <p:cNvSpPr txBox="1"/>
          <p:nvPr>
            <p:ph idx="3" type="body"/>
          </p:nvPr>
        </p:nvSpPr>
        <p:spPr>
          <a:xfrm>
            <a:off x="3256180" y="1298531"/>
            <a:ext cx="2674500" cy="401400"/>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b="0" sz="1500" cap="none">
                <a:solidFill>
                  <a:schemeClr val="lt1"/>
                </a:solidFill>
              </a:defRPr>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42" name="Google Shape;142;p36"/>
          <p:cNvSpPr txBox="1"/>
          <p:nvPr>
            <p:ph idx="4" type="body"/>
          </p:nvPr>
        </p:nvSpPr>
        <p:spPr>
          <a:xfrm>
            <a:off x="3256180" y="1820528"/>
            <a:ext cx="2631600" cy="2636700"/>
          </a:xfrm>
          <a:prstGeom prst="rect">
            <a:avLst/>
          </a:prstGeom>
          <a:noFill/>
          <a:ln>
            <a:noFill/>
          </a:ln>
        </p:spPr>
        <p:txBody>
          <a:bodyPr anchorCtr="0" anchor="t" bIns="0" lIns="0" spcFirstLastPara="1" rIns="0" wrap="square" tIns="0">
            <a:noAutofit/>
          </a:bodyPr>
          <a:lstStyle>
            <a:lvl1pPr indent="-311150" lvl="0" marL="457200" algn="l">
              <a:lnSpc>
                <a:spcPct val="110000"/>
              </a:lnSpc>
              <a:spcBef>
                <a:spcPts val="800"/>
              </a:spcBef>
              <a:spcAft>
                <a:spcPts val="0"/>
              </a:spcAft>
              <a:buClr>
                <a:schemeClr val="lt1"/>
              </a:buClr>
              <a:buSzPts val="1300"/>
              <a:buChar char="•"/>
              <a:defRPr sz="1300"/>
            </a:lvl1pPr>
            <a:lvl2pPr indent="-311150" lvl="1" marL="914400" algn="l">
              <a:lnSpc>
                <a:spcPct val="110000"/>
              </a:lnSpc>
              <a:spcBef>
                <a:spcPts val="600"/>
              </a:spcBef>
              <a:spcAft>
                <a:spcPts val="0"/>
              </a:spcAft>
              <a:buClr>
                <a:schemeClr val="lt1"/>
              </a:buClr>
              <a:buSzPts val="1300"/>
              <a:buChar char="•"/>
              <a:defRPr sz="1300"/>
            </a:lvl2pPr>
            <a:lvl3pPr indent="-311150" lvl="2" marL="1371600" algn="l">
              <a:lnSpc>
                <a:spcPct val="110000"/>
              </a:lnSpc>
              <a:spcBef>
                <a:spcPts val="600"/>
              </a:spcBef>
              <a:spcAft>
                <a:spcPts val="0"/>
              </a:spcAft>
              <a:buClr>
                <a:schemeClr val="lt1"/>
              </a:buClr>
              <a:buSzPts val="1300"/>
              <a:buChar char="•"/>
              <a:defRPr sz="1300"/>
            </a:lvl3pPr>
            <a:lvl4pPr indent="-311150" lvl="3" marL="1828800" algn="l">
              <a:lnSpc>
                <a:spcPct val="110000"/>
              </a:lnSpc>
              <a:spcBef>
                <a:spcPts val="600"/>
              </a:spcBef>
              <a:spcAft>
                <a:spcPts val="0"/>
              </a:spcAft>
              <a:buClr>
                <a:schemeClr val="lt1"/>
              </a:buClr>
              <a:buSzPts val="1300"/>
              <a:buChar char="•"/>
              <a:defRPr sz="1300"/>
            </a:lvl4pPr>
            <a:lvl5pPr indent="-311150" lvl="4" marL="2286000" algn="l">
              <a:lnSpc>
                <a:spcPct val="110000"/>
              </a:lnSpc>
              <a:spcBef>
                <a:spcPts val="600"/>
              </a:spcBef>
              <a:spcAft>
                <a:spcPts val="0"/>
              </a:spcAft>
              <a:buClr>
                <a:schemeClr val="lt1"/>
              </a:buClr>
              <a:buSzPts val="1300"/>
              <a:buChar char="•"/>
              <a:defRPr sz="1300"/>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43" name="Google Shape;143;p36"/>
          <p:cNvSpPr txBox="1"/>
          <p:nvPr>
            <p:ph idx="5" type="body"/>
          </p:nvPr>
        </p:nvSpPr>
        <p:spPr>
          <a:xfrm>
            <a:off x="6104744" y="1298531"/>
            <a:ext cx="2674500" cy="401400"/>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b="0" sz="1500" cap="none">
                <a:solidFill>
                  <a:schemeClr val="lt1"/>
                </a:solidFill>
              </a:defRPr>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44" name="Google Shape;144;p36"/>
          <p:cNvSpPr txBox="1"/>
          <p:nvPr>
            <p:ph idx="6" type="body"/>
          </p:nvPr>
        </p:nvSpPr>
        <p:spPr>
          <a:xfrm>
            <a:off x="6104744" y="1820528"/>
            <a:ext cx="2631600" cy="2636700"/>
          </a:xfrm>
          <a:prstGeom prst="rect">
            <a:avLst/>
          </a:prstGeom>
          <a:noFill/>
          <a:ln>
            <a:noFill/>
          </a:ln>
        </p:spPr>
        <p:txBody>
          <a:bodyPr anchorCtr="0" anchor="t" bIns="0" lIns="0" spcFirstLastPara="1" rIns="0" wrap="square" tIns="0">
            <a:noAutofit/>
          </a:bodyPr>
          <a:lstStyle>
            <a:lvl1pPr indent="-311150" lvl="0" marL="457200" algn="l">
              <a:lnSpc>
                <a:spcPct val="110000"/>
              </a:lnSpc>
              <a:spcBef>
                <a:spcPts val="800"/>
              </a:spcBef>
              <a:spcAft>
                <a:spcPts val="0"/>
              </a:spcAft>
              <a:buClr>
                <a:schemeClr val="lt1"/>
              </a:buClr>
              <a:buSzPts val="1300"/>
              <a:buChar char="•"/>
              <a:defRPr sz="1300"/>
            </a:lvl1pPr>
            <a:lvl2pPr indent="-311150" lvl="1" marL="914400" algn="l">
              <a:lnSpc>
                <a:spcPct val="110000"/>
              </a:lnSpc>
              <a:spcBef>
                <a:spcPts val="600"/>
              </a:spcBef>
              <a:spcAft>
                <a:spcPts val="0"/>
              </a:spcAft>
              <a:buClr>
                <a:schemeClr val="lt1"/>
              </a:buClr>
              <a:buSzPts val="1300"/>
              <a:buChar char="•"/>
              <a:defRPr sz="1300"/>
            </a:lvl2pPr>
            <a:lvl3pPr indent="-311150" lvl="2" marL="1371600" algn="l">
              <a:lnSpc>
                <a:spcPct val="110000"/>
              </a:lnSpc>
              <a:spcBef>
                <a:spcPts val="600"/>
              </a:spcBef>
              <a:spcAft>
                <a:spcPts val="0"/>
              </a:spcAft>
              <a:buClr>
                <a:schemeClr val="lt1"/>
              </a:buClr>
              <a:buSzPts val="1300"/>
              <a:buChar char="•"/>
              <a:defRPr sz="1300"/>
            </a:lvl3pPr>
            <a:lvl4pPr indent="-311150" lvl="3" marL="1828800" algn="l">
              <a:lnSpc>
                <a:spcPct val="110000"/>
              </a:lnSpc>
              <a:spcBef>
                <a:spcPts val="600"/>
              </a:spcBef>
              <a:spcAft>
                <a:spcPts val="0"/>
              </a:spcAft>
              <a:buClr>
                <a:schemeClr val="lt1"/>
              </a:buClr>
              <a:buSzPts val="1300"/>
              <a:buChar char="•"/>
              <a:defRPr sz="1300"/>
            </a:lvl4pPr>
            <a:lvl5pPr indent="-311150" lvl="4" marL="2286000" algn="l">
              <a:lnSpc>
                <a:spcPct val="110000"/>
              </a:lnSpc>
              <a:spcBef>
                <a:spcPts val="600"/>
              </a:spcBef>
              <a:spcAft>
                <a:spcPts val="0"/>
              </a:spcAft>
              <a:buClr>
                <a:schemeClr val="lt1"/>
              </a:buClr>
              <a:buSzPts val="1300"/>
              <a:buChar char="•"/>
              <a:defRPr sz="1300"/>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45" name="Google Shape;145;p36"/>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6" name="Google Shape;146;p36"/>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7" name="Google Shape;147;p36"/>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Resumo">
  <p:cSld name="12_Resumo">
    <p:spTree>
      <p:nvGrpSpPr>
        <p:cNvPr id="148" name="Shape 148"/>
        <p:cNvGrpSpPr/>
        <p:nvPr/>
      </p:nvGrpSpPr>
      <p:grpSpPr>
        <a:xfrm>
          <a:off x="0" y="0"/>
          <a:ext cx="0" cy="0"/>
          <a:chOff x="0" y="0"/>
          <a:chExt cx="0" cy="0"/>
        </a:xfrm>
      </p:grpSpPr>
      <p:sp>
        <p:nvSpPr>
          <p:cNvPr id="149" name="Google Shape;149;p37"/>
          <p:cNvSpPr txBox="1"/>
          <p:nvPr>
            <p:ph type="title"/>
          </p:nvPr>
        </p:nvSpPr>
        <p:spPr>
          <a:xfrm>
            <a:off x="413147" y="3381375"/>
            <a:ext cx="3375300" cy="11721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0" name="Google Shape;150;p37"/>
          <p:cNvSpPr/>
          <p:nvPr>
            <p:ph idx="2" type="pic"/>
          </p:nvPr>
        </p:nvSpPr>
        <p:spPr>
          <a:xfrm>
            <a:off x="0" y="0"/>
            <a:ext cx="9144000" cy="2832300"/>
          </a:xfrm>
          <a:prstGeom prst="rect">
            <a:avLst/>
          </a:prstGeom>
          <a:solidFill>
            <a:schemeClr val="accent5"/>
          </a:solidFill>
          <a:ln>
            <a:noFill/>
          </a:ln>
        </p:spPr>
      </p:sp>
      <p:sp>
        <p:nvSpPr>
          <p:cNvPr id="151" name="Google Shape;151;p37"/>
          <p:cNvSpPr txBox="1"/>
          <p:nvPr>
            <p:ph idx="1" type="body"/>
          </p:nvPr>
        </p:nvSpPr>
        <p:spPr>
          <a:xfrm>
            <a:off x="3946808" y="3381375"/>
            <a:ext cx="4666200" cy="11727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sz="1500"/>
            </a:lvl1pPr>
            <a:lvl2pPr indent="-228600" lvl="1" marL="914400" algn="l">
              <a:lnSpc>
                <a:spcPct val="110000"/>
              </a:lnSpc>
              <a:spcBef>
                <a:spcPts val="600"/>
              </a:spcBef>
              <a:spcAft>
                <a:spcPts val="0"/>
              </a:spcAft>
              <a:buClr>
                <a:schemeClr val="lt1"/>
              </a:buClr>
              <a:buSzPts val="1400"/>
              <a:buNone/>
              <a:defRPr sz="1400"/>
            </a:lvl2pPr>
            <a:lvl3pPr indent="-228600" lvl="2" marL="1371600" algn="l">
              <a:lnSpc>
                <a:spcPct val="110000"/>
              </a:lnSpc>
              <a:spcBef>
                <a:spcPts val="600"/>
              </a:spcBef>
              <a:spcAft>
                <a:spcPts val="0"/>
              </a:spcAft>
              <a:buClr>
                <a:schemeClr val="lt1"/>
              </a:buClr>
              <a:buSzPts val="1400"/>
              <a:buNone/>
              <a:defRPr sz="1400"/>
            </a:lvl3pPr>
            <a:lvl4pPr indent="-228600" lvl="3" marL="1828800" algn="l">
              <a:lnSpc>
                <a:spcPct val="110000"/>
              </a:lnSpc>
              <a:spcBef>
                <a:spcPts val="600"/>
              </a:spcBef>
              <a:spcAft>
                <a:spcPts val="0"/>
              </a:spcAft>
              <a:buClr>
                <a:schemeClr val="lt1"/>
              </a:buClr>
              <a:buSzPts val="1400"/>
              <a:buNone/>
              <a:defRPr sz="1400"/>
            </a:lvl4pPr>
            <a:lvl5pPr indent="-228600" lvl="4" marL="2286000" algn="l">
              <a:lnSpc>
                <a:spcPct val="110000"/>
              </a:lnSpc>
              <a:spcBef>
                <a:spcPts val="600"/>
              </a:spcBef>
              <a:spcAft>
                <a:spcPts val="0"/>
              </a:spcAft>
              <a:buClr>
                <a:schemeClr val="lt1"/>
              </a:buClr>
              <a:buSzPts val="1400"/>
              <a:buNone/>
              <a:defRPr sz="1400"/>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52" name="Google Shape;152;p37"/>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3" name="Google Shape;153;p37"/>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4" name="Google Shape;154;p37"/>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
        <p:nvSpPr>
          <p:cNvPr id="155" name="Google Shape;155;p37"/>
          <p:cNvSpPr/>
          <p:nvPr/>
        </p:nvSpPr>
        <p:spPr>
          <a:xfrm>
            <a:off x="919330" y="2889169"/>
            <a:ext cx="270000" cy="27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156" name="Shape 156"/>
        <p:cNvGrpSpPr/>
        <p:nvPr/>
      </p:nvGrpSpPr>
      <p:grpSpPr>
        <a:xfrm>
          <a:off x="0" y="0"/>
          <a:ext cx="0" cy="0"/>
          <a:chOff x="0" y="0"/>
          <a:chExt cx="0" cy="0"/>
        </a:xfrm>
      </p:grpSpPr>
      <p:sp>
        <p:nvSpPr>
          <p:cNvPr id="157" name="Google Shape;157;p38"/>
          <p:cNvSpPr txBox="1"/>
          <p:nvPr>
            <p:ph type="ctrTitle"/>
          </p:nvPr>
        </p:nvSpPr>
        <p:spPr>
          <a:xfrm>
            <a:off x="2519362" y="292380"/>
            <a:ext cx="6211500" cy="2216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4800"/>
              <a:buFont typeface="Play"/>
              <a:buNone/>
              <a:defRPr sz="48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8" name="Google Shape;158;p38"/>
          <p:cNvSpPr txBox="1"/>
          <p:nvPr>
            <p:ph idx="1" type="subTitle"/>
          </p:nvPr>
        </p:nvSpPr>
        <p:spPr>
          <a:xfrm>
            <a:off x="2519362" y="2652713"/>
            <a:ext cx="6211500" cy="1917000"/>
          </a:xfrm>
          <a:prstGeom prst="rect">
            <a:avLst/>
          </a:prstGeom>
          <a:noFill/>
          <a:ln>
            <a:noFill/>
          </a:ln>
        </p:spPr>
        <p:txBody>
          <a:bodyPr anchorCtr="0" anchor="t" bIns="0" lIns="0" spcFirstLastPara="1" rIns="0" wrap="square" tIns="0">
            <a:noAutofit/>
          </a:bodyPr>
          <a:lstStyle>
            <a:lvl1pPr lvl="0" algn="l">
              <a:lnSpc>
                <a:spcPct val="100000"/>
              </a:lnSpc>
              <a:spcBef>
                <a:spcPts val="800"/>
              </a:spcBef>
              <a:spcAft>
                <a:spcPts val="0"/>
              </a:spcAft>
              <a:buClr>
                <a:schemeClr val="lt1"/>
              </a:buClr>
              <a:buSzPts val="1800"/>
              <a:buNone/>
              <a:defRPr sz="1800">
                <a:solidFill>
                  <a:schemeClr val="lt1"/>
                </a:solidFill>
              </a:defRPr>
            </a:lvl1pPr>
            <a:lvl2pPr lvl="1" algn="ctr">
              <a:lnSpc>
                <a:spcPct val="110000"/>
              </a:lnSpc>
              <a:spcBef>
                <a:spcPts val="600"/>
              </a:spcBef>
              <a:spcAft>
                <a:spcPts val="0"/>
              </a:spcAft>
              <a:buClr>
                <a:schemeClr val="lt1"/>
              </a:buClr>
              <a:buSzPts val="1500"/>
              <a:buNone/>
              <a:defRPr sz="1500"/>
            </a:lvl2pPr>
            <a:lvl3pPr lvl="2" algn="ctr">
              <a:lnSpc>
                <a:spcPct val="110000"/>
              </a:lnSpc>
              <a:spcBef>
                <a:spcPts val="600"/>
              </a:spcBef>
              <a:spcAft>
                <a:spcPts val="0"/>
              </a:spcAft>
              <a:buClr>
                <a:schemeClr val="lt1"/>
              </a:buClr>
              <a:buSzPts val="1400"/>
              <a:buNone/>
              <a:defRPr sz="1400"/>
            </a:lvl3pPr>
            <a:lvl4pPr lvl="3" algn="ctr">
              <a:lnSpc>
                <a:spcPct val="110000"/>
              </a:lnSpc>
              <a:spcBef>
                <a:spcPts val="600"/>
              </a:spcBef>
              <a:spcAft>
                <a:spcPts val="0"/>
              </a:spcAft>
              <a:buClr>
                <a:schemeClr val="lt1"/>
              </a:buClr>
              <a:buSzPts val="1200"/>
              <a:buNone/>
              <a:defRPr sz="1200"/>
            </a:lvl4pPr>
            <a:lvl5pPr lvl="4" algn="ctr">
              <a:lnSpc>
                <a:spcPct val="110000"/>
              </a:lnSpc>
              <a:spcBef>
                <a:spcPts val="600"/>
              </a:spcBef>
              <a:spcAft>
                <a:spcPts val="0"/>
              </a:spcAft>
              <a:buClr>
                <a:schemeClr val="lt1"/>
              </a:buClr>
              <a:buSzPts val="1200"/>
              <a:buNone/>
              <a:defRPr sz="1200"/>
            </a:lvl5pPr>
            <a:lvl6pPr lvl="5" algn="ctr">
              <a:lnSpc>
                <a:spcPct val="90000"/>
              </a:lnSpc>
              <a:spcBef>
                <a:spcPts val="600"/>
              </a:spcBef>
              <a:spcAft>
                <a:spcPts val="0"/>
              </a:spcAft>
              <a:buClr>
                <a:schemeClr val="lt1"/>
              </a:buClr>
              <a:buSzPts val="1200"/>
              <a:buNone/>
              <a:defRPr sz="1200"/>
            </a:lvl6pPr>
            <a:lvl7pPr lvl="6" algn="ctr">
              <a:lnSpc>
                <a:spcPct val="90000"/>
              </a:lnSpc>
              <a:spcBef>
                <a:spcPts val="400"/>
              </a:spcBef>
              <a:spcAft>
                <a:spcPts val="0"/>
              </a:spcAft>
              <a:buClr>
                <a:schemeClr val="lt1"/>
              </a:buClr>
              <a:buSzPts val="1200"/>
              <a:buNone/>
              <a:defRPr sz="1200"/>
            </a:lvl7pPr>
            <a:lvl8pPr lvl="7" algn="ctr">
              <a:lnSpc>
                <a:spcPct val="90000"/>
              </a:lnSpc>
              <a:spcBef>
                <a:spcPts val="400"/>
              </a:spcBef>
              <a:spcAft>
                <a:spcPts val="0"/>
              </a:spcAft>
              <a:buClr>
                <a:schemeClr val="lt1"/>
              </a:buClr>
              <a:buSzPts val="1200"/>
              <a:buNone/>
              <a:defRPr sz="1200"/>
            </a:lvl8pPr>
            <a:lvl9pPr lvl="8" algn="ctr">
              <a:lnSpc>
                <a:spcPct val="90000"/>
              </a:lnSpc>
              <a:spcBef>
                <a:spcPts val="400"/>
              </a:spcBef>
              <a:spcAft>
                <a:spcPts val="0"/>
              </a:spcAft>
              <a:buClr>
                <a:schemeClr val="lt1"/>
              </a:buClr>
              <a:buSzPts val="1200"/>
              <a:buNone/>
              <a:defRPr sz="1200"/>
            </a:lvl9pPr>
          </a:lstStyle>
          <a:p/>
        </p:txBody>
      </p:sp>
      <p:sp>
        <p:nvSpPr>
          <p:cNvPr id="159" name="Google Shape;159;p38"/>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0" name="Google Shape;160;p38"/>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1" name="Google Shape;161;p38"/>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
        <p:nvSpPr>
          <p:cNvPr id="162" name="Google Shape;162;p38"/>
          <p:cNvSpPr/>
          <p:nvPr/>
        </p:nvSpPr>
        <p:spPr>
          <a:xfrm rot="2700000">
            <a:off x="459616" y="361324"/>
            <a:ext cx="809496" cy="946621"/>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599887"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63" name="Google Shape;163;p38"/>
          <p:cNvSpPr/>
          <p:nvPr/>
        </p:nvSpPr>
        <p:spPr>
          <a:xfrm rot="8100000">
            <a:off x="470015" y="621851"/>
            <a:ext cx="405172" cy="809920"/>
          </a:xfrm>
          <a:prstGeom prst="ellipse">
            <a:avLst/>
          </a:prstGeom>
          <a:gradFill>
            <a:gsLst>
              <a:gs pos="0">
                <a:srgbClr val="221F3B"/>
              </a:gs>
              <a:gs pos="50000">
                <a:srgbClr val="221F3B"/>
              </a:gs>
              <a:gs pos="100000">
                <a:srgbClr val="2B274A"/>
              </a:gs>
            </a:gsLst>
            <a:lin ang="5400012"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64" name="Google Shape;164;p38"/>
          <p:cNvSpPr/>
          <p:nvPr/>
        </p:nvSpPr>
        <p:spPr>
          <a:xfrm>
            <a:off x="1350602" y="1854641"/>
            <a:ext cx="270000" cy="27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nvGrpSpPr>
          <p:cNvPr id="165" name="Google Shape;165;p38"/>
          <p:cNvGrpSpPr/>
          <p:nvPr/>
        </p:nvGrpSpPr>
        <p:grpSpPr>
          <a:xfrm>
            <a:off x="968298" y="3224925"/>
            <a:ext cx="1562844" cy="1562844"/>
            <a:chOff x="4840714" y="3556951"/>
            <a:chExt cx="2083792" cy="2083792"/>
          </a:xfrm>
        </p:grpSpPr>
        <p:sp>
          <p:nvSpPr>
            <p:cNvPr id="166" name="Google Shape;166;p38"/>
            <p:cNvSpPr/>
            <p:nvPr/>
          </p:nvSpPr>
          <p:spPr>
            <a:xfrm flipH="1" rot="8100000">
              <a:off x="5006330" y="4192886"/>
              <a:ext cx="1851817" cy="925909"/>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67" name="Google Shape;167;p38"/>
            <p:cNvSpPr/>
            <p:nvPr/>
          </p:nvSpPr>
          <p:spPr>
            <a:xfrm flipH="1" rot="8100000">
              <a:off x="4956702" y="4051292"/>
              <a:ext cx="1851817" cy="109511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68" name="Google Shape;168;p38"/>
            <p:cNvSpPr/>
            <p:nvPr/>
          </p:nvSpPr>
          <p:spPr>
            <a:xfrm flipH="1" rot="2700000">
              <a:off x="6040495" y="3601733"/>
              <a:ext cx="106915" cy="466690"/>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69" name="Google Shape;169;p38"/>
            <p:cNvSpPr/>
            <p:nvPr/>
          </p:nvSpPr>
          <p:spPr>
            <a:xfrm flipH="1" rot="2700000">
              <a:off x="5059469" y="4582759"/>
              <a:ext cx="106915" cy="466690"/>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is Conteúdos" type="twoObj">
  <p:cSld name="TWO_OBJECTS">
    <p:spTree>
      <p:nvGrpSpPr>
        <p:cNvPr id="170" name="Shape 170"/>
        <p:cNvGrpSpPr/>
        <p:nvPr/>
      </p:nvGrpSpPr>
      <p:grpSpPr>
        <a:xfrm>
          <a:off x="0" y="0"/>
          <a:ext cx="0" cy="0"/>
          <a:chOff x="0" y="0"/>
          <a:chExt cx="0" cy="0"/>
        </a:xfrm>
      </p:grpSpPr>
      <p:sp>
        <p:nvSpPr>
          <p:cNvPr id="171" name="Google Shape;171;p39"/>
          <p:cNvSpPr/>
          <p:nvPr/>
        </p:nvSpPr>
        <p:spPr>
          <a:xfrm>
            <a:off x="8302398" y="250031"/>
            <a:ext cx="270000" cy="27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nvGrpSpPr>
          <p:cNvPr id="172" name="Google Shape;172;p39"/>
          <p:cNvGrpSpPr/>
          <p:nvPr/>
        </p:nvGrpSpPr>
        <p:grpSpPr>
          <a:xfrm>
            <a:off x="175051" y="4038015"/>
            <a:ext cx="620372" cy="621178"/>
            <a:chOff x="2895768" y="1234488"/>
            <a:chExt cx="827163" cy="828237"/>
          </a:xfrm>
        </p:grpSpPr>
        <p:sp>
          <p:nvSpPr>
            <p:cNvPr id="173" name="Google Shape;173;p39"/>
            <p:cNvSpPr/>
            <p:nvPr/>
          </p:nvSpPr>
          <p:spPr>
            <a:xfrm rot="2700000">
              <a:off x="3040791" y="1332636"/>
              <a:ext cx="538391" cy="629592"/>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599887"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74" name="Google Shape;174;p39"/>
            <p:cNvSpPr/>
            <p:nvPr/>
          </p:nvSpPr>
          <p:spPr>
            <a:xfrm rot="8100000">
              <a:off x="3047202" y="1506331"/>
              <a:ext cx="269832" cy="540088"/>
            </a:xfrm>
            <a:prstGeom prst="ellipse">
              <a:avLst/>
            </a:prstGeom>
            <a:gradFill>
              <a:gsLst>
                <a:gs pos="0">
                  <a:srgbClr val="221F3B"/>
                </a:gs>
                <a:gs pos="50000">
                  <a:srgbClr val="221F3B"/>
                </a:gs>
                <a:gs pos="100000">
                  <a:srgbClr val="2B274A"/>
                </a:gs>
              </a:gsLst>
              <a:lin ang="5400012"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sp>
        <p:nvSpPr>
          <p:cNvPr id="175" name="Google Shape;175;p39"/>
          <p:cNvSpPr txBox="1"/>
          <p:nvPr>
            <p:ph type="title"/>
          </p:nvPr>
        </p:nvSpPr>
        <p:spPr>
          <a:xfrm>
            <a:off x="413147" y="411956"/>
            <a:ext cx="8317800" cy="999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3600"/>
              <a:buFont typeface="Play"/>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6" name="Google Shape;176;p39"/>
          <p:cNvSpPr txBox="1"/>
          <p:nvPr>
            <p:ph idx="1" type="body"/>
          </p:nvPr>
        </p:nvSpPr>
        <p:spPr>
          <a:xfrm>
            <a:off x="413147" y="1572881"/>
            <a:ext cx="4076700" cy="2996700"/>
          </a:xfrm>
          <a:prstGeom prst="rect">
            <a:avLst/>
          </a:prstGeom>
          <a:noFill/>
          <a:ln>
            <a:noFill/>
          </a:ln>
        </p:spPr>
        <p:txBody>
          <a:bodyPr anchorCtr="0" anchor="t" bIns="0" lIns="0" spcFirstLastPara="1" rIns="0" wrap="square" tIns="0">
            <a:noAutofit/>
          </a:bodyPr>
          <a:lstStyle>
            <a:lvl1pPr indent="-317500" lvl="0" marL="457200" algn="l">
              <a:lnSpc>
                <a:spcPct val="110000"/>
              </a:lnSpc>
              <a:spcBef>
                <a:spcPts val="800"/>
              </a:spcBef>
              <a:spcAft>
                <a:spcPts val="0"/>
              </a:spcAft>
              <a:buClr>
                <a:schemeClr val="lt1"/>
              </a:buClr>
              <a:buSzPts val="1400"/>
              <a:buChar char="•"/>
              <a:defRPr/>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77" name="Google Shape;177;p39"/>
          <p:cNvSpPr txBox="1"/>
          <p:nvPr>
            <p:ph idx="2" type="body"/>
          </p:nvPr>
        </p:nvSpPr>
        <p:spPr>
          <a:xfrm>
            <a:off x="4654154" y="1572881"/>
            <a:ext cx="4076700" cy="2996700"/>
          </a:xfrm>
          <a:prstGeom prst="rect">
            <a:avLst/>
          </a:prstGeom>
          <a:noFill/>
          <a:ln>
            <a:noFill/>
          </a:ln>
        </p:spPr>
        <p:txBody>
          <a:bodyPr anchorCtr="0" anchor="t" bIns="0" lIns="0" spcFirstLastPara="1" rIns="0" wrap="square" tIns="0">
            <a:noAutofit/>
          </a:bodyPr>
          <a:lstStyle>
            <a:lvl1pPr indent="-317500" lvl="0" marL="457200" algn="l">
              <a:lnSpc>
                <a:spcPct val="110000"/>
              </a:lnSpc>
              <a:spcBef>
                <a:spcPts val="800"/>
              </a:spcBef>
              <a:spcAft>
                <a:spcPts val="0"/>
              </a:spcAft>
              <a:buClr>
                <a:schemeClr val="lt1"/>
              </a:buClr>
              <a:buSzPts val="1400"/>
              <a:buChar char="•"/>
              <a:defRPr/>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78" name="Google Shape;178;p39"/>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9" name="Google Shape;179;p39"/>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0" name="Google Shape;180;p39"/>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181" name="Shape 181"/>
        <p:cNvGrpSpPr/>
        <p:nvPr/>
      </p:nvGrpSpPr>
      <p:grpSpPr>
        <a:xfrm>
          <a:off x="0" y="0"/>
          <a:ext cx="0" cy="0"/>
          <a:chOff x="0" y="0"/>
          <a:chExt cx="0" cy="0"/>
        </a:xfrm>
      </p:grpSpPr>
      <p:sp>
        <p:nvSpPr>
          <p:cNvPr id="182" name="Google Shape;182;p40"/>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3" name="Google Shape;183;p40"/>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4" name="Google Shape;184;p40"/>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185" name="Shape 185"/>
        <p:cNvGrpSpPr/>
        <p:nvPr/>
      </p:nvGrpSpPr>
      <p:grpSpPr>
        <a:xfrm>
          <a:off x="0" y="0"/>
          <a:ext cx="0" cy="0"/>
          <a:chOff x="0" y="0"/>
          <a:chExt cx="0" cy="0"/>
        </a:xfrm>
      </p:grpSpPr>
      <p:grpSp>
        <p:nvGrpSpPr>
          <p:cNvPr id="186" name="Google Shape;186;p41"/>
          <p:cNvGrpSpPr/>
          <p:nvPr/>
        </p:nvGrpSpPr>
        <p:grpSpPr>
          <a:xfrm>
            <a:off x="3564189" y="3617627"/>
            <a:ext cx="1243226" cy="1243226"/>
            <a:chOff x="2481038" y="2139593"/>
            <a:chExt cx="1657635" cy="1657635"/>
          </a:xfrm>
        </p:grpSpPr>
        <p:sp>
          <p:nvSpPr>
            <p:cNvPr id="187" name="Google Shape;187;p41"/>
            <p:cNvSpPr/>
            <p:nvPr/>
          </p:nvSpPr>
          <p:spPr>
            <a:xfrm rot="2700000">
              <a:off x="2769555" y="2336586"/>
              <a:ext cx="1080601" cy="1263649"/>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599887"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88" name="Google Shape;188;p41"/>
            <p:cNvSpPr/>
            <p:nvPr/>
          </p:nvSpPr>
          <p:spPr>
            <a:xfrm rot="8100000">
              <a:off x="2784153" y="2683432"/>
              <a:ext cx="540088" cy="1080176"/>
            </a:xfrm>
            <a:prstGeom prst="ellipse">
              <a:avLst/>
            </a:prstGeom>
            <a:gradFill>
              <a:gsLst>
                <a:gs pos="0">
                  <a:srgbClr val="221F3B"/>
                </a:gs>
                <a:gs pos="50000">
                  <a:srgbClr val="221F3B"/>
                </a:gs>
                <a:gs pos="100000">
                  <a:srgbClr val="2B274A"/>
                </a:gs>
              </a:gsLst>
              <a:lin ang="5400012"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sp>
        <p:nvSpPr>
          <p:cNvPr id="189" name="Google Shape;189;p41"/>
          <p:cNvSpPr txBox="1"/>
          <p:nvPr>
            <p:ph type="title"/>
          </p:nvPr>
        </p:nvSpPr>
        <p:spPr>
          <a:xfrm>
            <a:off x="413147" y="411956"/>
            <a:ext cx="8317800" cy="7386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2400"/>
              <a:buFont typeface="Play"/>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0" name="Google Shape;190;p41"/>
          <p:cNvSpPr txBox="1"/>
          <p:nvPr>
            <p:ph idx="1" type="body"/>
          </p:nvPr>
        </p:nvSpPr>
        <p:spPr>
          <a:xfrm>
            <a:off x="3221831" y="1312545"/>
            <a:ext cx="5508900" cy="3257100"/>
          </a:xfrm>
          <a:prstGeom prst="rect">
            <a:avLst/>
          </a:prstGeom>
          <a:noFill/>
          <a:ln>
            <a:noFill/>
          </a:ln>
        </p:spPr>
        <p:txBody>
          <a:bodyPr anchorCtr="0" anchor="t" bIns="0" lIns="0" spcFirstLastPara="1" rIns="0" wrap="square" tIns="0">
            <a:noAutofit/>
          </a:bodyPr>
          <a:lstStyle>
            <a:lvl1pPr indent="-304800" lvl="0" marL="457200" algn="l">
              <a:lnSpc>
                <a:spcPct val="110000"/>
              </a:lnSpc>
              <a:spcBef>
                <a:spcPts val="800"/>
              </a:spcBef>
              <a:spcAft>
                <a:spcPts val="0"/>
              </a:spcAft>
              <a:buClr>
                <a:schemeClr val="lt1"/>
              </a:buClr>
              <a:buSzPts val="1200"/>
              <a:buChar char="•"/>
              <a:defRPr sz="1200"/>
            </a:lvl1pPr>
            <a:lvl2pPr indent="-304800" lvl="1" marL="914400" algn="l">
              <a:lnSpc>
                <a:spcPct val="110000"/>
              </a:lnSpc>
              <a:spcBef>
                <a:spcPts val="600"/>
              </a:spcBef>
              <a:spcAft>
                <a:spcPts val="0"/>
              </a:spcAft>
              <a:buClr>
                <a:schemeClr val="lt1"/>
              </a:buClr>
              <a:buSzPts val="1200"/>
              <a:buChar char="•"/>
              <a:defRPr sz="1200"/>
            </a:lvl2pPr>
            <a:lvl3pPr indent="-304800" lvl="2" marL="1371600" algn="l">
              <a:lnSpc>
                <a:spcPct val="110000"/>
              </a:lnSpc>
              <a:spcBef>
                <a:spcPts val="600"/>
              </a:spcBef>
              <a:spcAft>
                <a:spcPts val="0"/>
              </a:spcAft>
              <a:buClr>
                <a:schemeClr val="lt1"/>
              </a:buClr>
              <a:buSzPts val="1200"/>
              <a:buChar char="•"/>
              <a:defRPr sz="1200"/>
            </a:lvl3pPr>
            <a:lvl4pPr indent="-304800" lvl="3" marL="1828800" algn="l">
              <a:lnSpc>
                <a:spcPct val="110000"/>
              </a:lnSpc>
              <a:spcBef>
                <a:spcPts val="600"/>
              </a:spcBef>
              <a:spcAft>
                <a:spcPts val="0"/>
              </a:spcAft>
              <a:buClr>
                <a:schemeClr val="lt1"/>
              </a:buClr>
              <a:buSzPts val="1200"/>
              <a:buChar char="•"/>
              <a:defRPr sz="1200"/>
            </a:lvl4pPr>
            <a:lvl5pPr indent="-304800" lvl="4" marL="2286000" algn="l">
              <a:lnSpc>
                <a:spcPct val="110000"/>
              </a:lnSpc>
              <a:spcBef>
                <a:spcPts val="600"/>
              </a:spcBef>
              <a:spcAft>
                <a:spcPts val="0"/>
              </a:spcAft>
              <a:buClr>
                <a:schemeClr val="lt1"/>
              </a:buClr>
              <a:buSzPts val="1200"/>
              <a:buChar char="•"/>
              <a:defRPr sz="1200"/>
            </a:lvl5pPr>
            <a:lvl6pPr indent="-323850" lvl="5" marL="2743200" algn="l">
              <a:lnSpc>
                <a:spcPct val="90000"/>
              </a:lnSpc>
              <a:spcBef>
                <a:spcPts val="600"/>
              </a:spcBef>
              <a:spcAft>
                <a:spcPts val="0"/>
              </a:spcAft>
              <a:buClr>
                <a:schemeClr val="lt1"/>
              </a:buClr>
              <a:buSzPts val="1500"/>
              <a:buChar char="•"/>
              <a:defRPr sz="1500"/>
            </a:lvl6pPr>
            <a:lvl7pPr indent="-323850" lvl="6" marL="3200400" algn="l">
              <a:lnSpc>
                <a:spcPct val="90000"/>
              </a:lnSpc>
              <a:spcBef>
                <a:spcPts val="400"/>
              </a:spcBef>
              <a:spcAft>
                <a:spcPts val="0"/>
              </a:spcAft>
              <a:buClr>
                <a:schemeClr val="lt1"/>
              </a:buClr>
              <a:buSzPts val="1500"/>
              <a:buChar char="•"/>
              <a:defRPr sz="1500"/>
            </a:lvl7pPr>
            <a:lvl8pPr indent="-323850" lvl="7" marL="3657600" algn="l">
              <a:lnSpc>
                <a:spcPct val="90000"/>
              </a:lnSpc>
              <a:spcBef>
                <a:spcPts val="400"/>
              </a:spcBef>
              <a:spcAft>
                <a:spcPts val="0"/>
              </a:spcAft>
              <a:buClr>
                <a:schemeClr val="lt1"/>
              </a:buClr>
              <a:buSzPts val="1500"/>
              <a:buChar char="•"/>
              <a:defRPr sz="1500"/>
            </a:lvl8pPr>
            <a:lvl9pPr indent="-323850" lvl="8" marL="4114800" algn="l">
              <a:lnSpc>
                <a:spcPct val="90000"/>
              </a:lnSpc>
              <a:spcBef>
                <a:spcPts val="400"/>
              </a:spcBef>
              <a:spcAft>
                <a:spcPts val="0"/>
              </a:spcAft>
              <a:buClr>
                <a:schemeClr val="lt1"/>
              </a:buClr>
              <a:buSzPts val="1500"/>
              <a:buChar char="•"/>
              <a:defRPr sz="1500"/>
            </a:lvl9pPr>
          </a:lstStyle>
          <a:p/>
        </p:txBody>
      </p:sp>
      <p:sp>
        <p:nvSpPr>
          <p:cNvPr id="191" name="Google Shape;191;p41"/>
          <p:cNvSpPr txBox="1"/>
          <p:nvPr>
            <p:ph idx="2" type="body"/>
          </p:nvPr>
        </p:nvSpPr>
        <p:spPr>
          <a:xfrm>
            <a:off x="413147" y="1312545"/>
            <a:ext cx="2674200" cy="32571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200"/>
              <a:buNone/>
              <a:defRPr sz="1200"/>
            </a:lvl1pPr>
            <a:lvl2pPr indent="-228600" lvl="1" marL="914400" algn="l">
              <a:lnSpc>
                <a:spcPct val="110000"/>
              </a:lnSpc>
              <a:spcBef>
                <a:spcPts val="600"/>
              </a:spcBef>
              <a:spcAft>
                <a:spcPts val="0"/>
              </a:spcAft>
              <a:buClr>
                <a:schemeClr val="lt1"/>
              </a:buClr>
              <a:buSzPts val="1100"/>
              <a:buNone/>
              <a:defRPr sz="1100"/>
            </a:lvl2pPr>
            <a:lvl3pPr indent="-228600" lvl="2" marL="1371600" algn="l">
              <a:lnSpc>
                <a:spcPct val="110000"/>
              </a:lnSpc>
              <a:spcBef>
                <a:spcPts val="600"/>
              </a:spcBef>
              <a:spcAft>
                <a:spcPts val="0"/>
              </a:spcAft>
              <a:buClr>
                <a:schemeClr val="lt1"/>
              </a:buClr>
              <a:buSzPts val="900"/>
              <a:buNone/>
              <a:defRPr sz="900"/>
            </a:lvl3pPr>
            <a:lvl4pPr indent="-228600" lvl="3" marL="1828800" algn="l">
              <a:lnSpc>
                <a:spcPct val="110000"/>
              </a:lnSpc>
              <a:spcBef>
                <a:spcPts val="600"/>
              </a:spcBef>
              <a:spcAft>
                <a:spcPts val="0"/>
              </a:spcAft>
              <a:buClr>
                <a:schemeClr val="lt1"/>
              </a:buClr>
              <a:buSzPts val="800"/>
              <a:buNone/>
              <a:defRPr sz="800"/>
            </a:lvl4pPr>
            <a:lvl5pPr indent="-228600" lvl="4" marL="2286000" algn="l">
              <a:lnSpc>
                <a:spcPct val="110000"/>
              </a:lnSpc>
              <a:spcBef>
                <a:spcPts val="600"/>
              </a:spcBef>
              <a:spcAft>
                <a:spcPts val="0"/>
              </a:spcAft>
              <a:buClr>
                <a:schemeClr val="lt1"/>
              </a:buClr>
              <a:buSzPts val="800"/>
              <a:buNone/>
              <a:defRPr sz="800"/>
            </a:lvl5pPr>
            <a:lvl6pPr indent="-228600" lvl="5" marL="2743200" algn="l">
              <a:lnSpc>
                <a:spcPct val="90000"/>
              </a:lnSpc>
              <a:spcBef>
                <a:spcPts val="6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192" name="Google Shape;192;p41"/>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3" name="Google Shape;193;p41"/>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4" name="Google Shape;194;p41"/>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Agenda">
  <p:cSld name="2_Agenda">
    <p:spTree>
      <p:nvGrpSpPr>
        <p:cNvPr id="201" name="Shape 201"/>
        <p:cNvGrpSpPr/>
        <p:nvPr/>
      </p:nvGrpSpPr>
      <p:grpSpPr>
        <a:xfrm>
          <a:off x="0" y="0"/>
          <a:ext cx="0" cy="0"/>
          <a:chOff x="0" y="0"/>
          <a:chExt cx="0" cy="0"/>
        </a:xfrm>
      </p:grpSpPr>
      <p:sp>
        <p:nvSpPr>
          <p:cNvPr id="202" name="Google Shape;202;p26"/>
          <p:cNvSpPr txBox="1"/>
          <p:nvPr>
            <p:ph type="title"/>
          </p:nvPr>
        </p:nvSpPr>
        <p:spPr>
          <a:xfrm>
            <a:off x="413148" y="411956"/>
            <a:ext cx="2674200" cy="14985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3600"/>
              <a:buFont typeface="Play"/>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3" name="Google Shape;203;p26"/>
          <p:cNvSpPr txBox="1"/>
          <p:nvPr>
            <p:ph idx="1" type="body"/>
          </p:nvPr>
        </p:nvSpPr>
        <p:spPr>
          <a:xfrm>
            <a:off x="413147" y="2007980"/>
            <a:ext cx="2674200" cy="25617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204" name="Google Shape;204;p26"/>
          <p:cNvSpPr/>
          <p:nvPr>
            <p:ph idx="2" type="pic"/>
          </p:nvPr>
        </p:nvSpPr>
        <p:spPr>
          <a:xfrm>
            <a:off x="3906696" y="1197578"/>
            <a:ext cx="2586300" cy="2586300"/>
          </a:xfrm>
          <a:prstGeom prst="rect">
            <a:avLst/>
          </a:prstGeom>
          <a:solidFill>
            <a:schemeClr val="accent5"/>
          </a:solidFill>
          <a:ln>
            <a:noFill/>
          </a:ln>
        </p:spPr>
      </p:sp>
      <p:sp>
        <p:nvSpPr>
          <p:cNvPr id="205" name="Google Shape;205;p26"/>
          <p:cNvSpPr/>
          <p:nvPr>
            <p:ph idx="3" type="pic"/>
          </p:nvPr>
        </p:nvSpPr>
        <p:spPr>
          <a:xfrm>
            <a:off x="6688931" y="447294"/>
            <a:ext cx="1697700" cy="1697700"/>
          </a:xfrm>
          <a:prstGeom prst="rect">
            <a:avLst/>
          </a:prstGeom>
          <a:solidFill>
            <a:schemeClr val="accent5"/>
          </a:solidFill>
          <a:ln>
            <a:noFill/>
          </a:ln>
        </p:spPr>
      </p:sp>
      <p:sp>
        <p:nvSpPr>
          <p:cNvPr id="206" name="Google Shape;206;p26"/>
          <p:cNvSpPr/>
          <p:nvPr>
            <p:ph idx="4" type="pic"/>
          </p:nvPr>
        </p:nvSpPr>
        <p:spPr>
          <a:xfrm>
            <a:off x="6818709" y="2493550"/>
            <a:ext cx="2202600" cy="2202600"/>
          </a:xfrm>
          <a:prstGeom prst="rect">
            <a:avLst/>
          </a:prstGeom>
          <a:solidFill>
            <a:schemeClr val="accent5"/>
          </a:solidFill>
          <a:ln>
            <a:noFill/>
          </a:ln>
        </p:spPr>
      </p:sp>
      <p:sp>
        <p:nvSpPr>
          <p:cNvPr id="207" name="Google Shape;207;p26"/>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8" name="Google Shape;208;p26"/>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9" name="Google Shape;209;p26"/>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
        <p:nvSpPr>
          <p:cNvPr id="210" name="Google Shape;210;p26"/>
          <p:cNvSpPr/>
          <p:nvPr/>
        </p:nvSpPr>
        <p:spPr>
          <a:xfrm>
            <a:off x="4911566" y="637625"/>
            <a:ext cx="270000" cy="27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nvGrpSpPr>
          <p:cNvPr id="211" name="Google Shape;211;p26"/>
          <p:cNvGrpSpPr/>
          <p:nvPr/>
        </p:nvGrpSpPr>
        <p:grpSpPr>
          <a:xfrm>
            <a:off x="4189530" y="4194464"/>
            <a:ext cx="621179" cy="620372"/>
            <a:chOff x="3393298" y="4842044"/>
            <a:chExt cx="828239" cy="827162"/>
          </a:xfrm>
        </p:grpSpPr>
        <p:sp>
          <p:nvSpPr>
            <p:cNvPr id="212" name="Google Shape;212;p26"/>
            <p:cNvSpPr/>
            <p:nvPr/>
          </p:nvSpPr>
          <p:spPr>
            <a:xfrm rot="8100000">
              <a:off x="3539397" y="4941466"/>
              <a:ext cx="538391" cy="629592"/>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599887"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213" name="Google Shape;213;p26"/>
            <p:cNvSpPr/>
            <p:nvPr/>
          </p:nvSpPr>
          <p:spPr>
            <a:xfrm rot="-8100000">
              <a:off x="3544732" y="4858350"/>
              <a:ext cx="269832" cy="540088"/>
            </a:xfrm>
            <a:prstGeom prst="ellipse">
              <a:avLst/>
            </a:prstGeom>
            <a:gradFill>
              <a:gsLst>
                <a:gs pos="0">
                  <a:srgbClr val="453E75">
                    <a:alpha val="32156"/>
                  </a:srgbClr>
                </a:gs>
                <a:gs pos="100000">
                  <a:srgbClr val="59EFC0">
                    <a:alpha val="0"/>
                  </a:srgbClr>
                </a:gs>
              </a:gsLst>
              <a:lin ang="5400012"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ítulo">
  <p:cSld name="1_Título">
    <p:spTree>
      <p:nvGrpSpPr>
        <p:cNvPr id="214" name="Shape 214"/>
        <p:cNvGrpSpPr/>
        <p:nvPr/>
      </p:nvGrpSpPr>
      <p:grpSpPr>
        <a:xfrm>
          <a:off x="0" y="0"/>
          <a:ext cx="0" cy="0"/>
          <a:chOff x="0" y="0"/>
          <a:chExt cx="0" cy="0"/>
        </a:xfrm>
      </p:grpSpPr>
      <p:sp>
        <p:nvSpPr>
          <p:cNvPr id="215" name="Google Shape;215;p42"/>
          <p:cNvSpPr txBox="1"/>
          <p:nvPr>
            <p:ph type="ctrTitle"/>
          </p:nvPr>
        </p:nvSpPr>
        <p:spPr>
          <a:xfrm>
            <a:off x="5999561" y="788663"/>
            <a:ext cx="2674200" cy="17886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6" name="Google Shape;216;p42"/>
          <p:cNvSpPr/>
          <p:nvPr>
            <p:ph idx="2" type="pic"/>
          </p:nvPr>
        </p:nvSpPr>
        <p:spPr>
          <a:xfrm>
            <a:off x="0" y="0"/>
            <a:ext cx="5589300" cy="5143500"/>
          </a:xfrm>
          <a:prstGeom prst="rect">
            <a:avLst/>
          </a:prstGeom>
          <a:solidFill>
            <a:schemeClr val="accent5"/>
          </a:solidFill>
          <a:ln>
            <a:noFill/>
          </a:ln>
        </p:spPr>
      </p:sp>
      <p:sp>
        <p:nvSpPr>
          <p:cNvPr id="217" name="Google Shape;217;p42"/>
          <p:cNvSpPr/>
          <p:nvPr/>
        </p:nvSpPr>
        <p:spPr>
          <a:xfrm>
            <a:off x="5999560" y="333954"/>
            <a:ext cx="270000" cy="27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nvGrpSpPr>
          <p:cNvPr id="218" name="Google Shape;218;p42"/>
          <p:cNvGrpSpPr/>
          <p:nvPr/>
        </p:nvGrpSpPr>
        <p:grpSpPr>
          <a:xfrm rot="5400000">
            <a:off x="8126718" y="4125635"/>
            <a:ext cx="621179" cy="620372"/>
            <a:chOff x="10462655" y="1408306"/>
            <a:chExt cx="828239" cy="827162"/>
          </a:xfrm>
        </p:grpSpPr>
        <p:sp>
          <p:nvSpPr>
            <p:cNvPr id="219" name="Google Shape;219;p42"/>
            <p:cNvSpPr/>
            <p:nvPr/>
          </p:nvSpPr>
          <p:spPr>
            <a:xfrm rot="8100000">
              <a:off x="10608754" y="1507728"/>
              <a:ext cx="538391" cy="629592"/>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599887"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220" name="Google Shape;220;p42"/>
            <p:cNvSpPr/>
            <p:nvPr/>
          </p:nvSpPr>
          <p:spPr>
            <a:xfrm rot="-8100000">
              <a:off x="10614089" y="1424612"/>
              <a:ext cx="269832" cy="540088"/>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sp>
        <p:nvSpPr>
          <p:cNvPr id="221" name="Google Shape;221;p42"/>
          <p:cNvSpPr txBox="1"/>
          <p:nvPr>
            <p:ph idx="1" type="body"/>
          </p:nvPr>
        </p:nvSpPr>
        <p:spPr>
          <a:xfrm>
            <a:off x="5999560" y="2676525"/>
            <a:ext cx="2674200" cy="12990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sz="1500"/>
            </a:lvl1pPr>
            <a:lvl2pPr indent="-228600" lvl="1" marL="914400" algn="l">
              <a:lnSpc>
                <a:spcPct val="110000"/>
              </a:lnSpc>
              <a:spcBef>
                <a:spcPts val="600"/>
              </a:spcBef>
              <a:spcAft>
                <a:spcPts val="0"/>
              </a:spcAft>
              <a:buClr>
                <a:schemeClr val="lt1"/>
              </a:buClr>
              <a:buSzPts val="1500"/>
              <a:buNone/>
              <a:defRPr sz="1500"/>
            </a:lvl2pPr>
            <a:lvl3pPr indent="-228600" lvl="2" marL="1371600" algn="l">
              <a:lnSpc>
                <a:spcPct val="110000"/>
              </a:lnSpc>
              <a:spcBef>
                <a:spcPts val="600"/>
              </a:spcBef>
              <a:spcAft>
                <a:spcPts val="0"/>
              </a:spcAft>
              <a:buClr>
                <a:schemeClr val="lt1"/>
              </a:buClr>
              <a:buSzPts val="1500"/>
              <a:buNone/>
              <a:defRPr sz="1500"/>
            </a:lvl3pPr>
            <a:lvl4pPr indent="-228600" lvl="3" marL="1828800" algn="l">
              <a:lnSpc>
                <a:spcPct val="110000"/>
              </a:lnSpc>
              <a:spcBef>
                <a:spcPts val="600"/>
              </a:spcBef>
              <a:spcAft>
                <a:spcPts val="0"/>
              </a:spcAft>
              <a:buClr>
                <a:schemeClr val="lt1"/>
              </a:buClr>
              <a:buSzPts val="1500"/>
              <a:buNone/>
              <a:defRPr sz="1500"/>
            </a:lvl4pPr>
            <a:lvl5pPr indent="-228600" lvl="4" marL="2286000" algn="l">
              <a:lnSpc>
                <a:spcPct val="110000"/>
              </a:lnSpc>
              <a:spcBef>
                <a:spcPts val="600"/>
              </a:spcBef>
              <a:spcAft>
                <a:spcPts val="0"/>
              </a:spcAft>
              <a:buClr>
                <a:schemeClr val="lt1"/>
              </a:buClr>
              <a:buSzPts val="1500"/>
              <a:buNone/>
              <a:defRPr sz="1500"/>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Quebra de seção">
  <p:cSld name="4_Quebra de seção">
    <p:bg>
      <p:bgPr>
        <a:solidFill>
          <a:schemeClr val="dk1"/>
        </a:solidFill>
      </p:bgPr>
    </p:bg>
    <p:spTree>
      <p:nvGrpSpPr>
        <p:cNvPr id="222" name="Shape 222"/>
        <p:cNvGrpSpPr/>
        <p:nvPr/>
      </p:nvGrpSpPr>
      <p:grpSpPr>
        <a:xfrm>
          <a:off x="0" y="0"/>
          <a:ext cx="0" cy="0"/>
          <a:chOff x="0" y="0"/>
          <a:chExt cx="0" cy="0"/>
        </a:xfrm>
      </p:grpSpPr>
      <p:sp>
        <p:nvSpPr>
          <p:cNvPr id="223" name="Google Shape;223;p43"/>
          <p:cNvSpPr/>
          <p:nvPr>
            <p:ph idx="2" type="pic"/>
          </p:nvPr>
        </p:nvSpPr>
        <p:spPr>
          <a:xfrm>
            <a:off x="0" y="0"/>
            <a:ext cx="9144000" cy="5143500"/>
          </a:xfrm>
          <a:prstGeom prst="rect">
            <a:avLst/>
          </a:prstGeom>
          <a:solidFill>
            <a:schemeClr val="accent5"/>
          </a:solidFill>
          <a:ln>
            <a:noFill/>
          </a:ln>
        </p:spPr>
      </p:sp>
      <p:sp>
        <p:nvSpPr>
          <p:cNvPr id="224" name="Google Shape;224;p43"/>
          <p:cNvSpPr txBox="1"/>
          <p:nvPr>
            <p:ph idx="10" type="dt"/>
          </p:nvPr>
        </p:nvSpPr>
        <p:spPr>
          <a:xfrm>
            <a:off x="413147" y="4880409"/>
            <a:ext cx="1971600" cy="11550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5" name="Google Shape;225;p43"/>
          <p:cNvSpPr txBox="1"/>
          <p:nvPr>
            <p:ph idx="11" type="ftr"/>
          </p:nvPr>
        </p:nvSpPr>
        <p:spPr>
          <a:xfrm>
            <a:off x="2519363" y="4880409"/>
            <a:ext cx="4784400" cy="11550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6" name="Google Shape;226;p43"/>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sp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
        <p:nvSpPr>
          <p:cNvPr id="227" name="Google Shape;227;p43"/>
          <p:cNvSpPr/>
          <p:nvPr/>
        </p:nvSpPr>
        <p:spPr>
          <a:xfrm>
            <a:off x="0" y="4330297"/>
            <a:ext cx="9144000" cy="813300"/>
          </a:xfrm>
          <a:prstGeom prst="rect">
            <a:avLst/>
          </a:prstGeom>
          <a:gradFill>
            <a:gsLst>
              <a:gs pos="0">
                <a:srgbClr val="1B192E">
                  <a:alpha val="0"/>
                </a:srgbClr>
              </a:gs>
              <a:gs pos="28000">
                <a:srgbClr val="1B192E">
                  <a:alpha val="0"/>
                </a:srgbClr>
              </a:gs>
              <a:gs pos="90000">
                <a:srgbClr val="1B192E">
                  <a:alpha val="60000"/>
                </a:srgbClr>
              </a:gs>
              <a:gs pos="100000">
                <a:srgbClr val="1B192E">
                  <a:alpha val="60000"/>
                </a:srgbClr>
              </a:gs>
            </a:gsLst>
            <a:lin ang="5400012"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228" name="Google Shape;228;p43"/>
          <p:cNvSpPr/>
          <p:nvPr/>
        </p:nvSpPr>
        <p:spPr>
          <a:xfrm rot="10800000">
            <a:off x="0" y="-4"/>
            <a:ext cx="6750000" cy="5143500"/>
          </a:xfrm>
          <a:prstGeom prst="rect">
            <a:avLst/>
          </a:prstGeom>
          <a:gradFill>
            <a:gsLst>
              <a:gs pos="0">
                <a:srgbClr val="1B192E">
                  <a:alpha val="0"/>
                </a:srgbClr>
              </a:gs>
              <a:gs pos="50000">
                <a:srgbClr val="1B192E">
                  <a:alpha val="60000"/>
                </a:srgbClr>
              </a:gs>
              <a:gs pos="100000">
                <a:srgbClr val="1B192E">
                  <a:alpha val="60000"/>
                </a:srgbClr>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229" name="Google Shape;229;p43"/>
          <p:cNvSpPr txBox="1"/>
          <p:nvPr>
            <p:ph type="ctrTitle"/>
          </p:nvPr>
        </p:nvSpPr>
        <p:spPr>
          <a:xfrm>
            <a:off x="413147" y="411956"/>
            <a:ext cx="4077900" cy="22398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4800"/>
              <a:buFont typeface="Play"/>
              <a:buNone/>
              <a:defRPr sz="48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30" name="Google Shape;230;p43"/>
          <p:cNvSpPr txBox="1"/>
          <p:nvPr>
            <p:ph idx="1" type="subTitle"/>
          </p:nvPr>
        </p:nvSpPr>
        <p:spPr>
          <a:xfrm>
            <a:off x="413147" y="2862543"/>
            <a:ext cx="4077900" cy="1698900"/>
          </a:xfrm>
          <a:prstGeom prst="rect">
            <a:avLst/>
          </a:prstGeom>
          <a:noFill/>
          <a:ln>
            <a:noFill/>
          </a:ln>
        </p:spPr>
        <p:txBody>
          <a:bodyPr anchorCtr="0" anchor="t" bIns="0" lIns="0" spcFirstLastPara="1" rIns="0" wrap="square" tIns="0">
            <a:noAutofit/>
          </a:bodyPr>
          <a:lstStyle>
            <a:lvl1pPr lvl="0" algn="l">
              <a:lnSpc>
                <a:spcPct val="110000"/>
              </a:lnSpc>
              <a:spcBef>
                <a:spcPts val="800"/>
              </a:spcBef>
              <a:spcAft>
                <a:spcPts val="0"/>
              </a:spcAft>
              <a:buClr>
                <a:schemeClr val="lt1"/>
              </a:buClr>
              <a:buSzPts val="1800"/>
              <a:buNone/>
              <a:defRPr sz="1800"/>
            </a:lvl1pPr>
            <a:lvl2pPr lvl="1" algn="l">
              <a:lnSpc>
                <a:spcPct val="110000"/>
              </a:lnSpc>
              <a:spcBef>
                <a:spcPts val="600"/>
              </a:spcBef>
              <a:spcAft>
                <a:spcPts val="0"/>
              </a:spcAft>
              <a:buClr>
                <a:schemeClr val="lt1"/>
              </a:buClr>
              <a:buSzPts val="1400"/>
              <a:buChar char="•"/>
              <a:defRPr/>
            </a:lvl2pPr>
            <a:lvl3pPr lvl="2" algn="l">
              <a:lnSpc>
                <a:spcPct val="110000"/>
              </a:lnSpc>
              <a:spcBef>
                <a:spcPts val="600"/>
              </a:spcBef>
              <a:spcAft>
                <a:spcPts val="0"/>
              </a:spcAft>
              <a:buClr>
                <a:schemeClr val="lt1"/>
              </a:buClr>
              <a:buSzPts val="1400"/>
              <a:buChar char="•"/>
              <a:defRPr/>
            </a:lvl3pPr>
            <a:lvl4pPr lvl="3" algn="l">
              <a:lnSpc>
                <a:spcPct val="110000"/>
              </a:lnSpc>
              <a:spcBef>
                <a:spcPts val="600"/>
              </a:spcBef>
              <a:spcAft>
                <a:spcPts val="0"/>
              </a:spcAft>
              <a:buClr>
                <a:schemeClr val="lt1"/>
              </a:buClr>
              <a:buSzPts val="1400"/>
              <a:buChar char="•"/>
              <a:defRPr/>
            </a:lvl4pPr>
            <a:lvl5pPr lvl="4" algn="l">
              <a:lnSpc>
                <a:spcPct val="110000"/>
              </a:lnSpc>
              <a:spcBef>
                <a:spcPts val="600"/>
              </a:spcBef>
              <a:spcAft>
                <a:spcPts val="0"/>
              </a:spcAft>
              <a:buClr>
                <a:schemeClr val="lt1"/>
              </a:buClr>
              <a:buSzPts val="1400"/>
              <a:buChar char="•"/>
              <a:defRPr/>
            </a:lvl5pPr>
            <a:lvl6pPr lvl="5" algn="l">
              <a:lnSpc>
                <a:spcPct val="90000"/>
              </a:lnSpc>
              <a:spcBef>
                <a:spcPts val="600"/>
              </a:spcBef>
              <a:spcAft>
                <a:spcPts val="0"/>
              </a:spcAft>
              <a:buClr>
                <a:schemeClr val="lt1"/>
              </a:buClr>
              <a:buSzPts val="1400"/>
              <a:buChar char="•"/>
              <a:defRPr/>
            </a:lvl6pPr>
            <a:lvl7pPr lvl="6" algn="l">
              <a:lnSpc>
                <a:spcPct val="90000"/>
              </a:lnSpc>
              <a:spcBef>
                <a:spcPts val="400"/>
              </a:spcBef>
              <a:spcAft>
                <a:spcPts val="0"/>
              </a:spcAft>
              <a:buClr>
                <a:schemeClr val="lt1"/>
              </a:buClr>
              <a:buSzPts val="1400"/>
              <a:buChar char="•"/>
              <a:defRPr/>
            </a:lvl7pPr>
            <a:lvl8pPr lvl="7" algn="l">
              <a:lnSpc>
                <a:spcPct val="90000"/>
              </a:lnSpc>
              <a:spcBef>
                <a:spcPts val="400"/>
              </a:spcBef>
              <a:spcAft>
                <a:spcPts val="0"/>
              </a:spcAft>
              <a:buClr>
                <a:schemeClr val="lt1"/>
              </a:buClr>
              <a:buSzPts val="1400"/>
              <a:buChar char="•"/>
              <a:defRPr/>
            </a:lvl8pPr>
            <a:lvl9pPr lvl="8" algn="l">
              <a:lnSpc>
                <a:spcPct val="90000"/>
              </a:lnSpc>
              <a:spcBef>
                <a:spcPts val="400"/>
              </a:spcBef>
              <a:spcAft>
                <a:spcPts val="0"/>
              </a:spcAft>
              <a:buClr>
                <a:schemeClr val="lt1"/>
              </a:buClr>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Agenda">
  <p:cSld name="2_Agenda">
    <p:spTree>
      <p:nvGrpSpPr>
        <p:cNvPr id="19" name="Shape 19"/>
        <p:cNvGrpSpPr/>
        <p:nvPr/>
      </p:nvGrpSpPr>
      <p:grpSpPr>
        <a:xfrm>
          <a:off x="0" y="0"/>
          <a:ext cx="0" cy="0"/>
          <a:chOff x="0" y="0"/>
          <a:chExt cx="0" cy="0"/>
        </a:xfrm>
      </p:grpSpPr>
      <p:sp>
        <p:nvSpPr>
          <p:cNvPr id="20" name="Google Shape;20;p27"/>
          <p:cNvSpPr txBox="1"/>
          <p:nvPr>
            <p:ph type="title"/>
          </p:nvPr>
        </p:nvSpPr>
        <p:spPr>
          <a:xfrm>
            <a:off x="413148" y="411956"/>
            <a:ext cx="2674200" cy="14985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3600"/>
              <a:buFont typeface="Play"/>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 name="Google Shape;21;p27"/>
          <p:cNvSpPr txBox="1"/>
          <p:nvPr>
            <p:ph idx="1" type="body"/>
          </p:nvPr>
        </p:nvSpPr>
        <p:spPr>
          <a:xfrm>
            <a:off x="413147" y="2007980"/>
            <a:ext cx="2674200" cy="25617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22" name="Google Shape;22;p27"/>
          <p:cNvSpPr/>
          <p:nvPr>
            <p:ph idx="2" type="pic"/>
          </p:nvPr>
        </p:nvSpPr>
        <p:spPr>
          <a:xfrm>
            <a:off x="3906696" y="1197578"/>
            <a:ext cx="2586300" cy="2586300"/>
          </a:xfrm>
          <a:prstGeom prst="rect">
            <a:avLst/>
          </a:prstGeom>
          <a:solidFill>
            <a:schemeClr val="accent5"/>
          </a:solidFill>
          <a:ln>
            <a:noFill/>
          </a:ln>
        </p:spPr>
      </p:sp>
      <p:sp>
        <p:nvSpPr>
          <p:cNvPr id="23" name="Google Shape;23;p27"/>
          <p:cNvSpPr/>
          <p:nvPr>
            <p:ph idx="3" type="pic"/>
          </p:nvPr>
        </p:nvSpPr>
        <p:spPr>
          <a:xfrm>
            <a:off x="6688931" y="447294"/>
            <a:ext cx="1697700" cy="1697700"/>
          </a:xfrm>
          <a:prstGeom prst="rect">
            <a:avLst/>
          </a:prstGeom>
          <a:solidFill>
            <a:schemeClr val="accent5"/>
          </a:solidFill>
          <a:ln>
            <a:noFill/>
          </a:ln>
        </p:spPr>
      </p:sp>
      <p:sp>
        <p:nvSpPr>
          <p:cNvPr id="24" name="Google Shape;24;p27"/>
          <p:cNvSpPr/>
          <p:nvPr>
            <p:ph idx="4" type="pic"/>
          </p:nvPr>
        </p:nvSpPr>
        <p:spPr>
          <a:xfrm>
            <a:off x="6818709" y="2493550"/>
            <a:ext cx="2202600" cy="2202600"/>
          </a:xfrm>
          <a:prstGeom prst="rect">
            <a:avLst/>
          </a:prstGeom>
          <a:solidFill>
            <a:schemeClr val="accent5"/>
          </a:solidFill>
          <a:ln>
            <a:noFill/>
          </a:ln>
        </p:spPr>
      </p:sp>
      <p:sp>
        <p:nvSpPr>
          <p:cNvPr id="25" name="Google Shape;25;p27"/>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6" name="Google Shape;26;p27"/>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7" name="Google Shape;27;p27"/>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
        <p:nvSpPr>
          <p:cNvPr id="28" name="Google Shape;28;p27"/>
          <p:cNvSpPr/>
          <p:nvPr/>
        </p:nvSpPr>
        <p:spPr>
          <a:xfrm>
            <a:off x="4911566" y="637625"/>
            <a:ext cx="270000" cy="27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nvGrpSpPr>
          <p:cNvPr id="29" name="Google Shape;29;p27"/>
          <p:cNvGrpSpPr/>
          <p:nvPr/>
        </p:nvGrpSpPr>
        <p:grpSpPr>
          <a:xfrm>
            <a:off x="4189529" y="4194467"/>
            <a:ext cx="621179" cy="620372"/>
            <a:chOff x="3393298" y="4842044"/>
            <a:chExt cx="828239" cy="827162"/>
          </a:xfrm>
        </p:grpSpPr>
        <p:sp>
          <p:nvSpPr>
            <p:cNvPr id="30" name="Google Shape;30;p27"/>
            <p:cNvSpPr/>
            <p:nvPr/>
          </p:nvSpPr>
          <p:spPr>
            <a:xfrm rot="8100000">
              <a:off x="3539397" y="4941466"/>
              <a:ext cx="538391" cy="629592"/>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599887"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31" name="Google Shape;31;p27"/>
            <p:cNvSpPr/>
            <p:nvPr/>
          </p:nvSpPr>
          <p:spPr>
            <a:xfrm rot="-8100000">
              <a:off x="3544732" y="4858350"/>
              <a:ext cx="269832" cy="540088"/>
            </a:xfrm>
            <a:prstGeom prst="ellipse">
              <a:avLst/>
            </a:prstGeom>
            <a:gradFill>
              <a:gsLst>
                <a:gs pos="0">
                  <a:srgbClr val="453E75">
                    <a:alpha val="32549"/>
                  </a:srgbClr>
                </a:gs>
                <a:gs pos="100000">
                  <a:srgbClr val="59EFC0">
                    <a:alpha val="0"/>
                  </a:srgbClr>
                </a:gs>
              </a:gsLst>
              <a:lin ang="5400012"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onteúdo da coluna 2 (slide de comparação)" type="twoTxTwoObj">
  <p:cSld name="TWO_OBJECTS_WITH_TEXT">
    <p:spTree>
      <p:nvGrpSpPr>
        <p:cNvPr id="231" name="Shape 231"/>
        <p:cNvGrpSpPr/>
        <p:nvPr/>
      </p:nvGrpSpPr>
      <p:grpSpPr>
        <a:xfrm>
          <a:off x="0" y="0"/>
          <a:ext cx="0" cy="0"/>
          <a:chOff x="0" y="0"/>
          <a:chExt cx="0" cy="0"/>
        </a:xfrm>
      </p:grpSpPr>
      <p:sp>
        <p:nvSpPr>
          <p:cNvPr id="232" name="Google Shape;232;p44"/>
          <p:cNvSpPr/>
          <p:nvPr/>
        </p:nvSpPr>
        <p:spPr>
          <a:xfrm>
            <a:off x="8318709" y="4420100"/>
            <a:ext cx="270000" cy="27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233" name="Google Shape;233;p44"/>
          <p:cNvSpPr/>
          <p:nvPr/>
        </p:nvSpPr>
        <p:spPr>
          <a:xfrm>
            <a:off x="8588709" y="4370909"/>
            <a:ext cx="284400" cy="270000"/>
          </a:xfrm>
          <a:prstGeom prst="rect">
            <a:avLst/>
          </a:prstGeom>
          <a:solidFill>
            <a:schemeClr val="dk2">
              <a:alpha val="8000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234" name="Google Shape;234;p44"/>
          <p:cNvSpPr txBox="1"/>
          <p:nvPr>
            <p:ph type="title"/>
          </p:nvPr>
        </p:nvSpPr>
        <p:spPr>
          <a:xfrm>
            <a:off x="413146" y="411956"/>
            <a:ext cx="8323200" cy="999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600"/>
              <a:buFont typeface="Play"/>
              <a:buNone/>
              <a:defRPr sz="36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35" name="Google Shape;235;p44"/>
          <p:cNvSpPr txBox="1"/>
          <p:nvPr>
            <p:ph idx="1" type="body"/>
          </p:nvPr>
        </p:nvSpPr>
        <p:spPr>
          <a:xfrm>
            <a:off x="413148" y="1298531"/>
            <a:ext cx="4077900" cy="401400"/>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800"/>
              </a:spcBef>
              <a:spcAft>
                <a:spcPts val="0"/>
              </a:spcAft>
              <a:buClr>
                <a:schemeClr val="lt1"/>
              </a:buClr>
              <a:buSzPts val="1100"/>
              <a:buNone/>
              <a:defRPr b="0" sz="1100" cap="none">
                <a:solidFill>
                  <a:schemeClr val="lt1"/>
                </a:solidFill>
                <a:latin typeface="Gill Sans"/>
                <a:ea typeface="Gill Sans"/>
                <a:cs typeface="Gill Sans"/>
                <a:sym typeface="Gill Sans"/>
              </a:defRPr>
            </a:lvl1pPr>
            <a:lvl2pPr indent="-228600" lvl="1" marL="914400" algn="l">
              <a:lnSpc>
                <a:spcPct val="110000"/>
              </a:lnSpc>
              <a:spcBef>
                <a:spcPts val="600"/>
              </a:spcBef>
              <a:spcAft>
                <a:spcPts val="0"/>
              </a:spcAft>
              <a:buClr>
                <a:schemeClr val="lt1"/>
              </a:buClr>
              <a:buSzPts val="1500"/>
              <a:buNone/>
              <a:defRPr b="1" sz="1500"/>
            </a:lvl2pPr>
            <a:lvl3pPr indent="-228600" lvl="2" marL="1371600" algn="l">
              <a:lnSpc>
                <a:spcPct val="110000"/>
              </a:lnSpc>
              <a:spcBef>
                <a:spcPts val="600"/>
              </a:spcBef>
              <a:spcAft>
                <a:spcPts val="0"/>
              </a:spcAft>
              <a:buClr>
                <a:schemeClr val="lt1"/>
              </a:buClr>
              <a:buSzPts val="1400"/>
              <a:buNone/>
              <a:defRPr b="1" sz="1400"/>
            </a:lvl3pPr>
            <a:lvl4pPr indent="-228600" lvl="3" marL="1828800" algn="l">
              <a:lnSpc>
                <a:spcPct val="110000"/>
              </a:lnSpc>
              <a:spcBef>
                <a:spcPts val="600"/>
              </a:spcBef>
              <a:spcAft>
                <a:spcPts val="0"/>
              </a:spcAft>
              <a:buClr>
                <a:schemeClr val="lt1"/>
              </a:buClr>
              <a:buSzPts val="1200"/>
              <a:buNone/>
              <a:defRPr b="1" sz="1200"/>
            </a:lvl4pPr>
            <a:lvl5pPr indent="-228600" lvl="4" marL="2286000" algn="l">
              <a:lnSpc>
                <a:spcPct val="110000"/>
              </a:lnSpc>
              <a:spcBef>
                <a:spcPts val="600"/>
              </a:spcBef>
              <a:spcAft>
                <a:spcPts val="0"/>
              </a:spcAft>
              <a:buClr>
                <a:schemeClr val="lt1"/>
              </a:buClr>
              <a:buSzPts val="1200"/>
              <a:buNone/>
              <a:defRPr b="1" sz="1200"/>
            </a:lvl5pPr>
            <a:lvl6pPr indent="-228600" lvl="5" marL="2743200" algn="l">
              <a:lnSpc>
                <a:spcPct val="90000"/>
              </a:lnSpc>
              <a:spcBef>
                <a:spcPts val="6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236" name="Google Shape;236;p44"/>
          <p:cNvSpPr txBox="1"/>
          <p:nvPr>
            <p:ph idx="2" type="body"/>
          </p:nvPr>
        </p:nvSpPr>
        <p:spPr>
          <a:xfrm>
            <a:off x="413147" y="1820528"/>
            <a:ext cx="4071900" cy="263670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800"/>
              </a:spcBef>
              <a:spcAft>
                <a:spcPts val="0"/>
              </a:spcAft>
              <a:buClr>
                <a:schemeClr val="lt1"/>
              </a:buClr>
              <a:buSzPts val="1800"/>
              <a:buChar char="•"/>
              <a:defRPr sz="1800"/>
            </a:lvl1pPr>
            <a:lvl2pPr indent="-304800" lvl="1" marL="914400" algn="l">
              <a:lnSpc>
                <a:spcPct val="110000"/>
              </a:lnSpc>
              <a:spcBef>
                <a:spcPts val="600"/>
              </a:spcBef>
              <a:spcAft>
                <a:spcPts val="0"/>
              </a:spcAft>
              <a:buClr>
                <a:schemeClr val="lt1"/>
              </a:buClr>
              <a:buSzPts val="1200"/>
              <a:buChar char="•"/>
              <a:defRPr sz="1200"/>
            </a:lvl2pPr>
            <a:lvl3pPr indent="-304800" lvl="2" marL="1371600" algn="l">
              <a:lnSpc>
                <a:spcPct val="110000"/>
              </a:lnSpc>
              <a:spcBef>
                <a:spcPts val="600"/>
              </a:spcBef>
              <a:spcAft>
                <a:spcPts val="0"/>
              </a:spcAft>
              <a:buClr>
                <a:schemeClr val="lt1"/>
              </a:buClr>
              <a:buSzPts val="1200"/>
              <a:buChar char="•"/>
              <a:defRPr sz="1200"/>
            </a:lvl3pPr>
            <a:lvl4pPr indent="-304800" lvl="3" marL="1828800" algn="l">
              <a:lnSpc>
                <a:spcPct val="110000"/>
              </a:lnSpc>
              <a:spcBef>
                <a:spcPts val="600"/>
              </a:spcBef>
              <a:spcAft>
                <a:spcPts val="0"/>
              </a:spcAft>
              <a:buClr>
                <a:schemeClr val="lt1"/>
              </a:buClr>
              <a:buSzPts val="1200"/>
              <a:buChar char="•"/>
              <a:defRPr sz="1200"/>
            </a:lvl4pPr>
            <a:lvl5pPr indent="-304800" lvl="4" marL="2286000" algn="l">
              <a:lnSpc>
                <a:spcPct val="110000"/>
              </a:lnSpc>
              <a:spcBef>
                <a:spcPts val="600"/>
              </a:spcBef>
              <a:spcAft>
                <a:spcPts val="0"/>
              </a:spcAft>
              <a:buClr>
                <a:schemeClr val="lt1"/>
              </a:buClr>
              <a:buSzPts val="1200"/>
              <a:buChar char="•"/>
              <a:defRPr sz="1200"/>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237" name="Google Shape;237;p44"/>
          <p:cNvSpPr txBox="1"/>
          <p:nvPr>
            <p:ph idx="3" type="body"/>
          </p:nvPr>
        </p:nvSpPr>
        <p:spPr>
          <a:xfrm>
            <a:off x="4659018" y="1298531"/>
            <a:ext cx="4077300" cy="401400"/>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800"/>
              </a:spcBef>
              <a:spcAft>
                <a:spcPts val="0"/>
              </a:spcAft>
              <a:buClr>
                <a:schemeClr val="lt1"/>
              </a:buClr>
              <a:buSzPts val="1100"/>
              <a:buNone/>
              <a:defRPr b="0" sz="1100" cap="none">
                <a:solidFill>
                  <a:schemeClr val="lt1"/>
                </a:solidFill>
              </a:defRPr>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238" name="Google Shape;238;p44"/>
          <p:cNvSpPr txBox="1"/>
          <p:nvPr>
            <p:ph idx="4" type="body"/>
          </p:nvPr>
        </p:nvSpPr>
        <p:spPr>
          <a:xfrm>
            <a:off x="4659017" y="1820528"/>
            <a:ext cx="4077300" cy="263670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800"/>
              </a:spcBef>
              <a:spcAft>
                <a:spcPts val="0"/>
              </a:spcAft>
              <a:buClr>
                <a:schemeClr val="lt1"/>
              </a:buClr>
              <a:buSzPts val="1800"/>
              <a:buChar char="•"/>
              <a:defRPr sz="1800"/>
            </a:lvl1pPr>
            <a:lvl2pPr indent="-304800" lvl="1" marL="914400" algn="l">
              <a:lnSpc>
                <a:spcPct val="110000"/>
              </a:lnSpc>
              <a:spcBef>
                <a:spcPts val="600"/>
              </a:spcBef>
              <a:spcAft>
                <a:spcPts val="0"/>
              </a:spcAft>
              <a:buClr>
                <a:schemeClr val="lt1"/>
              </a:buClr>
              <a:buSzPts val="1200"/>
              <a:buChar char="•"/>
              <a:defRPr sz="1200"/>
            </a:lvl2pPr>
            <a:lvl3pPr indent="-304800" lvl="2" marL="1371600" algn="l">
              <a:lnSpc>
                <a:spcPct val="110000"/>
              </a:lnSpc>
              <a:spcBef>
                <a:spcPts val="600"/>
              </a:spcBef>
              <a:spcAft>
                <a:spcPts val="0"/>
              </a:spcAft>
              <a:buClr>
                <a:schemeClr val="lt1"/>
              </a:buClr>
              <a:buSzPts val="1200"/>
              <a:buChar char="•"/>
              <a:defRPr sz="1200"/>
            </a:lvl3pPr>
            <a:lvl4pPr indent="-304800" lvl="3" marL="1828800" algn="l">
              <a:lnSpc>
                <a:spcPct val="110000"/>
              </a:lnSpc>
              <a:spcBef>
                <a:spcPts val="600"/>
              </a:spcBef>
              <a:spcAft>
                <a:spcPts val="0"/>
              </a:spcAft>
              <a:buClr>
                <a:schemeClr val="lt1"/>
              </a:buClr>
              <a:buSzPts val="1200"/>
              <a:buChar char="•"/>
              <a:defRPr sz="1200"/>
            </a:lvl4pPr>
            <a:lvl5pPr indent="-304800" lvl="4" marL="2286000" algn="l">
              <a:lnSpc>
                <a:spcPct val="110000"/>
              </a:lnSpc>
              <a:spcBef>
                <a:spcPts val="600"/>
              </a:spcBef>
              <a:spcAft>
                <a:spcPts val="0"/>
              </a:spcAft>
              <a:buClr>
                <a:schemeClr val="lt1"/>
              </a:buClr>
              <a:buSzPts val="1200"/>
              <a:buChar char="•"/>
              <a:defRPr sz="1200"/>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239" name="Google Shape;239;p44"/>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40" name="Google Shape;240;p44"/>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41" name="Google Shape;241;p44"/>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Fechamento">
  <p:cSld name="13_Fechamento">
    <p:spTree>
      <p:nvGrpSpPr>
        <p:cNvPr id="242" name="Shape 242"/>
        <p:cNvGrpSpPr/>
        <p:nvPr/>
      </p:nvGrpSpPr>
      <p:grpSpPr>
        <a:xfrm>
          <a:off x="0" y="0"/>
          <a:ext cx="0" cy="0"/>
          <a:chOff x="0" y="0"/>
          <a:chExt cx="0" cy="0"/>
        </a:xfrm>
      </p:grpSpPr>
      <p:sp>
        <p:nvSpPr>
          <p:cNvPr id="243" name="Google Shape;243;p45"/>
          <p:cNvSpPr txBox="1"/>
          <p:nvPr>
            <p:ph type="ctrTitle"/>
          </p:nvPr>
        </p:nvSpPr>
        <p:spPr>
          <a:xfrm>
            <a:off x="413147" y="411956"/>
            <a:ext cx="4077900" cy="22398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44" name="Google Shape;244;p45"/>
          <p:cNvSpPr txBox="1"/>
          <p:nvPr>
            <p:ph idx="1" type="subTitle"/>
          </p:nvPr>
        </p:nvSpPr>
        <p:spPr>
          <a:xfrm>
            <a:off x="413147" y="2870707"/>
            <a:ext cx="4077900" cy="1698900"/>
          </a:xfrm>
          <a:prstGeom prst="rect">
            <a:avLst/>
          </a:prstGeom>
          <a:noFill/>
          <a:ln>
            <a:noFill/>
          </a:ln>
        </p:spPr>
        <p:txBody>
          <a:bodyPr anchorCtr="0" anchor="t" bIns="0" lIns="0" spcFirstLastPara="1" rIns="0" wrap="square" tIns="0">
            <a:noAutofit/>
          </a:bodyPr>
          <a:lstStyle>
            <a:lvl1pPr lvl="0" algn="l">
              <a:lnSpc>
                <a:spcPct val="110000"/>
              </a:lnSpc>
              <a:spcBef>
                <a:spcPts val="800"/>
              </a:spcBef>
              <a:spcAft>
                <a:spcPts val="0"/>
              </a:spcAft>
              <a:buClr>
                <a:schemeClr val="lt1"/>
              </a:buClr>
              <a:buSzPts val="1800"/>
              <a:buNone/>
              <a:defRPr sz="1800"/>
            </a:lvl1pPr>
            <a:lvl2pPr lvl="1" algn="l">
              <a:lnSpc>
                <a:spcPct val="110000"/>
              </a:lnSpc>
              <a:spcBef>
                <a:spcPts val="600"/>
              </a:spcBef>
              <a:spcAft>
                <a:spcPts val="0"/>
              </a:spcAft>
              <a:buClr>
                <a:schemeClr val="lt1"/>
              </a:buClr>
              <a:buSzPts val="1400"/>
              <a:buChar char="•"/>
              <a:defRPr/>
            </a:lvl2pPr>
            <a:lvl3pPr lvl="2" algn="l">
              <a:lnSpc>
                <a:spcPct val="110000"/>
              </a:lnSpc>
              <a:spcBef>
                <a:spcPts val="600"/>
              </a:spcBef>
              <a:spcAft>
                <a:spcPts val="0"/>
              </a:spcAft>
              <a:buClr>
                <a:schemeClr val="lt1"/>
              </a:buClr>
              <a:buSzPts val="1400"/>
              <a:buChar char="•"/>
              <a:defRPr/>
            </a:lvl3pPr>
            <a:lvl4pPr lvl="3" algn="l">
              <a:lnSpc>
                <a:spcPct val="110000"/>
              </a:lnSpc>
              <a:spcBef>
                <a:spcPts val="600"/>
              </a:spcBef>
              <a:spcAft>
                <a:spcPts val="0"/>
              </a:spcAft>
              <a:buClr>
                <a:schemeClr val="lt1"/>
              </a:buClr>
              <a:buSzPts val="1400"/>
              <a:buChar char="•"/>
              <a:defRPr/>
            </a:lvl4pPr>
            <a:lvl5pPr lvl="4" algn="l">
              <a:lnSpc>
                <a:spcPct val="110000"/>
              </a:lnSpc>
              <a:spcBef>
                <a:spcPts val="600"/>
              </a:spcBef>
              <a:spcAft>
                <a:spcPts val="0"/>
              </a:spcAft>
              <a:buClr>
                <a:schemeClr val="lt1"/>
              </a:buClr>
              <a:buSzPts val="1400"/>
              <a:buChar char="•"/>
              <a:defRPr/>
            </a:lvl5pPr>
            <a:lvl6pPr lvl="5" algn="l">
              <a:lnSpc>
                <a:spcPct val="90000"/>
              </a:lnSpc>
              <a:spcBef>
                <a:spcPts val="600"/>
              </a:spcBef>
              <a:spcAft>
                <a:spcPts val="0"/>
              </a:spcAft>
              <a:buClr>
                <a:schemeClr val="lt1"/>
              </a:buClr>
              <a:buSzPts val="1400"/>
              <a:buChar char="•"/>
              <a:defRPr/>
            </a:lvl6pPr>
            <a:lvl7pPr lvl="6" algn="l">
              <a:lnSpc>
                <a:spcPct val="90000"/>
              </a:lnSpc>
              <a:spcBef>
                <a:spcPts val="400"/>
              </a:spcBef>
              <a:spcAft>
                <a:spcPts val="0"/>
              </a:spcAft>
              <a:buClr>
                <a:schemeClr val="lt1"/>
              </a:buClr>
              <a:buSzPts val="1400"/>
              <a:buChar char="•"/>
              <a:defRPr/>
            </a:lvl7pPr>
            <a:lvl8pPr lvl="7" algn="l">
              <a:lnSpc>
                <a:spcPct val="90000"/>
              </a:lnSpc>
              <a:spcBef>
                <a:spcPts val="400"/>
              </a:spcBef>
              <a:spcAft>
                <a:spcPts val="0"/>
              </a:spcAft>
              <a:buClr>
                <a:schemeClr val="lt1"/>
              </a:buClr>
              <a:buSzPts val="1400"/>
              <a:buChar char="•"/>
              <a:defRPr/>
            </a:lvl8pPr>
            <a:lvl9pPr lvl="8" algn="l">
              <a:lnSpc>
                <a:spcPct val="90000"/>
              </a:lnSpc>
              <a:spcBef>
                <a:spcPts val="400"/>
              </a:spcBef>
              <a:spcAft>
                <a:spcPts val="0"/>
              </a:spcAft>
              <a:buClr>
                <a:schemeClr val="lt1"/>
              </a:buClr>
              <a:buSzPts val="1400"/>
              <a:buChar char="•"/>
              <a:defRPr/>
            </a:lvl9pPr>
          </a:lstStyle>
          <a:p/>
        </p:txBody>
      </p:sp>
      <p:sp>
        <p:nvSpPr>
          <p:cNvPr id="245" name="Google Shape;245;p45"/>
          <p:cNvSpPr/>
          <p:nvPr>
            <p:ph idx="2" type="pic"/>
          </p:nvPr>
        </p:nvSpPr>
        <p:spPr>
          <a:xfrm>
            <a:off x="4917186" y="411480"/>
            <a:ext cx="3813000" cy="2160300"/>
          </a:xfrm>
          <a:prstGeom prst="rect">
            <a:avLst/>
          </a:prstGeom>
          <a:solidFill>
            <a:schemeClr val="accent5"/>
          </a:solidFill>
          <a:ln>
            <a:noFill/>
          </a:ln>
        </p:spPr>
      </p:sp>
      <p:sp>
        <p:nvSpPr>
          <p:cNvPr id="246" name="Google Shape;246;p45"/>
          <p:cNvSpPr/>
          <p:nvPr>
            <p:ph idx="3" type="pic"/>
          </p:nvPr>
        </p:nvSpPr>
        <p:spPr>
          <a:xfrm>
            <a:off x="4917186" y="2571750"/>
            <a:ext cx="3813000" cy="2160300"/>
          </a:xfrm>
          <a:prstGeom prst="rect">
            <a:avLst/>
          </a:prstGeom>
          <a:solidFill>
            <a:schemeClr val="accent5"/>
          </a:solidFill>
          <a:ln>
            <a:noFill/>
          </a:ln>
        </p:spPr>
      </p:sp>
      <p:grpSp>
        <p:nvGrpSpPr>
          <p:cNvPr id="247" name="Google Shape;247;p45"/>
          <p:cNvGrpSpPr/>
          <p:nvPr/>
        </p:nvGrpSpPr>
        <p:grpSpPr>
          <a:xfrm>
            <a:off x="8272564" y="-160295"/>
            <a:ext cx="1282313" cy="1280077"/>
            <a:chOff x="11030092" y="-213728"/>
            <a:chExt cx="1709751" cy="1706769"/>
          </a:xfrm>
        </p:grpSpPr>
        <p:sp>
          <p:nvSpPr>
            <p:cNvPr id="248" name="Google Shape;248;p45"/>
            <p:cNvSpPr/>
            <p:nvPr/>
          </p:nvSpPr>
          <p:spPr>
            <a:xfrm rot="-2700000">
              <a:off x="11161420" y="125060"/>
              <a:ext cx="1342421" cy="927500"/>
            </a:xfrm>
            <a:custGeom>
              <a:rect b="b" l="l" r="r" t="t"/>
              <a:pathLst>
                <a:path extrusionOk="0" h="926985" w="134167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249" name="Google Shape;249;p45"/>
            <p:cNvSpPr/>
            <p:nvPr/>
          </p:nvSpPr>
          <p:spPr>
            <a:xfrm rot="2700000">
              <a:off x="11798445" y="994116"/>
              <a:ext cx="106915" cy="466690"/>
            </a:xfrm>
            <a:prstGeom prst="ellipse">
              <a:avLst/>
            </a:pr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250" name="Google Shape;250;p45"/>
            <p:cNvSpPr/>
            <p:nvPr/>
          </p:nvSpPr>
          <p:spPr>
            <a:xfrm rot="-2700000">
              <a:off x="11228686" y="129232"/>
              <a:ext cx="1338199" cy="1043501"/>
            </a:xfrm>
            <a:custGeom>
              <a:rect b="b" l="l" r="r" t="t"/>
              <a:pathLst>
                <a:path extrusionOk="0" h="1042921" w="1337455">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rgbClr val="746EB3">
                <a:alpha val="400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grpSp>
        <p:nvGrpSpPr>
          <p:cNvPr id="251" name="Google Shape;251;p45"/>
          <p:cNvGrpSpPr/>
          <p:nvPr/>
        </p:nvGrpSpPr>
        <p:grpSpPr>
          <a:xfrm>
            <a:off x="433336" y="4134004"/>
            <a:ext cx="621179" cy="620372"/>
            <a:chOff x="10462655" y="1408306"/>
            <a:chExt cx="828239" cy="827162"/>
          </a:xfrm>
        </p:grpSpPr>
        <p:sp>
          <p:nvSpPr>
            <p:cNvPr id="252" name="Google Shape;252;p45"/>
            <p:cNvSpPr/>
            <p:nvPr/>
          </p:nvSpPr>
          <p:spPr>
            <a:xfrm rot="8100000">
              <a:off x="10608754" y="1507728"/>
              <a:ext cx="538391" cy="629592"/>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599887"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253" name="Google Shape;253;p45"/>
            <p:cNvSpPr/>
            <p:nvPr/>
          </p:nvSpPr>
          <p:spPr>
            <a:xfrm rot="-8100000">
              <a:off x="10614089" y="1424612"/>
              <a:ext cx="269832" cy="540088"/>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sp>
        <p:nvSpPr>
          <p:cNvPr id="254" name="Google Shape;254;p45"/>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55" name="Google Shape;255;p45"/>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56" name="Google Shape;256;p45"/>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
        <p:nvSpPr>
          <p:cNvPr id="257" name="Google Shape;257;p45"/>
          <p:cNvSpPr/>
          <p:nvPr/>
        </p:nvSpPr>
        <p:spPr>
          <a:xfrm>
            <a:off x="3977884" y="4070409"/>
            <a:ext cx="810000" cy="810000"/>
          </a:xfrm>
          <a:prstGeom prst="ellipse">
            <a:avLst/>
          </a:prstGeom>
          <a:gradFill>
            <a:gsLst>
              <a:gs pos="0">
                <a:srgbClr val="1B182E"/>
              </a:gs>
              <a:gs pos="60000">
                <a:srgbClr val="1B182E"/>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ntrodução">
  <p:cSld name="3_Introdução">
    <p:spTree>
      <p:nvGrpSpPr>
        <p:cNvPr id="258" name="Shape 258"/>
        <p:cNvGrpSpPr/>
        <p:nvPr/>
      </p:nvGrpSpPr>
      <p:grpSpPr>
        <a:xfrm>
          <a:off x="0" y="0"/>
          <a:ext cx="0" cy="0"/>
          <a:chOff x="0" y="0"/>
          <a:chExt cx="0" cy="0"/>
        </a:xfrm>
      </p:grpSpPr>
      <p:sp>
        <p:nvSpPr>
          <p:cNvPr id="259" name="Google Shape;259;p46"/>
          <p:cNvSpPr txBox="1"/>
          <p:nvPr>
            <p:ph type="title"/>
          </p:nvPr>
        </p:nvSpPr>
        <p:spPr>
          <a:xfrm>
            <a:off x="413147" y="3380400"/>
            <a:ext cx="3375300" cy="11721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60" name="Google Shape;260;p46"/>
          <p:cNvSpPr/>
          <p:nvPr>
            <p:ph idx="2" type="pic"/>
          </p:nvPr>
        </p:nvSpPr>
        <p:spPr>
          <a:xfrm>
            <a:off x="0" y="0"/>
            <a:ext cx="2290500" cy="2832300"/>
          </a:xfrm>
          <a:prstGeom prst="rect">
            <a:avLst/>
          </a:prstGeom>
          <a:solidFill>
            <a:schemeClr val="accent5"/>
          </a:solidFill>
          <a:ln>
            <a:noFill/>
          </a:ln>
        </p:spPr>
      </p:sp>
      <p:sp>
        <p:nvSpPr>
          <p:cNvPr id="261" name="Google Shape;261;p46"/>
          <p:cNvSpPr/>
          <p:nvPr>
            <p:ph idx="3" type="pic"/>
          </p:nvPr>
        </p:nvSpPr>
        <p:spPr>
          <a:xfrm>
            <a:off x="2290572" y="0"/>
            <a:ext cx="2290500" cy="2832300"/>
          </a:xfrm>
          <a:prstGeom prst="rect">
            <a:avLst/>
          </a:prstGeom>
          <a:solidFill>
            <a:schemeClr val="accent5"/>
          </a:solidFill>
          <a:ln>
            <a:noFill/>
          </a:ln>
        </p:spPr>
      </p:sp>
      <p:sp>
        <p:nvSpPr>
          <p:cNvPr id="262" name="Google Shape;262;p46"/>
          <p:cNvSpPr/>
          <p:nvPr>
            <p:ph idx="4" type="pic"/>
          </p:nvPr>
        </p:nvSpPr>
        <p:spPr>
          <a:xfrm>
            <a:off x="4562856" y="0"/>
            <a:ext cx="2290500" cy="2832300"/>
          </a:xfrm>
          <a:prstGeom prst="rect">
            <a:avLst/>
          </a:prstGeom>
          <a:solidFill>
            <a:schemeClr val="accent5"/>
          </a:solidFill>
          <a:ln>
            <a:noFill/>
          </a:ln>
        </p:spPr>
      </p:sp>
      <p:sp>
        <p:nvSpPr>
          <p:cNvPr id="263" name="Google Shape;263;p46"/>
          <p:cNvSpPr/>
          <p:nvPr>
            <p:ph idx="5" type="pic"/>
          </p:nvPr>
        </p:nvSpPr>
        <p:spPr>
          <a:xfrm>
            <a:off x="6853428" y="0"/>
            <a:ext cx="2290500" cy="2832300"/>
          </a:xfrm>
          <a:prstGeom prst="rect">
            <a:avLst/>
          </a:prstGeom>
          <a:solidFill>
            <a:schemeClr val="accent5"/>
          </a:solidFill>
          <a:ln>
            <a:noFill/>
          </a:ln>
        </p:spPr>
      </p:sp>
      <p:sp>
        <p:nvSpPr>
          <p:cNvPr id="264" name="Google Shape;264;p46"/>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65" name="Google Shape;265;p46"/>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66" name="Google Shape;266;p46"/>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
        <p:nvSpPr>
          <p:cNvPr id="267" name="Google Shape;267;p46"/>
          <p:cNvSpPr txBox="1"/>
          <p:nvPr>
            <p:ph idx="1" type="body"/>
          </p:nvPr>
        </p:nvSpPr>
        <p:spPr>
          <a:xfrm>
            <a:off x="3946808" y="3381375"/>
            <a:ext cx="4666200" cy="1172700"/>
          </a:xfrm>
          <a:prstGeom prst="rect">
            <a:avLst/>
          </a:prstGeom>
          <a:noFill/>
          <a:ln>
            <a:noFill/>
          </a:ln>
        </p:spPr>
        <p:txBody>
          <a:bodyPr anchorCtr="0" anchor="t" bIns="0" lIns="0" spcFirstLastPara="1" rIns="0" wrap="square" tIns="0">
            <a:noAutofit/>
          </a:bodyPr>
          <a:lstStyle>
            <a:lvl1pPr indent="-323850" lvl="0" marL="457200" algn="l">
              <a:lnSpc>
                <a:spcPct val="100000"/>
              </a:lnSpc>
              <a:spcBef>
                <a:spcPts val="800"/>
              </a:spcBef>
              <a:spcAft>
                <a:spcPts val="0"/>
              </a:spcAft>
              <a:buClr>
                <a:schemeClr val="lt1"/>
              </a:buClr>
              <a:buSzPts val="1500"/>
              <a:buFont typeface="Arial"/>
              <a:buChar char="•"/>
              <a:defRPr sz="1500"/>
            </a:lvl1pPr>
            <a:lvl2pPr indent="-228600" lvl="1" marL="914400" algn="l">
              <a:lnSpc>
                <a:spcPct val="110000"/>
              </a:lnSpc>
              <a:spcBef>
                <a:spcPts val="600"/>
              </a:spcBef>
              <a:spcAft>
                <a:spcPts val="0"/>
              </a:spcAft>
              <a:buClr>
                <a:schemeClr val="lt1"/>
              </a:buClr>
              <a:buSzPts val="1400"/>
              <a:buNone/>
              <a:defRPr sz="1400"/>
            </a:lvl2pPr>
            <a:lvl3pPr indent="-228600" lvl="2" marL="1371600" algn="l">
              <a:lnSpc>
                <a:spcPct val="110000"/>
              </a:lnSpc>
              <a:spcBef>
                <a:spcPts val="600"/>
              </a:spcBef>
              <a:spcAft>
                <a:spcPts val="0"/>
              </a:spcAft>
              <a:buClr>
                <a:schemeClr val="lt1"/>
              </a:buClr>
              <a:buSzPts val="1400"/>
              <a:buNone/>
              <a:defRPr sz="1400"/>
            </a:lvl3pPr>
            <a:lvl4pPr indent="-228600" lvl="3" marL="1828800" algn="l">
              <a:lnSpc>
                <a:spcPct val="110000"/>
              </a:lnSpc>
              <a:spcBef>
                <a:spcPts val="600"/>
              </a:spcBef>
              <a:spcAft>
                <a:spcPts val="0"/>
              </a:spcAft>
              <a:buClr>
                <a:schemeClr val="lt1"/>
              </a:buClr>
              <a:buSzPts val="1400"/>
              <a:buNone/>
              <a:defRPr sz="1400"/>
            </a:lvl4pPr>
            <a:lvl5pPr indent="-228600" lvl="4" marL="2286000" algn="l">
              <a:lnSpc>
                <a:spcPct val="110000"/>
              </a:lnSpc>
              <a:spcBef>
                <a:spcPts val="600"/>
              </a:spcBef>
              <a:spcAft>
                <a:spcPts val="0"/>
              </a:spcAft>
              <a:buClr>
                <a:schemeClr val="lt1"/>
              </a:buClr>
              <a:buSzPts val="1400"/>
              <a:buNone/>
              <a:defRPr sz="1400"/>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Quebra de seção">
  <p:cSld name="5_Quebra de seção">
    <p:bg>
      <p:bgPr>
        <a:solidFill>
          <a:schemeClr val="dk1"/>
        </a:solidFill>
      </p:bgPr>
    </p:bg>
    <p:spTree>
      <p:nvGrpSpPr>
        <p:cNvPr id="268" name="Shape 268"/>
        <p:cNvGrpSpPr/>
        <p:nvPr/>
      </p:nvGrpSpPr>
      <p:grpSpPr>
        <a:xfrm>
          <a:off x="0" y="0"/>
          <a:ext cx="0" cy="0"/>
          <a:chOff x="0" y="0"/>
          <a:chExt cx="0" cy="0"/>
        </a:xfrm>
      </p:grpSpPr>
      <p:sp>
        <p:nvSpPr>
          <p:cNvPr id="269" name="Google Shape;269;p47"/>
          <p:cNvSpPr/>
          <p:nvPr>
            <p:ph idx="2" type="pic"/>
          </p:nvPr>
        </p:nvSpPr>
        <p:spPr>
          <a:xfrm>
            <a:off x="0" y="0"/>
            <a:ext cx="9144000" cy="5143500"/>
          </a:xfrm>
          <a:prstGeom prst="rect">
            <a:avLst/>
          </a:prstGeom>
          <a:solidFill>
            <a:schemeClr val="dk2"/>
          </a:solidFill>
          <a:ln>
            <a:noFill/>
          </a:ln>
        </p:spPr>
      </p:sp>
      <p:sp>
        <p:nvSpPr>
          <p:cNvPr id="270" name="Google Shape;270;p47"/>
          <p:cNvSpPr txBox="1"/>
          <p:nvPr>
            <p:ph idx="1" type="subTitle"/>
          </p:nvPr>
        </p:nvSpPr>
        <p:spPr>
          <a:xfrm>
            <a:off x="0" y="2667961"/>
            <a:ext cx="4980300" cy="2475600"/>
          </a:xfrm>
          <a:prstGeom prst="rect">
            <a:avLst/>
          </a:prstGeom>
          <a:gradFill>
            <a:gsLst>
              <a:gs pos="0">
                <a:srgbClr val="1B192E">
                  <a:alpha val="0"/>
                </a:srgbClr>
              </a:gs>
              <a:gs pos="50000">
                <a:srgbClr val="1B192E">
                  <a:alpha val="60000"/>
                </a:srgbClr>
              </a:gs>
              <a:gs pos="100000">
                <a:srgbClr val="1B192E">
                  <a:alpha val="60000"/>
                </a:srgbClr>
              </a:gs>
            </a:gsLst>
            <a:lin ang="10800025" scaled="0"/>
          </a:gradFill>
          <a:ln>
            <a:noFill/>
          </a:ln>
        </p:spPr>
        <p:txBody>
          <a:bodyPr anchorCtr="0" anchor="t" bIns="0" lIns="0" spcFirstLastPara="1" rIns="0" wrap="square" tIns="0">
            <a:noAutofit/>
          </a:bodyPr>
          <a:lstStyle>
            <a:lvl1pPr lvl="0" algn="l">
              <a:lnSpc>
                <a:spcPct val="200000"/>
              </a:lnSpc>
              <a:spcBef>
                <a:spcPts val="800"/>
              </a:spcBef>
              <a:spcAft>
                <a:spcPts val="0"/>
              </a:spcAft>
              <a:buClr>
                <a:schemeClr val="lt1"/>
              </a:buClr>
              <a:buSzPts val="1500"/>
              <a:buNone/>
              <a:defRPr/>
            </a:lvl1pPr>
            <a:lvl2pPr lvl="1" algn="l">
              <a:lnSpc>
                <a:spcPct val="110000"/>
              </a:lnSpc>
              <a:spcBef>
                <a:spcPts val="600"/>
              </a:spcBef>
              <a:spcAft>
                <a:spcPts val="0"/>
              </a:spcAft>
              <a:buClr>
                <a:schemeClr val="lt1"/>
              </a:buClr>
              <a:buSzPts val="1400"/>
              <a:buChar char="•"/>
              <a:defRPr/>
            </a:lvl2pPr>
            <a:lvl3pPr lvl="2" algn="l">
              <a:lnSpc>
                <a:spcPct val="110000"/>
              </a:lnSpc>
              <a:spcBef>
                <a:spcPts val="600"/>
              </a:spcBef>
              <a:spcAft>
                <a:spcPts val="0"/>
              </a:spcAft>
              <a:buClr>
                <a:schemeClr val="lt1"/>
              </a:buClr>
              <a:buSzPts val="1400"/>
              <a:buChar char="•"/>
              <a:defRPr/>
            </a:lvl3pPr>
            <a:lvl4pPr lvl="3" algn="l">
              <a:lnSpc>
                <a:spcPct val="110000"/>
              </a:lnSpc>
              <a:spcBef>
                <a:spcPts val="600"/>
              </a:spcBef>
              <a:spcAft>
                <a:spcPts val="0"/>
              </a:spcAft>
              <a:buClr>
                <a:schemeClr val="lt1"/>
              </a:buClr>
              <a:buSzPts val="1400"/>
              <a:buChar char="•"/>
              <a:defRPr/>
            </a:lvl4pPr>
            <a:lvl5pPr lvl="4" algn="l">
              <a:lnSpc>
                <a:spcPct val="110000"/>
              </a:lnSpc>
              <a:spcBef>
                <a:spcPts val="600"/>
              </a:spcBef>
              <a:spcAft>
                <a:spcPts val="0"/>
              </a:spcAft>
              <a:buClr>
                <a:schemeClr val="lt1"/>
              </a:buClr>
              <a:buSzPts val="1400"/>
              <a:buChar char="•"/>
              <a:defRPr/>
            </a:lvl5pPr>
            <a:lvl6pPr lvl="5" algn="l">
              <a:lnSpc>
                <a:spcPct val="90000"/>
              </a:lnSpc>
              <a:spcBef>
                <a:spcPts val="600"/>
              </a:spcBef>
              <a:spcAft>
                <a:spcPts val="0"/>
              </a:spcAft>
              <a:buClr>
                <a:schemeClr val="lt1"/>
              </a:buClr>
              <a:buSzPts val="1400"/>
              <a:buChar char="•"/>
              <a:defRPr/>
            </a:lvl6pPr>
            <a:lvl7pPr lvl="6" algn="l">
              <a:lnSpc>
                <a:spcPct val="90000"/>
              </a:lnSpc>
              <a:spcBef>
                <a:spcPts val="400"/>
              </a:spcBef>
              <a:spcAft>
                <a:spcPts val="0"/>
              </a:spcAft>
              <a:buClr>
                <a:schemeClr val="lt1"/>
              </a:buClr>
              <a:buSzPts val="1400"/>
              <a:buChar char="•"/>
              <a:defRPr/>
            </a:lvl7pPr>
            <a:lvl8pPr lvl="7" algn="l">
              <a:lnSpc>
                <a:spcPct val="90000"/>
              </a:lnSpc>
              <a:spcBef>
                <a:spcPts val="400"/>
              </a:spcBef>
              <a:spcAft>
                <a:spcPts val="0"/>
              </a:spcAft>
              <a:buClr>
                <a:schemeClr val="lt1"/>
              </a:buClr>
              <a:buSzPts val="1400"/>
              <a:buChar char="•"/>
              <a:defRPr/>
            </a:lvl8pPr>
            <a:lvl9pPr lvl="8" algn="l">
              <a:lnSpc>
                <a:spcPct val="90000"/>
              </a:lnSpc>
              <a:spcBef>
                <a:spcPts val="400"/>
              </a:spcBef>
              <a:spcAft>
                <a:spcPts val="0"/>
              </a:spcAft>
              <a:buClr>
                <a:schemeClr val="lt1"/>
              </a:buClr>
              <a:buSzPts val="1400"/>
              <a:buChar char="•"/>
              <a:defRPr/>
            </a:lvl9pPr>
          </a:lstStyle>
          <a:p/>
        </p:txBody>
      </p:sp>
      <p:sp>
        <p:nvSpPr>
          <p:cNvPr id="271" name="Google Shape;271;p47"/>
          <p:cNvSpPr txBox="1"/>
          <p:nvPr>
            <p:ph type="ctrTitle"/>
          </p:nvPr>
        </p:nvSpPr>
        <p:spPr>
          <a:xfrm>
            <a:off x="0" y="0"/>
            <a:ext cx="4980300" cy="2651700"/>
          </a:xfrm>
          <a:prstGeom prst="rect">
            <a:avLst/>
          </a:prstGeom>
          <a:gradFill>
            <a:gsLst>
              <a:gs pos="0">
                <a:srgbClr val="1B192E">
                  <a:alpha val="0"/>
                </a:srgbClr>
              </a:gs>
              <a:gs pos="50000">
                <a:srgbClr val="1B192E">
                  <a:alpha val="69019"/>
                </a:srgbClr>
              </a:gs>
              <a:gs pos="100000">
                <a:srgbClr val="1B192E">
                  <a:alpha val="69019"/>
                </a:srgbClr>
              </a:gs>
            </a:gsLst>
            <a:lin ang="10800025" scaled="0"/>
          </a:grad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4800"/>
              <a:buFont typeface="Play"/>
              <a:buNone/>
              <a:defRPr sz="4800"/>
            </a:lvl1pPr>
            <a:lvl2pPr lvl="1" algn="l">
              <a:lnSpc>
                <a:spcPct val="100000"/>
              </a:lnSpc>
              <a:spcBef>
                <a:spcPts val="90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Linha do tempo da Tabela do Gráfico" type="obj">
  <p:cSld name="OBJECT">
    <p:spTree>
      <p:nvGrpSpPr>
        <p:cNvPr id="272" name="Shape 272"/>
        <p:cNvGrpSpPr/>
        <p:nvPr/>
      </p:nvGrpSpPr>
      <p:grpSpPr>
        <a:xfrm>
          <a:off x="0" y="0"/>
          <a:ext cx="0" cy="0"/>
          <a:chOff x="0" y="0"/>
          <a:chExt cx="0" cy="0"/>
        </a:xfrm>
      </p:grpSpPr>
      <p:grpSp>
        <p:nvGrpSpPr>
          <p:cNvPr id="273" name="Google Shape;273;p48"/>
          <p:cNvGrpSpPr/>
          <p:nvPr/>
        </p:nvGrpSpPr>
        <p:grpSpPr>
          <a:xfrm>
            <a:off x="270994" y="3989458"/>
            <a:ext cx="775191" cy="775191"/>
            <a:chOff x="10238297" y="1433356"/>
            <a:chExt cx="1033588" cy="1033588"/>
          </a:xfrm>
        </p:grpSpPr>
        <p:sp>
          <p:nvSpPr>
            <p:cNvPr id="274" name="Google Shape;274;p48"/>
            <p:cNvSpPr/>
            <p:nvPr/>
          </p:nvSpPr>
          <p:spPr>
            <a:xfrm rot="-8100000">
              <a:off x="10266523" y="1740761"/>
              <a:ext cx="930609" cy="465304"/>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275" name="Google Shape;275;p48"/>
            <p:cNvSpPr/>
            <p:nvPr/>
          </p:nvSpPr>
          <p:spPr>
            <a:xfrm rot="-2700000">
              <a:off x="11115586" y="1939365"/>
              <a:ext cx="53457" cy="233345"/>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276" name="Google Shape;276;p48"/>
            <p:cNvSpPr/>
            <p:nvPr/>
          </p:nvSpPr>
          <p:spPr>
            <a:xfrm rot="-2700000">
              <a:off x="10625073" y="1448852"/>
              <a:ext cx="53457" cy="233345"/>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277" name="Google Shape;277;p48"/>
            <p:cNvSpPr/>
            <p:nvPr/>
          </p:nvSpPr>
          <p:spPr>
            <a:xfrm rot="-8100000">
              <a:off x="10289786" y="1684597"/>
              <a:ext cx="930609" cy="53110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200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sp>
        <p:nvSpPr>
          <p:cNvPr id="278" name="Google Shape;278;p48"/>
          <p:cNvSpPr txBox="1"/>
          <p:nvPr>
            <p:ph type="title"/>
          </p:nvPr>
        </p:nvSpPr>
        <p:spPr>
          <a:xfrm>
            <a:off x="413146" y="411956"/>
            <a:ext cx="8318700" cy="999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600"/>
              <a:buFont typeface="Play"/>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79" name="Google Shape;279;p48"/>
          <p:cNvSpPr txBox="1"/>
          <p:nvPr>
            <p:ph idx="1" type="body"/>
          </p:nvPr>
        </p:nvSpPr>
        <p:spPr>
          <a:xfrm>
            <a:off x="413147" y="1584899"/>
            <a:ext cx="8317800" cy="2984700"/>
          </a:xfrm>
          <a:prstGeom prst="rect">
            <a:avLst/>
          </a:prstGeom>
          <a:noFill/>
          <a:ln>
            <a:noFill/>
          </a:ln>
        </p:spPr>
        <p:txBody>
          <a:bodyPr anchorCtr="0" anchor="t" bIns="0" lIns="0" spcFirstLastPara="1" rIns="0" wrap="square" tIns="0">
            <a:noAutofit/>
          </a:bodyPr>
          <a:lstStyle>
            <a:lvl1pPr indent="-317500" lvl="0" marL="457200" algn="l">
              <a:lnSpc>
                <a:spcPct val="110000"/>
              </a:lnSpc>
              <a:spcBef>
                <a:spcPts val="800"/>
              </a:spcBef>
              <a:spcAft>
                <a:spcPts val="0"/>
              </a:spcAft>
              <a:buClr>
                <a:schemeClr val="lt1"/>
              </a:buClr>
              <a:buSzPts val="1400"/>
              <a:buChar char="•"/>
              <a:defRPr/>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280" name="Google Shape;280;p48"/>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81" name="Google Shape;281;p48"/>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82" name="Google Shape;282;p48"/>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itação">
  <p:cSld name="7_Citação">
    <p:spTree>
      <p:nvGrpSpPr>
        <p:cNvPr id="283" name="Shape 283"/>
        <p:cNvGrpSpPr/>
        <p:nvPr/>
      </p:nvGrpSpPr>
      <p:grpSpPr>
        <a:xfrm>
          <a:off x="0" y="0"/>
          <a:ext cx="0" cy="0"/>
          <a:chOff x="0" y="0"/>
          <a:chExt cx="0" cy="0"/>
        </a:xfrm>
      </p:grpSpPr>
      <p:sp>
        <p:nvSpPr>
          <p:cNvPr id="284" name="Google Shape;284;p49"/>
          <p:cNvSpPr txBox="1"/>
          <p:nvPr>
            <p:ph type="title"/>
          </p:nvPr>
        </p:nvSpPr>
        <p:spPr>
          <a:xfrm>
            <a:off x="413148" y="411956"/>
            <a:ext cx="2674500" cy="25383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3000"/>
              <a:buFont typeface="Play"/>
              <a:buNone/>
              <a:defRPr sz="3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grpSp>
        <p:nvGrpSpPr>
          <p:cNvPr id="285" name="Google Shape;285;p49"/>
          <p:cNvGrpSpPr/>
          <p:nvPr/>
        </p:nvGrpSpPr>
        <p:grpSpPr>
          <a:xfrm>
            <a:off x="8031059" y="3009455"/>
            <a:ext cx="673407" cy="700561"/>
            <a:chOff x="5129684" y="1232940"/>
            <a:chExt cx="897877" cy="934082"/>
          </a:xfrm>
        </p:grpSpPr>
        <p:sp>
          <p:nvSpPr>
            <p:cNvPr id="286" name="Google Shape;286;p49"/>
            <p:cNvSpPr/>
            <p:nvPr/>
          </p:nvSpPr>
          <p:spPr>
            <a:xfrm rot="1800000">
              <a:off x="5356930" y="1363788"/>
              <a:ext cx="621086" cy="364601"/>
            </a:xfrm>
            <a:custGeom>
              <a:rect b="b" l="l" r="r" t="t"/>
              <a:pathLst>
                <a:path extrusionOk="0" h="317" w="540">
                  <a:moveTo>
                    <a:pt x="266" y="0"/>
                  </a:moveTo>
                  <a:lnTo>
                    <a:pt x="0" y="158"/>
                  </a:lnTo>
                  <a:lnTo>
                    <a:pt x="266" y="317"/>
                  </a:lnTo>
                  <a:lnTo>
                    <a:pt x="540" y="158"/>
                  </a:lnTo>
                  <a:lnTo>
                    <a:pt x="266" y="0"/>
                  </a:lnTo>
                  <a:close/>
                </a:path>
              </a:pathLst>
            </a:custGeom>
            <a:gradFill>
              <a:gsLst>
                <a:gs pos="0">
                  <a:srgbClr val="2B274A">
                    <a:alpha val="20000"/>
                  </a:srgbClr>
                </a:gs>
                <a:gs pos="20000">
                  <a:srgbClr val="2B274A">
                    <a:alpha val="20000"/>
                  </a:srgbClr>
                </a:gs>
                <a:gs pos="100000">
                  <a:srgbClr val="59EFC0">
                    <a:alpha val="20000"/>
                  </a:srgbClr>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287" name="Google Shape;287;p49"/>
            <p:cNvSpPr/>
            <p:nvPr/>
          </p:nvSpPr>
          <p:spPr>
            <a:xfrm rot="1800004">
              <a:off x="5243759" y="1430747"/>
              <a:ext cx="305942" cy="538275"/>
            </a:xfrm>
            <a:custGeom>
              <a:rect b="b" l="l" r="r" t="t"/>
              <a:pathLst>
                <a:path extrusionOk="0" h="468" w="266">
                  <a:moveTo>
                    <a:pt x="266" y="468"/>
                  </a:moveTo>
                  <a:lnTo>
                    <a:pt x="0" y="310"/>
                  </a:lnTo>
                  <a:lnTo>
                    <a:pt x="0" y="310"/>
                  </a:lnTo>
                  <a:lnTo>
                    <a:pt x="0" y="0"/>
                  </a:lnTo>
                  <a:lnTo>
                    <a:pt x="0" y="0"/>
                  </a:lnTo>
                  <a:lnTo>
                    <a:pt x="266" y="159"/>
                  </a:lnTo>
                  <a:lnTo>
                    <a:pt x="266" y="468"/>
                  </a:lnTo>
                  <a:close/>
                </a:path>
              </a:pathLst>
            </a:custGeom>
            <a:gradFill>
              <a:gsLst>
                <a:gs pos="0">
                  <a:srgbClr val="2B274A">
                    <a:alpha val="20000"/>
                  </a:srgbClr>
                </a:gs>
                <a:gs pos="20000">
                  <a:srgbClr val="2B274A">
                    <a:alpha val="20000"/>
                  </a:srgbClr>
                </a:gs>
                <a:gs pos="100000">
                  <a:srgbClr val="59EFC0">
                    <a:alpha val="20000"/>
                  </a:srgbClr>
                </a:gs>
              </a:gsLst>
              <a:lin ang="19800047"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288" name="Google Shape;288;p49"/>
            <p:cNvSpPr/>
            <p:nvPr/>
          </p:nvSpPr>
          <p:spPr>
            <a:xfrm rot="1800000">
              <a:off x="5508097" y="1586019"/>
              <a:ext cx="315144" cy="538275"/>
            </a:xfrm>
            <a:custGeom>
              <a:rect b="b" l="l" r="r" t="t"/>
              <a:pathLst>
                <a:path extrusionOk="0" h="468" w="274">
                  <a:moveTo>
                    <a:pt x="274" y="0"/>
                  </a:moveTo>
                  <a:lnTo>
                    <a:pt x="274" y="310"/>
                  </a:lnTo>
                  <a:lnTo>
                    <a:pt x="274" y="310"/>
                  </a:lnTo>
                  <a:lnTo>
                    <a:pt x="0" y="468"/>
                  </a:lnTo>
                  <a:lnTo>
                    <a:pt x="0" y="159"/>
                  </a:lnTo>
                  <a:lnTo>
                    <a:pt x="274" y="0"/>
                  </a:lnTo>
                  <a:lnTo>
                    <a:pt x="274" y="0"/>
                  </a:lnTo>
                  <a:close/>
                </a:path>
              </a:pathLst>
            </a:custGeom>
            <a:gradFill>
              <a:gsLst>
                <a:gs pos="0">
                  <a:srgbClr val="2B274A">
                    <a:alpha val="20000"/>
                  </a:srgbClr>
                </a:gs>
                <a:gs pos="20000">
                  <a:srgbClr val="2B274A">
                    <a:alpha val="20000"/>
                  </a:srgbClr>
                </a:gs>
                <a:gs pos="100000">
                  <a:srgbClr val="59EFC0">
                    <a:alpha val="20000"/>
                  </a:srgbClr>
                </a:gs>
              </a:gsLst>
              <a:lin ang="18000042"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sp>
        <p:nvSpPr>
          <p:cNvPr id="289" name="Google Shape;289;p49"/>
          <p:cNvSpPr/>
          <p:nvPr/>
        </p:nvSpPr>
        <p:spPr>
          <a:xfrm>
            <a:off x="4251585" y="3794257"/>
            <a:ext cx="810000" cy="810000"/>
          </a:xfrm>
          <a:prstGeom prst="ellipse">
            <a:avLst/>
          </a:prstGeom>
          <a:gradFill>
            <a:gsLst>
              <a:gs pos="0">
                <a:srgbClr val="1B182E"/>
              </a:gs>
              <a:gs pos="60000">
                <a:srgbClr val="1B182E"/>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290" name="Google Shape;290;p49"/>
          <p:cNvSpPr txBox="1"/>
          <p:nvPr>
            <p:ph idx="1" type="body"/>
          </p:nvPr>
        </p:nvSpPr>
        <p:spPr>
          <a:xfrm>
            <a:off x="413147" y="3073004"/>
            <a:ext cx="2674200" cy="17634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800"/>
              <a:buNone/>
              <a:defRPr sz="1800"/>
            </a:lvl1pPr>
            <a:lvl2pPr indent="-323850" lvl="1" marL="914400" algn="l">
              <a:lnSpc>
                <a:spcPct val="110000"/>
              </a:lnSpc>
              <a:spcBef>
                <a:spcPts val="600"/>
              </a:spcBef>
              <a:spcAft>
                <a:spcPts val="0"/>
              </a:spcAft>
              <a:buClr>
                <a:schemeClr val="lt1"/>
              </a:buClr>
              <a:buSzPts val="1500"/>
              <a:buChar char="•"/>
              <a:defRPr sz="1500"/>
            </a:lvl2pPr>
            <a:lvl3pPr indent="-323850" lvl="2" marL="1371600" algn="l">
              <a:lnSpc>
                <a:spcPct val="110000"/>
              </a:lnSpc>
              <a:spcBef>
                <a:spcPts val="600"/>
              </a:spcBef>
              <a:spcAft>
                <a:spcPts val="0"/>
              </a:spcAft>
              <a:buClr>
                <a:schemeClr val="lt1"/>
              </a:buClr>
              <a:buSzPts val="1500"/>
              <a:buChar char="•"/>
              <a:defRPr sz="1500"/>
            </a:lvl3pPr>
            <a:lvl4pPr indent="-323850" lvl="3" marL="1828800" algn="l">
              <a:lnSpc>
                <a:spcPct val="110000"/>
              </a:lnSpc>
              <a:spcBef>
                <a:spcPts val="600"/>
              </a:spcBef>
              <a:spcAft>
                <a:spcPts val="0"/>
              </a:spcAft>
              <a:buClr>
                <a:schemeClr val="lt1"/>
              </a:buClr>
              <a:buSzPts val="1500"/>
              <a:buChar char="•"/>
              <a:defRPr sz="1500"/>
            </a:lvl4pPr>
            <a:lvl5pPr indent="-323850" lvl="4" marL="2286000" algn="l">
              <a:lnSpc>
                <a:spcPct val="110000"/>
              </a:lnSpc>
              <a:spcBef>
                <a:spcPts val="600"/>
              </a:spcBef>
              <a:spcAft>
                <a:spcPts val="0"/>
              </a:spcAft>
              <a:buClr>
                <a:schemeClr val="lt1"/>
              </a:buClr>
              <a:buSzPts val="1500"/>
              <a:buChar char="•"/>
              <a:defRPr sz="1500"/>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291" name="Google Shape;291;p49"/>
          <p:cNvSpPr/>
          <p:nvPr>
            <p:ph idx="2" type="pic"/>
          </p:nvPr>
        </p:nvSpPr>
        <p:spPr>
          <a:xfrm>
            <a:off x="4151857" y="492475"/>
            <a:ext cx="3849300" cy="3849300"/>
          </a:xfrm>
          <a:prstGeom prst="rect">
            <a:avLst/>
          </a:prstGeom>
          <a:solidFill>
            <a:schemeClr val="accent5"/>
          </a:solidFill>
          <a:ln>
            <a:noFill/>
          </a:ln>
        </p:spPr>
      </p:sp>
      <p:sp>
        <p:nvSpPr>
          <p:cNvPr id="292" name="Google Shape;292;p49"/>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93" name="Google Shape;293;p49"/>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94" name="Google Shape;294;p49"/>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Equipe">
  <p:cSld name="8_Equipe">
    <p:spTree>
      <p:nvGrpSpPr>
        <p:cNvPr id="295" name="Shape 295"/>
        <p:cNvGrpSpPr/>
        <p:nvPr/>
      </p:nvGrpSpPr>
      <p:grpSpPr>
        <a:xfrm>
          <a:off x="0" y="0"/>
          <a:ext cx="0" cy="0"/>
          <a:chOff x="0" y="0"/>
          <a:chExt cx="0" cy="0"/>
        </a:xfrm>
      </p:grpSpPr>
      <p:sp>
        <p:nvSpPr>
          <p:cNvPr id="296" name="Google Shape;296;p50"/>
          <p:cNvSpPr/>
          <p:nvPr/>
        </p:nvSpPr>
        <p:spPr>
          <a:xfrm>
            <a:off x="0" y="4330297"/>
            <a:ext cx="9144000" cy="813300"/>
          </a:xfrm>
          <a:prstGeom prst="rect">
            <a:avLst/>
          </a:prstGeom>
          <a:gradFill>
            <a:gsLst>
              <a:gs pos="0">
                <a:srgbClr val="1B192E">
                  <a:alpha val="0"/>
                </a:srgbClr>
              </a:gs>
              <a:gs pos="40000">
                <a:srgbClr val="1B192E">
                  <a:alpha val="0"/>
                </a:srgbClr>
              </a:gs>
              <a:gs pos="100000">
                <a:srgbClr val="1B192E">
                  <a:alpha val="60000"/>
                </a:srgbClr>
              </a:gs>
            </a:gsLst>
            <a:lin ang="5400012"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297" name="Google Shape;297;p50"/>
          <p:cNvSpPr/>
          <p:nvPr/>
        </p:nvSpPr>
        <p:spPr>
          <a:xfrm>
            <a:off x="7716581" y="571957"/>
            <a:ext cx="810000" cy="810000"/>
          </a:xfrm>
          <a:prstGeom prst="ellipse">
            <a:avLst/>
          </a:prstGeom>
          <a:gradFill>
            <a:gsLst>
              <a:gs pos="0">
                <a:srgbClr val="1B182E"/>
              </a:gs>
              <a:gs pos="60000">
                <a:srgbClr val="1B182E"/>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298" name="Google Shape;298;p50"/>
          <p:cNvSpPr txBox="1"/>
          <p:nvPr>
            <p:ph type="ctrTitle"/>
          </p:nvPr>
        </p:nvSpPr>
        <p:spPr>
          <a:xfrm>
            <a:off x="411480" y="411480"/>
            <a:ext cx="6211500" cy="9399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grpSp>
        <p:nvGrpSpPr>
          <p:cNvPr id="299" name="Google Shape;299;p50"/>
          <p:cNvGrpSpPr/>
          <p:nvPr/>
        </p:nvGrpSpPr>
        <p:grpSpPr>
          <a:xfrm>
            <a:off x="1321258" y="3220851"/>
            <a:ext cx="1562844" cy="1562844"/>
            <a:chOff x="4840714" y="3556951"/>
            <a:chExt cx="2083792" cy="2083792"/>
          </a:xfrm>
        </p:grpSpPr>
        <p:sp>
          <p:nvSpPr>
            <p:cNvPr id="300" name="Google Shape;300;p50"/>
            <p:cNvSpPr/>
            <p:nvPr/>
          </p:nvSpPr>
          <p:spPr>
            <a:xfrm flipH="1" rot="8100000">
              <a:off x="5006330" y="4192886"/>
              <a:ext cx="1851817" cy="925909"/>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301" name="Google Shape;301;p50"/>
            <p:cNvSpPr/>
            <p:nvPr/>
          </p:nvSpPr>
          <p:spPr>
            <a:xfrm flipH="1" rot="8100000">
              <a:off x="4956702" y="4051292"/>
              <a:ext cx="1851817" cy="109511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302" name="Google Shape;302;p50"/>
            <p:cNvSpPr/>
            <p:nvPr/>
          </p:nvSpPr>
          <p:spPr>
            <a:xfrm flipH="1" rot="2700000">
              <a:off x="6040495" y="3601733"/>
              <a:ext cx="106915" cy="466690"/>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303" name="Google Shape;303;p50"/>
            <p:cNvSpPr/>
            <p:nvPr/>
          </p:nvSpPr>
          <p:spPr>
            <a:xfrm flipH="1" rot="2700000">
              <a:off x="5059469" y="4582759"/>
              <a:ext cx="106915" cy="466690"/>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sp>
        <p:nvSpPr>
          <p:cNvPr id="304" name="Google Shape;304;p50"/>
          <p:cNvSpPr/>
          <p:nvPr>
            <p:ph idx="2" type="pic"/>
          </p:nvPr>
        </p:nvSpPr>
        <p:spPr>
          <a:xfrm>
            <a:off x="809244" y="1493043"/>
            <a:ext cx="1268700" cy="1076700"/>
          </a:xfrm>
          <a:prstGeom prst="rect">
            <a:avLst/>
          </a:prstGeom>
          <a:solidFill>
            <a:schemeClr val="accent5"/>
          </a:solidFill>
          <a:ln>
            <a:noFill/>
          </a:ln>
        </p:spPr>
      </p:sp>
      <p:sp>
        <p:nvSpPr>
          <p:cNvPr id="305" name="Google Shape;305;p50"/>
          <p:cNvSpPr/>
          <p:nvPr>
            <p:ph idx="3" type="pic"/>
          </p:nvPr>
        </p:nvSpPr>
        <p:spPr>
          <a:xfrm>
            <a:off x="2878788" y="1493043"/>
            <a:ext cx="1268700" cy="1076700"/>
          </a:xfrm>
          <a:prstGeom prst="rect">
            <a:avLst/>
          </a:prstGeom>
          <a:solidFill>
            <a:schemeClr val="accent5"/>
          </a:solidFill>
          <a:ln>
            <a:noFill/>
          </a:ln>
        </p:spPr>
      </p:sp>
      <p:sp>
        <p:nvSpPr>
          <p:cNvPr id="306" name="Google Shape;306;p50"/>
          <p:cNvSpPr/>
          <p:nvPr>
            <p:ph idx="4" type="pic"/>
          </p:nvPr>
        </p:nvSpPr>
        <p:spPr>
          <a:xfrm>
            <a:off x="4996482" y="1495044"/>
            <a:ext cx="1268700" cy="1076700"/>
          </a:xfrm>
          <a:prstGeom prst="rect">
            <a:avLst/>
          </a:prstGeom>
          <a:solidFill>
            <a:schemeClr val="accent5"/>
          </a:solidFill>
          <a:ln>
            <a:noFill/>
          </a:ln>
        </p:spPr>
      </p:sp>
      <p:sp>
        <p:nvSpPr>
          <p:cNvPr id="307" name="Google Shape;307;p50"/>
          <p:cNvSpPr/>
          <p:nvPr>
            <p:ph idx="5" type="pic"/>
          </p:nvPr>
        </p:nvSpPr>
        <p:spPr>
          <a:xfrm>
            <a:off x="7114176" y="1493043"/>
            <a:ext cx="1268700" cy="1076700"/>
          </a:xfrm>
          <a:prstGeom prst="rect">
            <a:avLst/>
          </a:prstGeom>
          <a:solidFill>
            <a:schemeClr val="accent5"/>
          </a:solidFill>
          <a:ln>
            <a:noFill/>
          </a:ln>
        </p:spPr>
      </p:sp>
      <p:sp>
        <p:nvSpPr>
          <p:cNvPr id="308" name="Google Shape;308;p50"/>
          <p:cNvSpPr txBox="1"/>
          <p:nvPr>
            <p:ph idx="1" type="body"/>
          </p:nvPr>
        </p:nvSpPr>
        <p:spPr>
          <a:xfrm>
            <a:off x="809625" y="2836069"/>
            <a:ext cx="1283400" cy="2742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b="1" sz="1500"/>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09" name="Google Shape;309;p50"/>
          <p:cNvSpPr txBox="1"/>
          <p:nvPr>
            <p:ph idx="6" type="body"/>
          </p:nvPr>
        </p:nvSpPr>
        <p:spPr>
          <a:xfrm>
            <a:off x="809050" y="3174712"/>
            <a:ext cx="1283700" cy="4785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400"/>
              <a:buNone/>
              <a:defRPr sz="1400"/>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10" name="Google Shape;310;p50"/>
          <p:cNvSpPr txBox="1"/>
          <p:nvPr>
            <p:ph idx="7" type="body"/>
          </p:nvPr>
        </p:nvSpPr>
        <p:spPr>
          <a:xfrm>
            <a:off x="2879363" y="2836069"/>
            <a:ext cx="1283400" cy="2742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b="1" sz="1500"/>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11" name="Google Shape;311;p50"/>
          <p:cNvSpPr txBox="1"/>
          <p:nvPr>
            <p:ph idx="8" type="body"/>
          </p:nvPr>
        </p:nvSpPr>
        <p:spPr>
          <a:xfrm>
            <a:off x="2878788" y="3174712"/>
            <a:ext cx="1283700" cy="4785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400"/>
              <a:buNone/>
              <a:defRPr sz="1400"/>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12" name="Google Shape;312;p50"/>
          <p:cNvSpPr txBox="1"/>
          <p:nvPr>
            <p:ph idx="9" type="body"/>
          </p:nvPr>
        </p:nvSpPr>
        <p:spPr>
          <a:xfrm>
            <a:off x="4997057" y="2836069"/>
            <a:ext cx="1283400" cy="2742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b="1" sz="1500"/>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13" name="Google Shape;313;p50"/>
          <p:cNvSpPr txBox="1"/>
          <p:nvPr>
            <p:ph idx="13" type="body"/>
          </p:nvPr>
        </p:nvSpPr>
        <p:spPr>
          <a:xfrm>
            <a:off x="4996482" y="3174712"/>
            <a:ext cx="1283700" cy="4785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400"/>
              <a:buNone/>
              <a:defRPr sz="1400"/>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14" name="Google Shape;314;p50"/>
          <p:cNvSpPr txBox="1"/>
          <p:nvPr>
            <p:ph idx="14" type="body"/>
          </p:nvPr>
        </p:nvSpPr>
        <p:spPr>
          <a:xfrm>
            <a:off x="7074834" y="2840466"/>
            <a:ext cx="1283400" cy="2742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b="1" sz="1500"/>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15" name="Google Shape;315;p50"/>
          <p:cNvSpPr txBox="1"/>
          <p:nvPr>
            <p:ph idx="15" type="body"/>
          </p:nvPr>
        </p:nvSpPr>
        <p:spPr>
          <a:xfrm>
            <a:off x="7074259" y="3179109"/>
            <a:ext cx="1283700" cy="4785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400"/>
              <a:buNone/>
              <a:defRPr sz="1400"/>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16" name="Google Shape;316;p50"/>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17" name="Google Shape;317;p50"/>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18" name="Google Shape;318;p50"/>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oluna do conteúdo 3">
  <p:cSld name="11_Coluna do conteúdo 3">
    <p:spTree>
      <p:nvGrpSpPr>
        <p:cNvPr id="319" name="Shape 319"/>
        <p:cNvGrpSpPr/>
        <p:nvPr/>
      </p:nvGrpSpPr>
      <p:grpSpPr>
        <a:xfrm>
          <a:off x="0" y="0"/>
          <a:ext cx="0" cy="0"/>
          <a:chOff x="0" y="0"/>
          <a:chExt cx="0" cy="0"/>
        </a:xfrm>
      </p:grpSpPr>
      <p:grpSp>
        <p:nvGrpSpPr>
          <p:cNvPr id="320" name="Google Shape;320;p51"/>
          <p:cNvGrpSpPr/>
          <p:nvPr/>
        </p:nvGrpSpPr>
        <p:grpSpPr>
          <a:xfrm>
            <a:off x="74283" y="3777366"/>
            <a:ext cx="1562844" cy="1562844"/>
            <a:chOff x="4840714" y="3556951"/>
            <a:chExt cx="2083792" cy="2083792"/>
          </a:xfrm>
        </p:grpSpPr>
        <p:sp>
          <p:nvSpPr>
            <p:cNvPr id="321" name="Google Shape;321;p51"/>
            <p:cNvSpPr/>
            <p:nvPr/>
          </p:nvSpPr>
          <p:spPr>
            <a:xfrm flipH="1" rot="8100000">
              <a:off x="5006330" y="4192886"/>
              <a:ext cx="1851817" cy="925909"/>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322" name="Google Shape;322;p51"/>
            <p:cNvSpPr/>
            <p:nvPr/>
          </p:nvSpPr>
          <p:spPr>
            <a:xfrm flipH="1" rot="8100000">
              <a:off x="4956702" y="4051292"/>
              <a:ext cx="1851817" cy="109511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323" name="Google Shape;323;p51"/>
            <p:cNvSpPr/>
            <p:nvPr/>
          </p:nvSpPr>
          <p:spPr>
            <a:xfrm flipH="1" rot="2700000">
              <a:off x="6040495" y="3601733"/>
              <a:ext cx="106915" cy="466690"/>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324" name="Google Shape;324;p51"/>
            <p:cNvSpPr/>
            <p:nvPr/>
          </p:nvSpPr>
          <p:spPr>
            <a:xfrm flipH="1" rot="2700000">
              <a:off x="5059469" y="4582759"/>
              <a:ext cx="106915" cy="466690"/>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sp>
        <p:nvSpPr>
          <p:cNvPr id="325" name="Google Shape;325;p51"/>
          <p:cNvSpPr/>
          <p:nvPr/>
        </p:nvSpPr>
        <p:spPr>
          <a:xfrm rot="2700000">
            <a:off x="8126490" y="128359"/>
            <a:ext cx="809496" cy="946621"/>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599887"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326" name="Google Shape;326;p51"/>
          <p:cNvSpPr/>
          <p:nvPr/>
        </p:nvSpPr>
        <p:spPr>
          <a:xfrm rot="8100000">
            <a:off x="8136889" y="388886"/>
            <a:ext cx="405172" cy="809920"/>
          </a:xfrm>
          <a:prstGeom prst="ellipse">
            <a:avLst/>
          </a:prstGeom>
          <a:gradFill>
            <a:gsLst>
              <a:gs pos="0">
                <a:srgbClr val="221F3B"/>
              </a:gs>
              <a:gs pos="50000">
                <a:srgbClr val="221F3B"/>
              </a:gs>
              <a:gs pos="100000">
                <a:srgbClr val="2B274A"/>
              </a:gs>
            </a:gsLst>
            <a:lin ang="5400012"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327" name="Google Shape;327;p51"/>
          <p:cNvSpPr/>
          <p:nvPr/>
        </p:nvSpPr>
        <p:spPr>
          <a:xfrm>
            <a:off x="1350602" y="1854641"/>
            <a:ext cx="270000" cy="27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328" name="Google Shape;328;p51"/>
          <p:cNvSpPr txBox="1"/>
          <p:nvPr>
            <p:ph type="title"/>
          </p:nvPr>
        </p:nvSpPr>
        <p:spPr>
          <a:xfrm>
            <a:off x="413146" y="411956"/>
            <a:ext cx="8323200" cy="999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600"/>
              <a:buFont typeface="Play"/>
              <a:buNone/>
              <a:defRPr sz="36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29" name="Google Shape;329;p51"/>
          <p:cNvSpPr txBox="1"/>
          <p:nvPr>
            <p:ph idx="1" type="body"/>
          </p:nvPr>
        </p:nvSpPr>
        <p:spPr>
          <a:xfrm>
            <a:off x="413148" y="1298531"/>
            <a:ext cx="2673000" cy="401400"/>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b="0" sz="1500" cap="none">
                <a:solidFill>
                  <a:schemeClr val="lt1"/>
                </a:solidFill>
                <a:latin typeface="Gill Sans"/>
                <a:ea typeface="Gill Sans"/>
                <a:cs typeface="Gill Sans"/>
                <a:sym typeface="Gill Sans"/>
              </a:defRPr>
            </a:lvl1pPr>
            <a:lvl2pPr indent="-228600" lvl="1" marL="914400" algn="l">
              <a:lnSpc>
                <a:spcPct val="110000"/>
              </a:lnSpc>
              <a:spcBef>
                <a:spcPts val="600"/>
              </a:spcBef>
              <a:spcAft>
                <a:spcPts val="0"/>
              </a:spcAft>
              <a:buClr>
                <a:schemeClr val="lt1"/>
              </a:buClr>
              <a:buSzPts val="1500"/>
              <a:buNone/>
              <a:defRPr b="1" sz="1500"/>
            </a:lvl2pPr>
            <a:lvl3pPr indent="-228600" lvl="2" marL="1371600" algn="l">
              <a:lnSpc>
                <a:spcPct val="110000"/>
              </a:lnSpc>
              <a:spcBef>
                <a:spcPts val="600"/>
              </a:spcBef>
              <a:spcAft>
                <a:spcPts val="0"/>
              </a:spcAft>
              <a:buClr>
                <a:schemeClr val="lt1"/>
              </a:buClr>
              <a:buSzPts val="1400"/>
              <a:buNone/>
              <a:defRPr b="1" sz="1400"/>
            </a:lvl3pPr>
            <a:lvl4pPr indent="-228600" lvl="3" marL="1828800" algn="l">
              <a:lnSpc>
                <a:spcPct val="110000"/>
              </a:lnSpc>
              <a:spcBef>
                <a:spcPts val="600"/>
              </a:spcBef>
              <a:spcAft>
                <a:spcPts val="0"/>
              </a:spcAft>
              <a:buClr>
                <a:schemeClr val="lt1"/>
              </a:buClr>
              <a:buSzPts val="1200"/>
              <a:buNone/>
              <a:defRPr b="1" sz="1200"/>
            </a:lvl4pPr>
            <a:lvl5pPr indent="-228600" lvl="4" marL="2286000" algn="l">
              <a:lnSpc>
                <a:spcPct val="110000"/>
              </a:lnSpc>
              <a:spcBef>
                <a:spcPts val="600"/>
              </a:spcBef>
              <a:spcAft>
                <a:spcPts val="0"/>
              </a:spcAft>
              <a:buClr>
                <a:schemeClr val="lt1"/>
              </a:buClr>
              <a:buSzPts val="1200"/>
              <a:buNone/>
              <a:defRPr b="1" sz="1200"/>
            </a:lvl5pPr>
            <a:lvl6pPr indent="-228600" lvl="5" marL="2743200" algn="l">
              <a:lnSpc>
                <a:spcPct val="90000"/>
              </a:lnSpc>
              <a:spcBef>
                <a:spcPts val="6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330" name="Google Shape;330;p51"/>
          <p:cNvSpPr txBox="1"/>
          <p:nvPr>
            <p:ph idx="2" type="body"/>
          </p:nvPr>
        </p:nvSpPr>
        <p:spPr>
          <a:xfrm>
            <a:off x="419607" y="1824228"/>
            <a:ext cx="2673000" cy="2636700"/>
          </a:xfrm>
          <a:prstGeom prst="rect">
            <a:avLst/>
          </a:prstGeom>
          <a:noFill/>
          <a:ln>
            <a:noFill/>
          </a:ln>
        </p:spPr>
        <p:txBody>
          <a:bodyPr anchorCtr="0" anchor="t" bIns="0" lIns="0" spcFirstLastPara="1" rIns="0" wrap="square" tIns="0">
            <a:noAutofit/>
          </a:bodyPr>
          <a:lstStyle>
            <a:lvl1pPr indent="-317500" lvl="0" marL="457200" algn="l">
              <a:lnSpc>
                <a:spcPct val="110000"/>
              </a:lnSpc>
              <a:spcBef>
                <a:spcPts val="800"/>
              </a:spcBef>
              <a:spcAft>
                <a:spcPts val="0"/>
              </a:spcAft>
              <a:buClr>
                <a:schemeClr val="lt1"/>
              </a:buClr>
              <a:buSzPts val="1400"/>
              <a:buChar char="•"/>
              <a:defRPr sz="1400"/>
            </a:lvl1pPr>
            <a:lvl2pPr indent="-317500" lvl="1" marL="914400" algn="l">
              <a:lnSpc>
                <a:spcPct val="110000"/>
              </a:lnSpc>
              <a:spcBef>
                <a:spcPts val="600"/>
              </a:spcBef>
              <a:spcAft>
                <a:spcPts val="0"/>
              </a:spcAft>
              <a:buClr>
                <a:schemeClr val="lt1"/>
              </a:buClr>
              <a:buSzPts val="1400"/>
              <a:buChar char="•"/>
              <a:defRPr sz="1400"/>
            </a:lvl2pPr>
            <a:lvl3pPr indent="-317500" lvl="2" marL="1371600" algn="l">
              <a:lnSpc>
                <a:spcPct val="110000"/>
              </a:lnSpc>
              <a:spcBef>
                <a:spcPts val="600"/>
              </a:spcBef>
              <a:spcAft>
                <a:spcPts val="0"/>
              </a:spcAft>
              <a:buClr>
                <a:schemeClr val="lt1"/>
              </a:buClr>
              <a:buSzPts val="1400"/>
              <a:buChar char="•"/>
              <a:defRPr sz="1400"/>
            </a:lvl3pPr>
            <a:lvl4pPr indent="-317500" lvl="3" marL="1828800" algn="l">
              <a:lnSpc>
                <a:spcPct val="110000"/>
              </a:lnSpc>
              <a:spcBef>
                <a:spcPts val="600"/>
              </a:spcBef>
              <a:spcAft>
                <a:spcPts val="0"/>
              </a:spcAft>
              <a:buClr>
                <a:schemeClr val="lt1"/>
              </a:buClr>
              <a:buSzPts val="1400"/>
              <a:buChar char="•"/>
              <a:defRPr sz="1400"/>
            </a:lvl4pPr>
            <a:lvl5pPr indent="-317500" lvl="4" marL="2286000" algn="l">
              <a:lnSpc>
                <a:spcPct val="110000"/>
              </a:lnSpc>
              <a:spcBef>
                <a:spcPts val="600"/>
              </a:spcBef>
              <a:spcAft>
                <a:spcPts val="0"/>
              </a:spcAft>
              <a:buClr>
                <a:schemeClr val="lt1"/>
              </a:buClr>
              <a:buSzPts val="1400"/>
              <a:buChar char="•"/>
              <a:defRPr sz="1400"/>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31" name="Google Shape;331;p51"/>
          <p:cNvSpPr txBox="1"/>
          <p:nvPr>
            <p:ph idx="3" type="body"/>
          </p:nvPr>
        </p:nvSpPr>
        <p:spPr>
          <a:xfrm>
            <a:off x="3256180" y="1298531"/>
            <a:ext cx="2674500" cy="401400"/>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b="0" sz="1500" cap="none">
                <a:solidFill>
                  <a:schemeClr val="lt1"/>
                </a:solidFill>
              </a:defRPr>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32" name="Google Shape;332;p51"/>
          <p:cNvSpPr txBox="1"/>
          <p:nvPr>
            <p:ph idx="4" type="body"/>
          </p:nvPr>
        </p:nvSpPr>
        <p:spPr>
          <a:xfrm>
            <a:off x="3256180" y="1820528"/>
            <a:ext cx="2631600" cy="2636700"/>
          </a:xfrm>
          <a:prstGeom prst="rect">
            <a:avLst/>
          </a:prstGeom>
          <a:noFill/>
          <a:ln>
            <a:noFill/>
          </a:ln>
        </p:spPr>
        <p:txBody>
          <a:bodyPr anchorCtr="0" anchor="t" bIns="0" lIns="0" spcFirstLastPara="1" rIns="0" wrap="square" tIns="0">
            <a:noAutofit/>
          </a:bodyPr>
          <a:lstStyle>
            <a:lvl1pPr indent="-311150" lvl="0" marL="457200" algn="l">
              <a:lnSpc>
                <a:spcPct val="110000"/>
              </a:lnSpc>
              <a:spcBef>
                <a:spcPts val="800"/>
              </a:spcBef>
              <a:spcAft>
                <a:spcPts val="0"/>
              </a:spcAft>
              <a:buClr>
                <a:schemeClr val="lt1"/>
              </a:buClr>
              <a:buSzPts val="1300"/>
              <a:buChar char="•"/>
              <a:defRPr sz="1300"/>
            </a:lvl1pPr>
            <a:lvl2pPr indent="-311150" lvl="1" marL="914400" algn="l">
              <a:lnSpc>
                <a:spcPct val="110000"/>
              </a:lnSpc>
              <a:spcBef>
                <a:spcPts val="600"/>
              </a:spcBef>
              <a:spcAft>
                <a:spcPts val="0"/>
              </a:spcAft>
              <a:buClr>
                <a:schemeClr val="lt1"/>
              </a:buClr>
              <a:buSzPts val="1300"/>
              <a:buChar char="•"/>
              <a:defRPr sz="1300"/>
            </a:lvl2pPr>
            <a:lvl3pPr indent="-311150" lvl="2" marL="1371600" algn="l">
              <a:lnSpc>
                <a:spcPct val="110000"/>
              </a:lnSpc>
              <a:spcBef>
                <a:spcPts val="600"/>
              </a:spcBef>
              <a:spcAft>
                <a:spcPts val="0"/>
              </a:spcAft>
              <a:buClr>
                <a:schemeClr val="lt1"/>
              </a:buClr>
              <a:buSzPts val="1300"/>
              <a:buChar char="•"/>
              <a:defRPr sz="1300"/>
            </a:lvl3pPr>
            <a:lvl4pPr indent="-311150" lvl="3" marL="1828800" algn="l">
              <a:lnSpc>
                <a:spcPct val="110000"/>
              </a:lnSpc>
              <a:spcBef>
                <a:spcPts val="600"/>
              </a:spcBef>
              <a:spcAft>
                <a:spcPts val="0"/>
              </a:spcAft>
              <a:buClr>
                <a:schemeClr val="lt1"/>
              </a:buClr>
              <a:buSzPts val="1300"/>
              <a:buChar char="•"/>
              <a:defRPr sz="1300"/>
            </a:lvl4pPr>
            <a:lvl5pPr indent="-311150" lvl="4" marL="2286000" algn="l">
              <a:lnSpc>
                <a:spcPct val="110000"/>
              </a:lnSpc>
              <a:spcBef>
                <a:spcPts val="600"/>
              </a:spcBef>
              <a:spcAft>
                <a:spcPts val="0"/>
              </a:spcAft>
              <a:buClr>
                <a:schemeClr val="lt1"/>
              </a:buClr>
              <a:buSzPts val="1300"/>
              <a:buChar char="•"/>
              <a:defRPr sz="1300"/>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33" name="Google Shape;333;p51"/>
          <p:cNvSpPr txBox="1"/>
          <p:nvPr>
            <p:ph idx="5" type="body"/>
          </p:nvPr>
        </p:nvSpPr>
        <p:spPr>
          <a:xfrm>
            <a:off x="6104744" y="1298531"/>
            <a:ext cx="2674500" cy="401400"/>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b="0" sz="1500" cap="none">
                <a:solidFill>
                  <a:schemeClr val="lt1"/>
                </a:solidFill>
              </a:defRPr>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34" name="Google Shape;334;p51"/>
          <p:cNvSpPr txBox="1"/>
          <p:nvPr>
            <p:ph idx="6" type="body"/>
          </p:nvPr>
        </p:nvSpPr>
        <p:spPr>
          <a:xfrm>
            <a:off x="6104744" y="1820528"/>
            <a:ext cx="2631600" cy="2636700"/>
          </a:xfrm>
          <a:prstGeom prst="rect">
            <a:avLst/>
          </a:prstGeom>
          <a:noFill/>
          <a:ln>
            <a:noFill/>
          </a:ln>
        </p:spPr>
        <p:txBody>
          <a:bodyPr anchorCtr="0" anchor="t" bIns="0" lIns="0" spcFirstLastPara="1" rIns="0" wrap="square" tIns="0">
            <a:noAutofit/>
          </a:bodyPr>
          <a:lstStyle>
            <a:lvl1pPr indent="-311150" lvl="0" marL="457200" algn="l">
              <a:lnSpc>
                <a:spcPct val="110000"/>
              </a:lnSpc>
              <a:spcBef>
                <a:spcPts val="800"/>
              </a:spcBef>
              <a:spcAft>
                <a:spcPts val="0"/>
              </a:spcAft>
              <a:buClr>
                <a:schemeClr val="lt1"/>
              </a:buClr>
              <a:buSzPts val="1300"/>
              <a:buChar char="•"/>
              <a:defRPr sz="1300"/>
            </a:lvl1pPr>
            <a:lvl2pPr indent="-311150" lvl="1" marL="914400" algn="l">
              <a:lnSpc>
                <a:spcPct val="110000"/>
              </a:lnSpc>
              <a:spcBef>
                <a:spcPts val="600"/>
              </a:spcBef>
              <a:spcAft>
                <a:spcPts val="0"/>
              </a:spcAft>
              <a:buClr>
                <a:schemeClr val="lt1"/>
              </a:buClr>
              <a:buSzPts val="1300"/>
              <a:buChar char="•"/>
              <a:defRPr sz="1300"/>
            </a:lvl2pPr>
            <a:lvl3pPr indent="-311150" lvl="2" marL="1371600" algn="l">
              <a:lnSpc>
                <a:spcPct val="110000"/>
              </a:lnSpc>
              <a:spcBef>
                <a:spcPts val="600"/>
              </a:spcBef>
              <a:spcAft>
                <a:spcPts val="0"/>
              </a:spcAft>
              <a:buClr>
                <a:schemeClr val="lt1"/>
              </a:buClr>
              <a:buSzPts val="1300"/>
              <a:buChar char="•"/>
              <a:defRPr sz="1300"/>
            </a:lvl3pPr>
            <a:lvl4pPr indent="-311150" lvl="3" marL="1828800" algn="l">
              <a:lnSpc>
                <a:spcPct val="110000"/>
              </a:lnSpc>
              <a:spcBef>
                <a:spcPts val="600"/>
              </a:spcBef>
              <a:spcAft>
                <a:spcPts val="0"/>
              </a:spcAft>
              <a:buClr>
                <a:schemeClr val="lt1"/>
              </a:buClr>
              <a:buSzPts val="1300"/>
              <a:buChar char="•"/>
              <a:defRPr sz="1300"/>
            </a:lvl4pPr>
            <a:lvl5pPr indent="-311150" lvl="4" marL="2286000" algn="l">
              <a:lnSpc>
                <a:spcPct val="110000"/>
              </a:lnSpc>
              <a:spcBef>
                <a:spcPts val="600"/>
              </a:spcBef>
              <a:spcAft>
                <a:spcPts val="0"/>
              </a:spcAft>
              <a:buClr>
                <a:schemeClr val="lt1"/>
              </a:buClr>
              <a:buSzPts val="1300"/>
              <a:buChar char="•"/>
              <a:defRPr sz="1300"/>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35" name="Google Shape;335;p51"/>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36" name="Google Shape;336;p51"/>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37" name="Google Shape;337;p51"/>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Resumo">
  <p:cSld name="12_Resumo">
    <p:spTree>
      <p:nvGrpSpPr>
        <p:cNvPr id="338" name="Shape 338"/>
        <p:cNvGrpSpPr/>
        <p:nvPr/>
      </p:nvGrpSpPr>
      <p:grpSpPr>
        <a:xfrm>
          <a:off x="0" y="0"/>
          <a:ext cx="0" cy="0"/>
          <a:chOff x="0" y="0"/>
          <a:chExt cx="0" cy="0"/>
        </a:xfrm>
      </p:grpSpPr>
      <p:sp>
        <p:nvSpPr>
          <p:cNvPr id="339" name="Google Shape;339;p52"/>
          <p:cNvSpPr txBox="1"/>
          <p:nvPr>
            <p:ph type="title"/>
          </p:nvPr>
        </p:nvSpPr>
        <p:spPr>
          <a:xfrm>
            <a:off x="413147" y="3381375"/>
            <a:ext cx="3375300" cy="11721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40" name="Google Shape;340;p52"/>
          <p:cNvSpPr/>
          <p:nvPr>
            <p:ph idx="2" type="pic"/>
          </p:nvPr>
        </p:nvSpPr>
        <p:spPr>
          <a:xfrm>
            <a:off x="0" y="0"/>
            <a:ext cx="9144000" cy="2832300"/>
          </a:xfrm>
          <a:prstGeom prst="rect">
            <a:avLst/>
          </a:prstGeom>
          <a:solidFill>
            <a:schemeClr val="accent5"/>
          </a:solidFill>
          <a:ln>
            <a:noFill/>
          </a:ln>
        </p:spPr>
      </p:sp>
      <p:sp>
        <p:nvSpPr>
          <p:cNvPr id="341" name="Google Shape;341;p52"/>
          <p:cNvSpPr txBox="1"/>
          <p:nvPr>
            <p:ph idx="1" type="body"/>
          </p:nvPr>
        </p:nvSpPr>
        <p:spPr>
          <a:xfrm>
            <a:off x="3946808" y="3381375"/>
            <a:ext cx="4666200" cy="11727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500"/>
              <a:buNone/>
              <a:defRPr sz="1500"/>
            </a:lvl1pPr>
            <a:lvl2pPr indent="-228600" lvl="1" marL="914400" algn="l">
              <a:lnSpc>
                <a:spcPct val="110000"/>
              </a:lnSpc>
              <a:spcBef>
                <a:spcPts val="600"/>
              </a:spcBef>
              <a:spcAft>
                <a:spcPts val="0"/>
              </a:spcAft>
              <a:buClr>
                <a:schemeClr val="lt1"/>
              </a:buClr>
              <a:buSzPts val="1400"/>
              <a:buNone/>
              <a:defRPr sz="1400"/>
            </a:lvl2pPr>
            <a:lvl3pPr indent="-228600" lvl="2" marL="1371600" algn="l">
              <a:lnSpc>
                <a:spcPct val="110000"/>
              </a:lnSpc>
              <a:spcBef>
                <a:spcPts val="600"/>
              </a:spcBef>
              <a:spcAft>
                <a:spcPts val="0"/>
              </a:spcAft>
              <a:buClr>
                <a:schemeClr val="lt1"/>
              </a:buClr>
              <a:buSzPts val="1400"/>
              <a:buNone/>
              <a:defRPr sz="1400"/>
            </a:lvl3pPr>
            <a:lvl4pPr indent="-228600" lvl="3" marL="1828800" algn="l">
              <a:lnSpc>
                <a:spcPct val="110000"/>
              </a:lnSpc>
              <a:spcBef>
                <a:spcPts val="600"/>
              </a:spcBef>
              <a:spcAft>
                <a:spcPts val="0"/>
              </a:spcAft>
              <a:buClr>
                <a:schemeClr val="lt1"/>
              </a:buClr>
              <a:buSzPts val="1400"/>
              <a:buNone/>
              <a:defRPr sz="1400"/>
            </a:lvl4pPr>
            <a:lvl5pPr indent="-228600" lvl="4" marL="2286000" algn="l">
              <a:lnSpc>
                <a:spcPct val="110000"/>
              </a:lnSpc>
              <a:spcBef>
                <a:spcPts val="600"/>
              </a:spcBef>
              <a:spcAft>
                <a:spcPts val="0"/>
              </a:spcAft>
              <a:buClr>
                <a:schemeClr val="lt1"/>
              </a:buClr>
              <a:buSzPts val="1400"/>
              <a:buNone/>
              <a:defRPr sz="1400"/>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42" name="Google Shape;342;p52"/>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43" name="Google Shape;343;p52"/>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44" name="Google Shape;344;p52"/>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
        <p:nvSpPr>
          <p:cNvPr id="345" name="Google Shape;345;p52"/>
          <p:cNvSpPr/>
          <p:nvPr/>
        </p:nvSpPr>
        <p:spPr>
          <a:xfrm>
            <a:off x="919330" y="2889169"/>
            <a:ext cx="270000" cy="27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346" name="Shape 346"/>
        <p:cNvGrpSpPr/>
        <p:nvPr/>
      </p:nvGrpSpPr>
      <p:grpSpPr>
        <a:xfrm>
          <a:off x="0" y="0"/>
          <a:ext cx="0" cy="0"/>
          <a:chOff x="0" y="0"/>
          <a:chExt cx="0" cy="0"/>
        </a:xfrm>
      </p:grpSpPr>
      <p:sp>
        <p:nvSpPr>
          <p:cNvPr id="347" name="Google Shape;347;p53"/>
          <p:cNvSpPr txBox="1"/>
          <p:nvPr>
            <p:ph type="ctrTitle"/>
          </p:nvPr>
        </p:nvSpPr>
        <p:spPr>
          <a:xfrm>
            <a:off x="2519362" y="292380"/>
            <a:ext cx="6211500" cy="22161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4800"/>
              <a:buFont typeface="Play"/>
              <a:buNone/>
              <a:defRPr sz="48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48" name="Google Shape;348;p53"/>
          <p:cNvSpPr txBox="1"/>
          <p:nvPr>
            <p:ph idx="1" type="subTitle"/>
          </p:nvPr>
        </p:nvSpPr>
        <p:spPr>
          <a:xfrm>
            <a:off x="2519362" y="2652713"/>
            <a:ext cx="6211500" cy="1917000"/>
          </a:xfrm>
          <a:prstGeom prst="rect">
            <a:avLst/>
          </a:prstGeom>
          <a:noFill/>
          <a:ln>
            <a:noFill/>
          </a:ln>
        </p:spPr>
        <p:txBody>
          <a:bodyPr anchorCtr="0" anchor="t" bIns="0" lIns="0" spcFirstLastPara="1" rIns="0" wrap="square" tIns="0">
            <a:noAutofit/>
          </a:bodyPr>
          <a:lstStyle>
            <a:lvl1pPr lvl="0" algn="l">
              <a:lnSpc>
                <a:spcPct val="100000"/>
              </a:lnSpc>
              <a:spcBef>
                <a:spcPts val="800"/>
              </a:spcBef>
              <a:spcAft>
                <a:spcPts val="0"/>
              </a:spcAft>
              <a:buClr>
                <a:schemeClr val="lt1"/>
              </a:buClr>
              <a:buSzPts val="1800"/>
              <a:buNone/>
              <a:defRPr sz="1800">
                <a:solidFill>
                  <a:schemeClr val="lt1"/>
                </a:solidFill>
              </a:defRPr>
            </a:lvl1pPr>
            <a:lvl2pPr lvl="1" algn="ctr">
              <a:lnSpc>
                <a:spcPct val="110000"/>
              </a:lnSpc>
              <a:spcBef>
                <a:spcPts val="600"/>
              </a:spcBef>
              <a:spcAft>
                <a:spcPts val="0"/>
              </a:spcAft>
              <a:buClr>
                <a:schemeClr val="lt1"/>
              </a:buClr>
              <a:buSzPts val="1500"/>
              <a:buNone/>
              <a:defRPr sz="1500"/>
            </a:lvl2pPr>
            <a:lvl3pPr lvl="2" algn="ctr">
              <a:lnSpc>
                <a:spcPct val="110000"/>
              </a:lnSpc>
              <a:spcBef>
                <a:spcPts val="600"/>
              </a:spcBef>
              <a:spcAft>
                <a:spcPts val="0"/>
              </a:spcAft>
              <a:buClr>
                <a:schemeClr val="lt1"/>
              </a:buClr>
              <a:buSzPts val="1400"/>
              <a:buNone/>
              <a:defRPr sz="1400"/>
            </a:lvl3pPr>
            <a:lvl4pPr lvl="3" algn="ctr">
              <a:lnSpc>
                <a:spcPct val="110000"/>
              </a:lnSpc>
              <a:spcBef>
                <a:spcPts val="600"/>
              </a:spcBef>
              <a:spcAft>
                <a:spcPts val="0"/>
              </a:spcAft>
              <a:buClr>
                <a:schemeClr val="lt1"/>
              </a:buClr>
              <a:buSzPts val="1200"/>
              <a:buNone/>
              <a:defRPr sz="1200"/>
            </a:lvl4pPr>
            <a:lvl5pPr lvl="4" algn="ctr">
              <a:lnSpc>
                <a:spcPct val="110000"/>
              </a:lnSpc>
              <a:spcBef>
                <a:spcPts val="600"/>
              </a:spcBef>
              <a:spcAft>
                <a:spcPts val="0"/>
              </a:spcAft>
              <a:buClr>
                <a:schemeClr val="lt1"/>
              </a:buClr>
              <a:buSzPts val="1200"/>
              <a:buNone/>
              <a:defRPr sz="1200"/>
            </a:lvl5pPr>
            <a:lvl6pPr lvl="5" algn="ctr">
              <a:lnSpc>
                <a:spcPct val="90000"/>
              </a:lnSpc>
              <a:spcBef>
                <a:spcPts val="600"/>
              </a:spcBef>
              <a:spcAft>
                <a:spcPts val="0"/>
              </a:spcAft>
              <a:buClr>
                <a:schemeClr val="lt1"/>
              </a:buClr>
              <a:buSzPts val="1200"/>
              <a:buNone/>
              <a:defRPr sz="1200"/>
            </a:lvl6pPr>
            <a:lvl7pPr lvl="6" algn="ctr">
              <a:lnSpc>
                <a:spcPct val="90000"/>
              </a:lnSpc>
              <a:spcBef>
                <a:spcPts val="400"/>
              </a:spcBef>
              <a:spcAft>
                <a:spcPts val="0"/>
              </a:spcAft>
              <a:buClr>
                <a:schemeClr val="lt1"/>
              </a:buClr>
              <a:buSzPts val="1200"/>
              <a:buNone/>
              <a:defRPr sz="1200"/>
            </a:lvl7pPr>
            <a:lvl8pPr lvl="7" algn="ctr">
              <a:lnSpc>
                <a:spcPct val="90000"/>
              </a:lnSpc>
              <a:spcBef>
                <a:spcPts val="400"/>
              </a:spcBef>
              <a:spcAft>
                <a:spcPts val="0"/>
              </a:spcAft>
              <a:buClr>
                <a:schemeClr val="lt1"/>
              </a:buClr>
              <a:buSzPts val="1200"/>
              <a:buNone/>
              <a:defRPr sz="1200"/>
            </a:lvl8pPr>
            <a:lvl9pPr lvl="8" algn="ctr">
              <a:lnSpc>
                <a:spcPct val="90000"/>
              </a:lnSpc>
              <a:spcBef>
                <a:spcPts val="400"/>
              </a:spcBef>
              <a:spcAft>
                <a:spcPts val="0"/>
              </a:spcAft>
              <a:buClr>
                <a:schemeClr val="lt1"/>
              </a:buClr>
              <a:buSzPts val="1200"/>
              <a:buNone/>
              <a:defRPr sz="1200"/>
            </a:lvl9pPr>
          </a:lstStyle>
          <a:p/>
        </p:txBody>
      </p:sp>
      <p:sp>
        <p:nvSpPr>
          <p:cNvPr id="349" name="Google Shape;349;p53"/>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50" name="Google Shape;350;p53"/>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51" name="Google Shape;351;p53"/>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
        <p:nvSpPr>
          <p:cNvPr id="352" name="Google Shape;352;p53"/>
          <p:cNvSpPr/>
          <p:nvPr/>
        </p:nvSpPr>
        <p:spPr>
          <a:xfrm rot="2700000">
            <a:off x="459616" y="361324"/>
            <a:ext cx="809496" cy="946621"/>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599887"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353" name="Google Shape;353;p53"/>
          <p:cNvSpPr/>
          <p:nvPr/>
        </p:nvSpPr>
        <p:spPr>
          <a:xfrm rot="8100000">
            <a:off x="470015" y="621851"/>
            <a:ext cx="405172" cy="809920"/>
          </a:xfrm>
          <a:prstGeom prst="ellipse">
            <a:avLst/>
          </a:prstGeom>
          <a:gradFill>
            <a:gsLst>
              <a:gs pos="0">
                <a:srgbClr val="221F3B"/>
              </a:gs>
              <a:gs pos="50000">
                <a:srgbClr val="221F3B"/>
              </a:gs>
              <a:gs pos="100000">
                <a:srgbClr val="2B274A"/>
              </a:gs>
            </a:gsLst>
            <a:lin ang="5400012"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354" name="Google Shape;354;p53"/>
          <p:cNvSpPr/>
          <p:nvPr/>
        </p:nvSpPr>
        <p:spPr>
          <a:xfrm>
            <a:off x="1350602" y="1854641"/>
            <a:ext cx="270000" cy="27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nvGrpSpPr>
          <p:cNvPr id="355" name="Google Shape;355;p53"/>
          <p:cNvGrpSpPr/>
          <p:nvPr/>
        </p:nvGrpSpPr>
        <p:grpSpPr>
          <a:xfrm>
            <a:off x="968298" y="3224925"/>
            <a:ext cx="1562844" cy="1562844"/>
            <a:chOff x="4840714" y="3556951"/>
            <a:chExt cx="2083792" cy="2083792"/>
          </a:xfrm>
        </p:grpSpPr>
        <p:sp>
          <p:nvSpPr>
            <p:cNvPr id="356" name="Google Shape;356;p53"/>
            <p:cNvSpPr/>
            <p:nvPr/>
          </p:nvSpPr>
          <p:spPr>
            <a:xfrm flipH="1" rot="8100000">
              <a:off x="5006330" y="4192886"/>
              <a:ext cx="1851817" cy="925909"/>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357" name="Google Shape;357;p53"/>
            <p:cNvSpPr/>
            <p:nvPr/>
          </p:nvSpPr>
          <p:spPr>
            <a:xfrm flipH="1" rot="8100000">
              <a:off x="4956702" y="4051292"/>
              <a:ext cx="1851817" cy="109511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358" name="Google Shape;358;p53"/>
            <p:cNvSpPr/>
            <p:nvPr/>
          </p:nvSpPr>
          <p:spPr>
            <a:xfrm flipH="1" rot="2700000">
              <a:off x="6040495" y="3601733"/>
              <a:ext cx="106915" cy="466690"/>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359" name="Google Shape;359;p53"/>
            <p:cNvSpPr/>
            <p:nvPr/>
          </p:nvSpPr>
          <p:spPr>
            <a:xfrm flipH="1" rot="2700000">
              <a:off x="5059469" y="4582759"/>
              <a:ext cx="106915" cy="466690"/>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Quebra de seção">
  <p:cSld name="4_Quebra de seção">
    <p:bg>
      <p:bgPr>
        <a:solidFill>
          <a:schemeClr val="dk1"/>
        </a:solidFill>
      </p:bgPr>
    </p:bg>
    <p:spTree>
      <p:nvGrpSpPr>
        <p:cNvPr id="32" name="Shape 32"/>
        <p:cNvGrpSpPr/>
        <p:nvPr/>
      </p:nvGrpSpPr>
      <p:grpSpPr>
        <a:xfrm>
          <a:off x="0" y="0"/>
          <a:ext cx="0" cy="0"/>
          <a:chOff x="0" y="0"/>
          <a:chExt cx="0" cy="0"/>
        </a:xfrm>
      </p:grpSpPr>
      <p:sp>
        <p:nvSpPr>
          <p:cNvPr id="33" name="Google Shape;33;p28"/>
          <p:cNvSpPr/>
          <p:nvPr>
            <p:ph idx="2" type="pic"/>
          </p:nvPr>
        </p:nvSpPr>
        <p:spPr>
          <a:xfrm>
            <a:off x="0" y="0"/>
            <a:ext cx="9144000" cy="5143500"/>
          </a:xfrm>
          <a:prstGeom prst="rect">
            <a:avLst/>
          </a:prstGeom>
          <a:solidFill>
            <a:schemeClr val="accent5"/>
          </a:solidFill>
          <a:ln>
            <a:noFill/>
          </a:ln>
        </p:spPr>
      </p:sp>
      <p:sp>
        <p:nvSpPr>
          <p:cNvPr id="34" name="Google Shape;34;p28"/>
          <p:cNvSpPr txBox="1"/>
          <p:nvPr>
            <p:ph idx="10" type="dt"/>
          </p:nvPr>
        </p:nvSpPr>
        <p:spPr>
          <a:xfrm>
            <a:off x="413147" y="4880409"/>
            <a:ext cx="1971600" cy="11550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5" name="Google Shape;35;p28"/>
          <p:cNvSpPr txBox="1"/>
          <p:nvPr>
            <p:ph idx="11" type="ftr"/>
          </p:nvPr>
        </p:nvSpPr>
        <p:spPr>
          <a:xfrm>
            <a:off x="2519363" y="4880409"/>
            <a:ext cx="4784400" cy="11550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6" name="Google Shape;36;p28"/>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sp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
        <p:nvSpPr>
          <p:cNvPr id="37" name="Google Shape;37;p28"/>
          <p:cNvSpPr/>
          <p:nvPr/>
        </p:nvSpPr>
        <p:spPr>
          <a:xfrm>
            <a:off x="0" y="4330297"/>
            <a:ext cx="9144000" cy="813300"/>
          </a:xfrm>
          <a:prstGeom prst="rect">
            <a:avLst/>
          </a:prstGeom>
          <a:gradFill>
            <a:gsLst>
              <a:gs pos="0">
                <a:srgbClr val="1B192E">
                  <a:alpha val="0"/>
                </a:srgbClr>
              </a:gs>
              <a:gs pos="28000">
                <a:srgbClr val="1B192E">
                  <a:alpha val="0"/>
                </a:srgbClr>
              </a:gs>
              <a:gs pos="90000">
                <a:srgbClr val="1B192E">
                  <a:alpha val="60000"/>
                </a:srgbClr>
              </a:gs>
              <a:gs pos="100000">
                <a:srgbClr val="1B192E">
                  <a:alpha val="60000"/>
                </a:srgbClr>
              </a:gs>
            </a:gsLst>
            <a:lin ang="5400012"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38" name="Google Shape;38;p28"/>
          <p:cNvSpPr/>
          <p:nvPr/>
        </p:nvSpPr>
        <p:spPr>
          <a:xfrm rot="10800000">
            <a:off x="0" y="-4"/>
            <a:ext cx="6750000" cy="5143500"/>
          </a:xfrm>
          <a:prstGeom prst="rect">
            <a:avLst/>
          </a:prstGeom>
          <a:gradFill>
            <a:gsLst>
              <a:gs pos="0">
                <a:srgbClr val="1B192E">
                  <a:alpha val="0"/>
                </a:srgbClr>
              </a:gs>
              <a:gs pos="50000">
                <a:srgbClr val="1B192E">
                  <a:alpha val="60000"/>
                </a:srgbClr>
              </a:gs>
              <a:gs pos="100000">
                <a:srgbClr val="1B192E">
                  <a:alpha val="60000"/>
                </a:srgbClr>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39" name="Google Shape;39;p28"/>
          <p:cNvSpPr txBox="1"/>
          <p:nvPr>
            <p:ph type="ctrTitle"/>
          </p:nvPr>
        </p:nvSpPr>
        <p:spPr>
          <a:xfrm>
            <a:off x="413147" y="411956"/>
            <a:ext cx="4077900" cy="22398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4800"/>
              <a:buFont typeface="Play"/>
              <a:buNone/>
              <a:defRPr sz="48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0" name="Google Shape;40;p28"/>
          <p:cNvSpPr txBox="1"/>
          <p:nvPr>
            <p:ph idx="1" type="subTitle"/>
          </p:nvPr>
        </p:nvSpPr>
        <p:spPr>
          <a:xfrm>
            <a:off x="413147" y="2862543"/>
            <a:ext cx="4077900" cy="1698900"/>
          </a:xfrm>
          <a:prstGeom prst="rect">
            <a:avLst/>
          </a:prstGeom>
          <a:noFill/>
          <a:ln>
            <a:noFill/>
          </a:ln>
        </p:spPr>
        <p:txBody>
          <a:bodyPr anchorCtr="0" anchor="t" bIns="0" lIns="0" spcFirstLastPara="1" rIns="0" wrap="square" tIns="0">
            <a:noAutofit/>
          </a:bodyPr>
          <a:lstStyle>
            <a:lvl1pPr lvl="0" algn="l">
              <a:lnSpc>
                <a:spcPct val="110000"/>
              </a:lnSpc>
              <a:spcBef>
                <a:spcPts val="800"/>
              </a:spcBef>
              <a:spcAft>
                <a:spcPts val="0"/>
              </a:spcAft>
              <a:buClr>
                <a:schemeClr val="lt1"/>
              </a:buClr>
              <a:buSzPts val="1800"/>
              <a:buNone/>
              <a:defRPr sz="1800"/>
            </a:lvl1pPr>
            <a:lvl2pPr lvl="1" algn="l">
              <a:lnSpc>
                <a:spcPct val="110000"/>
              </a:lnSpc>
              <a:spcBef>
                <a:spcPts val="600"/>
              </a:spcBef>
              <a:spcAft>
                <a:spcPts val="0"/>
              </a:spcAft>
              <a:buClr>
                <a:schemeClr val="lt1"/>
              </a:buClr>
              <a:buSzPts val="1400"/>
              <a:buChar char="•"/>
              <a:defRPr/>
            </a:lvl2pPr>
            <a:lvl3pPr lvl="2" algn="l">
              <a:lnSpc>
                <a:spcPct val="110000"/>
              </a:lnSpc>
              <a:spcBef>
                <a:spcPts val="600"/>
              </a:spcBef>
              <a:spcAft>
                <a:spcPts val="0"/>
              </a:spcAft>
              <a:buClr>
                <a:schemeClr val="lt1"/>
              </a:buClr>
              <a:buSzPts val="1400"/>
              <a:buChar char="•"/>
              <a:defRPr/>
            </a:lvl3pPr>
            <a:lvl4pPr lvl="3" algn="l">
              <a:lnSpc>
                <a:spcPct val="110000"/>
              </a:lnSpc>
              <a:spcBef>
                <a:spcPts val="600"/>
              </a:spcBef>
              <a:spcAft>
                <a:spcPts val="0"/>
              </a:spcAft>
              <a:buClr>
                <a:schemeClr val="lt1"/>
              </a:buClr>
              <a:buSzPts val="1400"/>
              <a:buChar char="•"/>
              <a:defRPr/>
            </a:lvl4pPr>
            <a:lvl5pPr lvl="4" algn="l">
              <a:lnSpc>
                <a:spcPct val="110000"/>
              </a:lnSpc>
              <a:spcBef>
                <a:spcPts val="600"/>
              </a:spcBef>
              <a:spcAft>
                <a:spcPts val="0"/>
              </a:spcAft>
              <a:buClr>
                <a:schemeClr val="lt1"/>
              </a:buClr>
              <a:buSzPts val="1400"/>
              <a:buChar char="•"/>
              <a:defRPr/>
            </a:lvl5pPr>
            <a:lvl6pPr lvl="5" algn="l">
              <a:lnSpc>
                <a:spcPct val="90000"/>
              </a:lnSpc>
              <a:spcBef>
                <a:spcPts val="600"/>
              </a:spcBef>
              <a:spcAft>
                <a:spcPts val="0"/>
              </a:spcAft>
              <a:buClr>
                <a:schemeClr val="lt1"/>
              </a:buClr>
              <a:buSzPts val="1400"/>
              <a:buChar char="•"/>
              <a:defRPr/>
            </a:lvl6pPr>
            <a:lvl7pPr lvl="6" algn="l">
              <a:lnSpc>
                <a:spcPct val="90000"/>
              </a:lnSpc>
              <a:spcBef>
                <a:spcPts val="400"/>
              </a:spcBef>
              <a:spcAft>
                <a:spcPts val="0"/>
              </a:spcAft>
              <a:buClr>
                <a:schemeClr val="lt1"/>
              </a:buClr>
              <a:buSzPts val="1400"/>
              <a:buChar char="•"/>
              <a:defRPr/>
            </a:lvl7pPr>
            <a:lvl8pPr lvl="7" algn="l">
              <a:lnSpc>
                <a:spcPct val="90000"/>
              </a:lnSpc>
              <a:spcBef>
                <a:spcPts val="400"/>
              </a:spcBef>
              <a:spcAft>
                <a:spcPts val="0"/>
              </a:spcAft>
              <a:buClr>
                <a:schemeClr val="lt1"/>
              </a:buClr>
              <a:buSzPts val="1400"/>
              <a:buChar char="•"/>
              <a:defRPr/>
            </a:lvl8pPr>
            <a:lvl9pPr lvl="8" algn="l">
              <a:lnSpc>
                <a:spcPct val="90000"/>
              </a:lnSpc>
              <a:spcBef>
                <a:spcPts val="400"/>
              </a:spcBef>
              <a:spcAft>
                <a:spcPts val="0"/>
              </a:spcAft>
              <a:buClr>
                <a:schemeClr val="lt1"/>
              </a:buClr>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is Conteúdos" type="twoObj">
  <p:cSld name="TWO_OBJECTS">
    <p:spTree>
      <p:nvGrpSpPr>
        <p:cNvPr id="360" name="Shape 360"/>
        <p:cNvGrpSpPr/>
        <p:nvPr/>
      </p:nvGrpSpPr>
      <p:grpSpPr>
        <a:xfrm>
          <a:off x="0" y="0"/>
          <a:ext cx="0" cy="0"/>
          <a:chOff x="0" y="0"/>
          <a:chExt cx="0" cy="0"/>
        </a:xfrm>
      </p:grpSpPr>
      <p:sp>
        <p:nvSpPr>
          <p:cNvPr id="361" name="Google Shape;361;p54"/>
          <p:cNvSpPr/>
          <p:nvPr/>
        </p:nvSpPr>
        <p:spPr>
          <a:xfrm>
            <a:off x="8302398" y="250031"/>
            <a:ext cx="270000" cy="27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nvGrpSpPr>
          <p:cNvPr id="362" name="Google Shape;362;p54"/>
          <p:cNvGrpSpPr/>
          <p:nvPr/>
        </p:nvGrpSpPr>
        <p:grpSpPr>
          <a:xfrm>
            <a:off x="175052" y="4038015"/>
            <a:ext cx="620372" cy="621178"/>
            <a:chOff x="2895768" y="1234488"/>
            <a:chExt cx="827163" cy="828237"/>
          </a:xfrm>
        </p:grpSpPr>
        <p:sp>
          <p:nvSpPr>
            <p:cNvPr id="363" name="Google Shape;363;p54"/>
            <p:cNvSpPr/>
            <p:nvPr/>
          </p:nvSpPr>
          <p:spPr>
            <a:xfrm rot="2700000">
              <a:off x="3040791" y="1332636"/>
              <a:ext cx="538391" cy="629592"/>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599887"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364" name="Google Shape;364;p54"/>
            <p:cNvSpPr/>
            <p:nvPr/>
          </p:nvSpPr>
          <p:spPr>
            <a:xfrm rot="8100000">
              <a:off x="3047202" y="1506331"/>
              <a:ext cx="269832" cy="540088"/>
            </a:xfrm>
            <a:prstGeom prst="ellipse">
              <a:avLst/>
            </a:prstGeom>
            <a:gradFill>
              <a:gsLst>
                <a:gs pos="0">
                  <a:srgbClr val="221F3B"/>
                </a:gs>
                <a:gs pos="50000">
                  <a:srgbClr val="221F3B"/>
                </a:gs>
                <a:gs pos="100000">
                  <a:srgbClr val="2B274A"/>
                </a:gs>
              </a:gsLst>
              <a:lin ang="5400012"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sp>
        <p:nvSpPr>
          <p:cNvPr id="365" name="Google Shape;365;p54"/>
          <p:cNvSpPr txBox="1"/>
          <p:nvPr>
            <p:ph type="title"/>
          </p:nvPr>
        </p:nvSpPr>
        <p:spPr>
          <a:xfrm>
            <a:off x="413147" y="411956"/>
            <a:ext cx="8317800" cy="999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3600"/>
              <a:buFont typeface="Play"/>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66" name="Google Shape;366;p54"/>
          <p:cNvSpPr txBox="1"/>
          <p:nvPr>
            <p:ph idx="1" type="body"/>
          </p:nvPr>
        </p:nvSpPr>
        <p:spPr>
          <a:xfrm>
            <a:off x="413147" y="1572881"/>
            <a:ext cx="4076700" cy="2996700"/>
          </a:xfrm>
          <a:prstGeom prst="rect">
            <a:avLst/>
          </a:prstGeom>
          <a:noFill/>
          <a:ln>
            <a:noFill/>
          </a:ln>
        </p:spPr>
        <p:txBody>
          <a:bodyPr anchorCtr="0" anchor="t" bIns="0" lIns="0" spcFirstLastPara="1" rIns="0" wrap="square" tIns="0">
            <a:noAutofit/>
          </a:bodyPr>
          <a:lstStyle>
            <a:lvl1pPr indent="-317500" lvl="0" marL="457200" algn="l">
              <a:lnSpc>
                <a:spcPct val="110000"/>
              </a:lnSpc>
              <a:spcBef>
                <a:spcPts val="800"/>
              </a:spcBef>
              <a:spcAft>
                <a:spcPts val="0"/>
              </a:spcAft>
              <a:buClr>
                <a:schemeClr val="lt1"/>
              </a:buClr>
              <a:buSzPts val="1400"/>
              <a:buChar char="•"/>
              <a:defRPr/>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67" name="Google Shape;367;p54"/>
          <p:cNvSpPr txBox="1"/>
          <p:nvPr>
            <p:ph idx="2" type="body"/>
          </p:nvPr>
        </p:nvSpPr>
        <p:spPr>
          <a:xfrm>
            <a:off x="4654154" y="1572881"/>
            <a:ext cx="4076700" cy="2996700"/>
          </a:xfrm>
          <a:prstGeom prst="rect">
            <a:avLst/>
          </a:prstGeom>
          <a:noFill/>
          <a:ln>
            <a:noFill/>
          </a:ln>
        </p:spPr>
        <p:txBody>
          <a:bodyPr anchorCtr="0" anchor="t" bIns="0" lIns="0" spcFirstLastPara="1" rIns="0" wrap="square" tIns="0">
            <a:noAutofit/>
          </a:bodyPr>
          <a:lstStyle>
            <a:lvl1pPr indent="-317500" lvl="0" marL="457200" algn="l">
              <a:lnSpc>
                <a:spcPct val="110000"/>
              </a:lnSpc>
              <a:spcBef>
                <a:spcPts val="800"/>
              </a:spcBef>
              <a:spcAft>
                <a:spcPts val="0"/>
              </a:spcAft>
              <a:buClr>
                <a:schemeClr val="lt1"/>
              </a:buClr>
              <a:buSzPts val="1400"/>
              <a:buChar char="•"/>
              <a:defRPr/>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368" name="Google Shape;368;p54"/>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69" name="Google Shape;369;p54"/>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70" name="Google Shape;370;p54"/>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371" name="Shape 371"/>
        <p:cNvGrpSpPr/>
        <p:nvPr/>
      </p:nvGrpSpPr>
      <p:grpSpPr>
        <a:xfrm>
          <a:off x="0" y="0"/>
          <a:ext cx="0" cy="0"/>
          <a:chOff x="0" y="0"/>
          <a:chExt cx="0" cy="0"/>
        </a:xfrm>
      </p:grpSpPr>
      <p:sp>
        <p:nvSpPr>
          <p:cNvPr id="372" name="Google Shape;372;p55"/>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73" name="Google Shape;373;p55"/>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74" name="Google Shape;374;p55"/>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375" name="Shape 375"/>
        <p:cNvGrpSpPr/>
        <p:nvPr/>
      </p:nvGrpSpPr>
      <p:grpSpPr>
        <a:xfrm>
          <a:off x="0" y="0"/>
          <a:ext cx="0" cy="0"/>
          <a:chOff x="0" y="0"/>
          <a:chExt cx="0" cy="0"/>
        </a:xfrm>
      </p:grpSpPr>
      <p:grpSp>
        <p:nvGrpSpPr>
          <p:cNvPr id="376" name="Google Shape;376;p56"/>
          <p:cNvGrpSpPr/>
          <p:nvPr/>
        </p:nvGrpSpPr>
        <p:grpSpPr>
          <a:xfrm>
            <a:off x="3564189" y="3617628"/>
            <a:ext cx="1243226" cy="1243226"/>
            <a:chOff x="2481038" y="2139593"/>
            <a:chExt cx="1657635" cy="1657635"/>
          </a:xfrm>
        </p:grpSpPr>
        <p:sp>
          <p:nvSpPr>
            <p:cNvPr id="377" name="Google Shape;377;p56"/>
            <p:cNvSpPr/>
            <p:nvPr/>
          </p:nvSpPr>
          <p:spPr>
            <a:xfrm rot="2700000">
              <a:off x="2769555" y="2336586"/>
              <a:ext cx="1080601" cy="1263649"/>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599887"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378" name="Google Shape;378;p56"/>
            <p:cNvSpPr/>
            <p:nvPr/>
          </p:nvSpPr>
          <p:spPr>
            <a:xfrm rot="8100000">
              <a:off x="2784153" y="2683432"/>
              <a:ext cx="540088" cy="1080176"/>
            </a:xfrm>
            <a:prstGeom prst="ellipse">
              <a:avLst/>
            </a:prstGeom>
            <a:gradFill>
              <a:gsLst>
                <a:gs pos="0">
                  <a:srgbClr val="221F3B"/>
                </a:gs>
                <a:gs pos="50000">
                  <a:srgbClr val="221F3B"/>
                </a:gs>
                <a:gs pos="100000">
                  <a:srgbClr val="2B274A"/>
                </a:gs>
              </a:gsLst>
              <a:lin ang="5400012"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sp>
        <p:nvSpPr>
          <p:cNvPr id="379" name="Google Shape;379;p56"/>
          <p:cNvSpPr txBox="1"/>
          <p:nvPr>
            <p:ph type="title"/>
          </p:nvPr>
        </p:nvSpPr>
        <p:spPr>
          <a:xfrm>
            <a:off x="413147" y="411956"/>
            <a:ext cx="8317800" cy="7386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2400"/>
              <a:buFont typeface="Play"/>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0" name="Google Shape;380;p56"/>
          <p:cNvSpPr txBox="1"/>
          <p:nvPr>
            <p:ph idx="1" type="body"/>
          </p:nvPr>
        </p:nvSpPr>
        <p:spPr>
          <a:xfrm>
            <a:off x="3221831" y="1312545"/>
            <a:ext cx="5508900" cy="3257100"/>
          </a:xfrm>
          <a:prstGeom prst="rect">
            <a:avLst/>
          </a:prstGeom>
          <a:noFill/>
          <a:ln>
            <a:noFill/>
          </a:ln>
        </p:spPr>
        <p:txBody>
          <a:bodyPr anchorCtr="0" anchor="t" bIns="0" lIns="0" spcFirstLastPara="1" rIns="0" wrap="square" tIns="0">
            <a:noAutofit/>
          </a:bodyPr>
          <a:lstStyle>
            <a:lvl1pPr indent="-304800" lvl="0" marL="457200" algn="l">
              <a:lnSpc>
                <a:spcPct val="110000"/>
              </a:lnSpc>
              <a:spcBef>
                <a:spcPts val="800"/>
              </a:spcBef>
              <a:spcAft>
                <a:spcPts val="0"/>
              </a:spcAft>
              <a:buClr>
                <a:schemeClr val="lt1"/>
              </a:buClr>
              <a:buSzPts val="1200"/>
              <a:buChar char="•"/>
              <a:defRPr sz="1200"/>
            </a:lvl1pPr>
            <a:lvl2pPr indent="-304800" lvl="1" marL="914400" algn="l">
              <a:lnSpc>
                <a:spcPct val="110000"/>
              </a:lnSpc>
              <a:spcBef>
                <a:spcPts val="600"/>
              </a:spcBef>
              <a:spcAft>
                <a:spcPts val="0"/>
              </a:spcAft>
              <a:buClr>
                <a:schemeClr val="lt1"/>
              </a:buClr>
              <a:buSzPts val="1200"/>
              <a:buChar char="•"/>
              <a:defRPr sz="1200"/>
            </a:lvl2pPr>
            <a:lvl3pPr indent="-304800" lvl="2" marL="1371600" algn="l">
              <a:lnSpc>
                <a:spcPct val="110000"/>
              </a:lnSpc>
              <a:spcBef>
                <a:spcPts val="600"/>
              </a:spcBef>
              <a:spcAft>
                <a:spcPts val="0"/>
              </a:spcAft>
              <a:buClr>
                <a:schemeClr val="lt1"/>
              </a:buClr>
              <a:buSzPts val="1200"/>
              <a:buChar char="•"/>
              <a:defRPr sz="1200"/>
            </a:lvl3pPr>
            <a:lvl4pPr indent="-304800" lvl="3" marL="1828800" algn="l">
              <a:lnSpc>
                <a:spcPct val="110000"/>
              </a:lnSpc>
              <a:spcBef>
                <a:spcPts val="600"/>
              </a:spcBef>
              <a:spcAft>
                <a:spcPts val="0"/>
              </a:spcAft>
              <a:buClr>
                <a:schemeClr val="lt1"/>
              </a:buClr>
              <a:buSzPts val="1200"/>
              <a:buChar char="•"/>
              <a:defRPr sz="1200"/>
            </a:lvl4pPr>
            <a:lvl5pPr indent="-304800" lvl="4" marL="2286000" algn="l">
              <a:lnSpc>
                <a:spcPct val="110000"/>
              </a:lnSpc>
              <a:spcBef>
                <a:spcPts val="600"/>
              </a:spcBef>
              <a:spcAft>
                <a:spcPts val="0"/>
              </a:spcAft>
              <a:buClr>
                <a:schemeClr val="lt1"/>
              </a:buClr>
              <a:buSzPts val="1200"/>
              <a:buChar char="•"/>
              <a:defRPr sz="1200"/>
            </a:lvl5pPr>
            <a:lvl6pPr indent="-323850" lvl="5" marL="2743200" algn="l">
              <a:lnSpc>
                <a:spcPct val="90000"/>
              </a:lnSpc>
              <a:spcBef>
                <a:spcPts val="600"/>
              </a:spcBef>
              <a:spcAft>
                <a:spcPts val="0"/>
              </a:spcAft>
              <a:buClr>
                <a:schemeClr val="lt1"/>
              </a:buClr>
              <a:buSzPts val="1500"/>
              <a:buChar char="•"/>
              <a:defRPr sz="1500"/>
            </a:lvl6pPr>
            <a:lvl7pPr indent="-323850" lvl="6" marL="3200400" algn="l">
              <a:lnSpc>
                <a:spcPct val="90000"/>
              </a:lnSpc>
              <a:spcBef>
                <a:spcPts val="400"/>
              </a:spcBef>
              <a:spcAft>
                <a:spcPts val="0"/>
              </a:spcAft>
              <a:buClr>
                <a:schemeClr val="lt1"/>
              </a:buClr>
              <a:buSzPts val="1500"/>
              <a:buChar char="•"/>
              <a:defRPr sz="1500"/>
            </a:lvl7pPr>
            <a:lvl8pPr indent="-323850" lvl="7" marL="3657600" algn="l">
              <a:lnSpc>
                <a:spcPct val="90000"/>
              </a:lnSpc>
              <a:spcBef>
                <a:spcPts val="400"/>
              </a:spcBef>
              <a:spcAft>
                <a:spcPts val="0"/>
              </a:spcAft>
              <a:buClr>
                <a:schemeClr val="lt1"/>
              </a:buClr>
              <a:buSzPts val="1500"/>
              <a:buChar char="•"/>
              <a:defRPr sz="1500"/>
            </a:lvl8pPr>
            <a:lvl9pPr indent="-323850" lvl="8" marL="4114800" algn="l">
              <a:lnSpc>
                <a:spcPct val="90000"/>
              </a:lnSpc>
              <a:spcBef>
                <a:spcPts val="400"/>
              </a:spcBef>
              <a:spcAft>
                <a:spcPts val="0"/>
              </a:spcAft>
              <a:buClr>
                <a:schemeClr val="lt1"/>
              </a:buClr>
              <a:buSzPts val="1500"/>
              <a:buChar char="•"/>
              <a:defRPr sz="1500"/>
            </a:lvl9pPr>
          </a:lstStyle>
          <a:p/>
        </p:txBody>
      </p:sp>
      <p:sp>
        <p:nvSpPr>
          <p:cNvPr id="381" name="Google Shape;381;p56"/>
          <p:cNvSpPr txBox="1"/>
          <p:nvPr>
            <p:ph idx="2" type="body"/>
          </p:nvPr>
        </p:nvSpPr>
        <p:spPr>
          <a:xfrm>
            <a:off x="413147" y="1312545"/>
            <a:ext cx="2674200" cy="32571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200"/>
              <a:buNone/>
              <a:defRPr sz="1200"/>
            </a:lvl1pPr>
            <a:lvl2pPr indent="-228600" lvl="1" marL="914400" algn="l">
              <a:lnSpc>
                <a:spcPct val="110000"/>
              </a:lnSpc>
              <a:spcBef>
                <a:spcPts val="600"/>
              </a:spcBef>
              <a:spcAft>
                <a:spcPts val="0"/>
              </a:spcAft>
              <a:buClr>
                <a:schemeClr val="lt1"/>
              </a:buClr>
              <a:buSzPts val="1100"/>
              <a:buNone/>
              <a:defRPr sz="1100"/>
            </a:lvl2pPr>
            <a:lvl3pPr indent="-228600" lvl="2" marL="1371600" algn="l">
              <a:lnSpc>
                <a:spcPct val="110000"/>
              </a:lnSpc>
              <a:spcBef>
                <a:spcPts val="600"/>
              </a:spcBef>
              <a:spcAft>
                <a:spcPts val="0"/>
              </a:spcAft>
              <a:buClr>
                <a:schemeClr val="lt1"/>
              </a:buClr>
              <a:buSzPts val="900"/>
              <a:buNone/>
              <a:defRPr sz="900"/>
            </a:lvl3pPr>
            <a:lvl4pPr indent="-228600" lvl="3" marL="1828800" algn="l">
              <a:lnSpc>
                <a:spcPct val="110000"/>
              </a:lnSpc>
              <a:spcBef>
                <a:spcPts val="600"/>
              </a:spcBef>
              <a:spcAft>
                <a:spcPts val="0"/>
              </a:spcAft>
              <a:buClr>
                <a:schemeClr val="lt1"/>
              </a:buClr>
              <a:buSzPts val="800"/>
              <a:buNone/>
              <a:defRPr sz="800"/>
            </a:lvl4pPr>
            <a:lvl5pPr indent="-228600" lvl="4" marL="2286000" algn="l">
              <a:lnSpc>
                <a:spcPct val="110000"/>
              </a:lnSpc>
              <a:spcBef>
                <a:spcPts val="600"/>
              </a:spcBef>
              <a:spcAft>
                <a:spcPts val="0"/>
              </a:spcAft>
              <a:buClr>
                <a:schemeClr val="lt1"/>
              </a:buClr>
              <a:buSzPts val="800"/>
              <a:buNone/>
              <a:defRPr sz="800"/>
            </a:lvl5pPr>
            <a:lvl6pPr indent="-228600" lvl="5" marL="2743200" algn="l">
              <a:lnSpc>
                <a:spcPct val="90000"/>
              </a:lnSpc>
              <a:spcBef>
                <a:spcPts val="600"/>
              </a:spcBef>
              <a:spcAft>
                <a:spcPts val="0"/>
              </a:spcAft>
              <a:buClr>
                <a:schemeClr val="lt1"/>
              </a:buClr>
              <a:buSzPts val="800"/>
              <a:buNone/>
              <a:defRPr sz="800"/>
            </a:lvl6pPr>
            <a:lvl7pPr indent="-228600" lvl="6" marL="3200400" algn="l">
              <a:lnSpc>
                <a:spcPct val="90000"/>
              </a:lnSpc>
              <a:spcBef>
                <a:spcPts val="400"/>
              </a:spcBef>
              <a:spcAft>
                <a:spcPts val="0"/>
              </a:spcAft>
              <a:buClr>
                <a:schemeClr val="lt1"/>
              </a:buClr>
              <a:buSzPts val="800"/>
              <a:buNone/>
              <a:defRPr sz="800"/>
            </a:lvl7pPr>
            <a:lvl8pPr indent="-228600" lvl="7" marL="3657600" algn="l">
              <a:lnSpc>
                <a:spcPct val="90000"/>
              </a:lnSpc>
              <a:spcBef>
                <a:spcPts val="400"/>
              </a:spcBef>
              <a:spcAft>
                <a:spcPts val="0"/>
              </a:spcAft>
              <a:buClr>
                <a:schemeClr val="lt1"/>
              </a:buClr>
              <a:buSzPts val="800"/>
              <a:buNone/>
              <a:defRPr sz="800"/>
            </a:lvl8pPr>
            <a:lvl9pPr indent="-228600" lvl="8" marL="4114800" algn="l">
              <a:lnSpc>
                <a:spcPct val="90000"/>
              </a:lnSpc>
              <a:spcBef>
                <a:spcPts val="400"/>
              </a:spcBef>
              <a:spcAft>
                <a:spcPts val="0"/>
              </a:spcAft>
              <a:buClr>
                <a:schemeClr val="lt1"/>
              </a:buClr>
              <a:buSzPts val="800"/>
              <a:buNone/>
              <a:defRPr sz="800"/>
            </a:lvl9pPr>
          </a:lstStyle>
          <a:p/>
        </p:txBody>
      </p:sp>
      <p:sp>
        <p:nvSpPr>
          <p:cNvPr id="382" name="Google Shape;382;p56"/>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3" name="Google Shape;383;p56"/>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4" name="Google Shape;384;p56"/>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9" name="Shape 389"/>
        <p:cNvGrpSpPr/>
        <p:nvPr/>
      </p:nvGrpSpPr>
      <p:grpSpPr>
        <a:xfrm>
          <a:off x="0" y="0"/>
          <a:ext cx="0" cy="0"/>
          <a:chOff x="0" y="0"/>
          <a:chExt cx="0" cy="0"/>
        </a:xfrm>
      </p:grpSpPr>
      <p:sp>
        <p:nvSpPr>
          <p:cNvPr id="390" name="Google Shape;390;p5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91" name="Google Shape;391;p5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2" name="Google Shape;392;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3" name="Shape 393"/>
        <p:cNvGrpSpPr/>
        <p:nvPr/>
      </p:nvGrpSpPr>
      <p:grpSpPr>
        <a:xfrm>
          <a:off x="0" y="0"/>
          <a:ext cx="0" cy="0"/>
          <a:chOff x="0" y="0"/>
          <a:chExt cx="0" cy="0"/>
        </a:xfrm>
      </p:grpSpPr>
      <p:sp>
        <p:nvSpPr>
          <p:cNvPr id="394" name="Google Shape;394;p5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95" name="Google Shape;395;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96" name="Shape 396"/>
        <p:cNvGrpSpPr/>
        <p:nvPr/>
      </p:nvGrpSpPr>
      <p:grpSpPr>
        <a:xfrm>
          <a:off x="0" y="0"/>
          <a:ext cx="0" cy="0"/>
          <a:chOff x="0" y="0"/>
          <a:chExt cx="0" cy="0"/>
        </a:xfrm>
      </p:grpSpPr>
      <p:sp>
        <p:nvSpPr>
          <p:cNvPr id="397" name="Google Shape;397;p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98" name="Google Shape;398;p6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99" name="Google Shape;399;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00" name="Shape 400"/>
        <p:cNvGrpSpPr/>
        <p:nvPr/>
      </p:nvGrpSpPr>
      <p:grpSpPr>
        <a:xfrm>
          <a:off x="0" y="0"/>
          <a:ext cx="0" cy="0"/>
          <a:chOff x="0" y="0"/>
          <a:chExt cx="0" cy="0"/>
        </a:xfrm>
      </p:grpSpPr>
      <p:sp>
        <p:nvSpPr>
          <p:cNvPr id="401" name="Google Shape;401;p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02" name="Google Shape;402;p6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03" name="Google Shape;403;p6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04" name="Google Shape;404;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5" name="Shape 405"/>
        <p:cNvGrpSpPr/>
        <p:nvPr/>
      </p:nvGrpSpPr>
      <p:grpSpPr>
        <a:xfrm>
          <a:off x="0" y="0"/>
          <a:ext cx="0" cy="0"/>
          <a:chOff x="0" y="0"/>
          <a:chExt cx="0" cy="0"/>
        </a:xfrm>
      </p:grpSpPr>
      <p:sp>
        <p:nvSpPr>
          <p:cNvPr id="406" name="Google Shape;406;p6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07" name="Google Shape;407;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8" name="Shape 408"/>
        <p:cNvGrpSpPr/>
        <p:nvPr/>
      </p:nvGrpSpPr>
      <p:grpSpPr>
        <a:xfrm>
          <a:off x="0" y="0"/>
          <a:ext cx="0" cy="0"/>
          <a:chOff x="0" y="0"/>
          <a:chExt cx="0" cy="0"/>
        </a:xfrm>
      </p:grpSpPr>
      <p:sp>
        <p:nvSpPr>
          <p:cNvPr id="409" name="Google Shape;409;p6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10" name="Google Shape;410;p6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1" name="Google Shape;411;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2" name="Shape 412"/>
        <p:cNvGrpSpPr/>
        <p:nvPr/>
      </p:nvGrpSpPr>
      <p:grpSpPr>
        <a:xfrm>
          <a:off x="0" y="0"/>
          <a:ext cx="0" cy="0"/>
          <a:chOff x="0" y="0"/>
          <a:chExt cx="0" cy="0"/>
        </a:xfrm>
      </p:grpSpPr>
      <p:sp>
        <p:nvSpPr>
          <p:cNvPr id="413" name="Google Shape;413;p6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14" name="Google Shape;414;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onteúdo da coluna 2 (slide de comparação)" type="twoTxTwoObj">
  <p:cSld name="TWO_OBJECTS_WITH_TEXT">
    <p:spTree>
      <p:nvGrpSpPr>
        <p:cNvPr id="41" name="Shape 41"/>
        <p:cNvGrpSpPr/>
        <p:nvPr/>
      </p:nvGrpSpPr>
      <p:grpSpPr>
        <a:xfrm>
          <a:off x="0" y="0"/>
          <a:ext cx="0" cy="0"/>
          <a:chOff x="0" y="0"/>
          <a:chExt cx="0" cy="0"/>
        </a:xfrm>
      </p:grpSpPr>
      <p:sp>
        <p:nvSpPr>
          <p:cNvPr id="42" name="Google Shape;42;p29"/>
          <p:cNvSpPr/>
          <p:nvPr/>
        </p:nvSpPr>
        <p:spPr>
          <a:xfrm>
            <a:off x="8318709" y="4420100"/>
            <a:ext cx="270000" cy="27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43" name="Google Shape;43;p29"/>
          <p:cNvSpPr/>
          <p:nvPr/>
        </p:nvSpPr>
        <p:spPr>
          <a:xfrm>
            <a:off x="8588709" y="4370909"/>
            <a:ext cx="284400" cy="270000"/>
          </a:xfrm>
          <a:prstGeom prst="rect">
            <a:avLst/>
          </a:prstGeom>
          <a:solidFill>
            <a:schemeClr val="dk2">
              <a:alpha val="80000"/>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44" name="Google Shape;44;p29"/>
          <p:cNvSpPr txBox="1"/>
          <p:nvPr>
            <p:ph type="title"/>
          </p:nvPr>
        </p:nvSpPr>
        <p:spPr>
          <a:xfrm>
            <a:off x="413146" y="411956"/>
            <a:ext cx="8323200" cy="999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600"/>
              <a:buFont typeface="Play"/>
              <a:buNone/>
              <a:defRPr sz="36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5" name="Google Shape;45;p29"/>
          <p:cNvSpPr txBox="1"/>
          <p:nvPr>
            <p:ph idx="1" type="body"/>
          </p:nvPr>
        </p:nvSpPr>
        <p:spPr>
          <a:xfrm>
            <a:off x="413148" y="1298531"/>
            <a:ext cx="4077900" cy="401400"/>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800"/>
              </a:spcBef>
              <a:spcAft>
                <a:spcPts val="0"/>
              </a:spcAft>
              <a:buClr>
                <a:schemeClr val="lt1"/>
              </a:buClr>
              <a:buSzPts val="1100"/>
              <a:buNone/>
              <a:defRPr b="0" sz="1100" cap="none">
                <a:solidFill>
                  <a:schemeClr val="lt1"/>
                </a:solidFill>
                <a:latin typeface="Gill Sans"/>
                <a:ea typeface="Gill Sans"/>
                <a:cs typeface="Gill Sans"/>
                <a:sym typeface="Gill Sans"/>
              </a:defRPr>
            </a:lvl1pPr>
            <a:lvl2pPr indent="-228600" lvl="1" marL="914400" algn="l">
              <a:lnSpc>
                <a:spcPct val="110000"/>
              </a:lnSpc>
              <a:spcBef>
                <a:spcPts val="600"/>
              </a:spcBef>
              <a:spcAft>
                <a:spcPts val="0"/>
              </a:spcAft>
              <a:buClr>
                <a:schemeClr val="lt1"/>
              </a:buClr>
              <a:buSzPts val="1500"/>
              <a:buNone/>
              <a:defRPr b="1" sz="1500"/>
            </a:lvl2pPr>
            <a:lvl3pPr indent="-228600" lvl="2" marL="1371600" algn="l">
              <a:lnSpc>
                <a:spcPct val="110000"/>
              </a:lnSpc>
              <a:spcBef>
                <a:spcPts val="600"/>
              </a:spcBef>
              <a:spcAft>
                <a:spcPts val="0"/>
              </a:spcAft>
              <a:buClr>
                <a:schemeClr val="lt1"/>
              </a:buClr>
              <a:buSzPts val="1400"/>
              <a:buNone/>
              <a:defRPr b="1" sz="1400"/>
            </a:lvl3pPr>
            <a:lvl4pPr indent="-228600" lvl="3" marL="1828800" algn="l">
              <a:lnSpc>
                <a:spcPct val="110000"/>
              </a:lnSpc>
              <a:spcBef>
                <a:spcPts val="600"/>
              </a:spcBef>
              <a:spcAft>
                <a:spcPts val="0"/>
              </a:spcAft>
              <a:buClr>
                <a:schemeClr val="lt1"/>
              </a:buClr>
              <a:buSzPts val="1200"/>
              <a:buNone/>
              <a:defRPr b="1" sz="1200"/>
            </a:lvl4pPr>
            <a:lvl5pPr indent="-228600" lvl="4" marL="2286000" algn="l">
              <a:lnSpc>
                <a:spcPct val="110000"/>
              </a:lnSpc>
              <a:spcBef>
                <a:spcPts val="600"/>
              </a:spcBef>
              <a:spcAft>
                <a:spcPts val="0"/>
              </a:spcAft>
              <a:buClr>
                <a:schemeClr val="lt1"/>
              </a:buClr>
              <a:buSzPts val="1200"/>
              <a:buNone/>
              <a:defRPr b="1" sz="1200"/>
            </a:lvl5pPr>
            <a:lvl6pPr indent="-228600" lvl="5" marL="2743200" algn="l">
              <a:lnSpc>
                <a:spcPct val="90000"/>
              </a:lnSpc>
              <a:spcBef>
                <a:spcPts val="600"/>
              </a:spcBef>
              <a:spcAft>
                <a:spcPts val="0"/>
              </a:spcAft>
              <a:buClr>
                <a:schemeClr val="lt1"/>
              </a:buClr>
              <a:buSzPts val="1200"/>
              <a:buNone/>
              <a:defRPr b="1" sz="1200"/>
            </a:lvl6pPr>
            <a:lvl7pPr indent="-228600" lvl="6" marL="3200400" algn="l">
              <a:lnSpc>
                <a:spcPct val="90000"/>
              </a:lnSpc>
              <a:spcBef>
                <a:spcPts val="400"/>
              </a:spcBef>
              <a:spcAft>
                <a:spcPts val="0"/>
              </a:spcAft>
              <a:buClr>
                <a:schemeClr val="lt1"/>
              </a:buClr>
              <a:buSzPts val="1200"/>
              <a:buNone/>
              <a:defRPr b="1" sz="1200"/>
            </a:lvl7pPr>
            <a:lvl8pPr indent="-228600" lvl="7" marL="3657600" algn="l">
              <a:lnSpc>
                <a:spcPct val="90000"/>
              </a:lnSpc>
              <a:spcBef>
                <a:spcPts val="400"/>
              </a:spcBef>
              <a:spcAft>
                <a:spcPts val="0"/>
              </a:spcAft>
              <a:buClr>
                <a:schemeClr val="lt1"/>
              </a:buClr>
              <a:buSzPts val="1200"/>
              <a:buNone/>
              <a:defRPr b="1" sz="1200"/>
            </a:lvl8pPr>
            <a:lvl9pPr indent="-228600" lvl="8" marL="4114800" algn="l">
              <a:lnSpc>
                <a:spcPct val="90000"/>
              </a:lnSpc>
              <a:spcBef>
                <a:spcPts val="400"/>
              </a:spcBef>
              <a:spcAft>
                <a:spcPts val="0"/>
              </a:spcAft>
              <a:buClr>
                <a:schemeClr val="lt1"/>
              </a:buClr>
              <a:buSzPts val="1200"/>
              <a:buNone/>
              <a:defRPr b="1" sz="1200"/>
            </a:lvl9pPr>
          </a:lstStyle>
          <a:p/>
        </p:txBody>
      </p:sp>
      <p:sp>
        <p:nvSpPr>
          <p:cNvPr id="46" name="Google Shape;46;p29"/>
          <p:cNvSpPr txBox="1"/>
          <p:nvPr>
            <p:ph idx="2" type="body"/>
          </p:nvPr>
        </p:nvSpPr>
        <p:spPr>
          <a:xfrm>
            <a:off x="413147" y="1820528"/>
            <a:ext cx="4071900" cy="263670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800"/>
              </a:spcBef>
              <a:spcAft>
                <a:spcPts val="0"/>
              </a:spcAft>
              <a:buClr>
                <a:schemeClr val="lt1"/>
              </a:buClr>
              <a:buSzPts val="1800"/>
              <a:buChar char="•"/>
              <a:defRPr sz="1800"/>
            </a:lvl1pPr>
            <a:lvl2pPr indent="-304800" lvl="1" marL="914400" algn="l">
              <a:lnSpc>
                <a:spcPct val="110000"/>
              </a:lnSpc>
              <a:spcBef>
                <a:spcPts val="600"/>
              </a:spcBef>
              <a:spcAft>
                <a:spcPts val="0"/>
              </a:spcAft>
              <a:buClr>
                <a:schemeClr val="lt1"/>
              </a:buClr>
              <a:buSzPts val="1200"/>
              <a:buChar char="•"/>
              <a:defRPr sz="1200"/>
            </a:lvl2pPr>
            <a:lvl3pPr indent="-304800" lvl="2" marL="1371600" algn="l">
              <a:lnSpc>
                <a:spcPct val="110000"/>
              </a:lnSpc>
              <a:spcBef>
                <a:spcPts val="600"/>
              </a:spcBef>
              <a:spcAft>
                <a:spcPts val="0"/>
              </a:spcAft>
              <a:buClr>
                <a:schemeClr val="lt1"/>
              </a:buClr>
              <a:buSzPts val="1200"/>
              <a:buChar char="•"/>
              <a:defRPr sz="1200"/>
            </a:lvl3pPr>
            <a:lvl4pPr indent="-304800" lvl="3" marL="1828800" algn="l">
              <a:lnSpc>
                <a:spcPct val="110000"/>
              </a:lnSpc>
              <a:spcBef>
                <a:spcPts val="600"/>
              </a:spcBef>
              <a:spcAft>
                <a:spcPts val="0"/>
              </a:spcAft>
              <a:buClr>
                <a:schemeClr val="lt1"/>
              </a:buClr>
              <a:buSzPts val="1200"/>
              <a:buChar char="•"/>
              <a:defRPr sz="1200"/>
            </a:lvl4pPr>
            <a:lvl5pPr indent="-304800" lvl="4" marL="2286000" algn="l">
              <a:lnSpc>
                <a:spcPct val="110000"/>
              </a:lnSpc>
              <a:spcBef>
                <a:spcPts val="600"/>
              </a:spcBef>
              <a:spcAft>
                <a:spcPts val="0"/>
              </a:spcAft>
              <a:buClr>
                <a:schemeClr val="lt1"/>
              </a:buClr>
              <a:buSzPts val="1200"/>
              <a:buChar char="•"/>
              <a:defRPr sz="1200"/>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47" name="Google Shape;47;p29"/>
          <p:cNvSpPr txBox="1"/>
          <p:nvPr>
            <p:ph idx="3" type="body"/>
          </p:nvPr>
        </p:nvSpPr>
        <p:spPr>
          <a:xfrm>
            <a:off x="4659018" y="1298531"/>
            <a:ext cx="4077300" cy="401400"/>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800"/>
              </a:spcBef>
              <a:spcAft>
                <a:spcPts val="0"/>
              </a:spcAft>
              <a:buClr>
                <a:schemeClr val="lt1"/>
              </a:buClr>
              <a:buSzPts val="1100"/>
              <a:buNone/>
              <a:defRPr b="0" sz="1100" cap="none">
                <a:solidFill>
                  <a:schemeClr val="lt1"/>
                </a:solidFill>
              </a:defRPr>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48" name="Google Shape;48;p29"/>
          <p:cNvSpPr txBox="1"/>
          <p:nvPr>
            <p:ph idx="4" type="body"/>
          </p:nvPr>
        </p:nvSpPr>
        <p:spPr>
          <a:xfrm>
            <a:off x="4659017" y="1820528"/>
            <a:ext cx="4077300" cy="263670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800"/>
              </a:spcBef>
              <a:spcAft>
                <a:spcPts val="0"/>
              </a:spcAft>
              <a:buClr>
                <a:schemeClr val="lt1"/>
              </a:buClr>
              <a:buSzPts val="1800"/>
              <a:buChar char="•"/>
              <a:defRPr sz="1800"/>
            </a:lvl1pPr>
            <a:lvl2pPr indent="-304800" lvl="1" marL="914400" algn="l">
              <a:lnSpc>
                <a:spcPct val="110000"/>
              </a:lnSpc>
              <a:spcBef>
                <a:spcPts val="600"/>
              </a:spcBef>
              <a:spcAft>
                <a:spcPts val="0"/>
              </a:spcAft>
              <a:buClr>
                <a:schemeClr val="lt1"/>
              </a:buClr>
              <a:buSzPts val="1200"/>
              <a:buChar char="•"/>
              <a:defRPr sz="1200"/>
            </a:lvl2pPr>
            <a:lvl3pPr indent="-304800" lvl="2" marL="1371600" algn="l">
              <a:lnSpc>
                <a:spcPct val="110000"/>
              </a:lnSpc>
              <a:spcBef>
                <a:spcPts val="600"/>
              </a:spcBef>
              <a:spcAft>
                <a:spcPts val="0"/>
              </a:spcAft>
              <a:buClr>
                <a:schemeClr val="lt1"/>
              </a:buClr>
              <a:buSzPts val="1200"/>
              <a:buChar char="•"/>
              <a:defRPr sz="1200"/>
            </a:lvl3pPr>
            <a:lvl4pPr indent="-304800" lvl="3" marL="1828800" algn="l">
              <a:lnSpc>
                <a:spcPct val="110000"/>
              </a:lnSpc>
              <a:spcBef>
                <a:spcPts val="600"/>
              </a:spcBef>
              <a:spcAft>
                <a:spcPts val="0"/>
              </a:spcAft>
              <a:buClr>
                <a:schemeClr val="lt1"/>
              </a:buClr>
              <a:buSzPts val="1200"/>
              <a:buChar char="•"/>
              <a:defRPr sz="1200"/>
            </a:lvl4pPr>
            <a:lvl5pPr indent="-304800" lvl="4" marL="2286000" algn="l">
              <a:lnSpc>
                <a:spcPct val="110000"/>
              </a:lnSpc>
              <a:spcBef>
                <a:spcPts val="600"/>
              </a:spcBef>
              <a:spcAft>
                <a:spcPts val="0"/>
              </a:spcAft>
              <a:buClr>
                <a:schemeClr val="lt1"/>
              </a:buClr>
              <a:buSzPts val="1200"/>
              <a:buChar char="•"/>
              <a:defRPr sz="1200"/>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49" name="Google Shape;49;p29"/>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0" name="Google Shape;50;p29"/>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1" name="Google Shape;51;p29"/>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5" name="Shape 415"/>
        <p:cNvGrpSpPr/>
        <p:nvPr/>
      </p:nvGrpSpPr>
      <p:grpSpPr>
        <a:xfrm>
          <a:off x="0" y="0"/>
          <a:ext cx="0" cy="0"/>
          <a:chOff x="0" y="0"/>
          <a:chExt cx="0" cy="0"/>
        </a:xfrm>
      </p:grpSpPr>
      <p:sp>
        <p:nvSpPr>
          <p:cNvPr id="416" name="Google Shape;416;p6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6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18" name="Google Shape;418;p6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9" name="Google Shape;419;p6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0" name="Google Shape;420;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1" name="Shape 421"/>
        <p:cNvGrpSpPr/>
        <p:nvPr/>
      </p:nvGrpSpPr>
      <p:grpSpPr>
        <a:xfrm>
          <a:off x="0" y="0"/>
          <a:ext cx="0" cy="0"/>
          <a:chOff x="0" y="0"/>
          <a:chExt cx="0" cy="0"/>
        </a:xfrm>
      </p:grpSpPr>
      <p:sp>
        <p:nvSpPr>
          <p:cNvPr id="422" name="Google Shape;422;p6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23" name="Google Shape;423;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4" name="Shape 424"/>
        <p:cNvGrpSpPr/>
        <p:nvPr/>
      </p:nvGrpSpPr>
      <p:grpSpPr>
        <a:xfrm>
          <a:off x="0" y="0"/>
          <a:ext cx="0" cy="0"/>
          <a:chOff x="0" y="0"/>
          <a:chExt cx="0" cy="0"/>
        </a:xfrm>
      </p:grpSpPr>
      <p:sp>
        <p:nvSpPr>
          <p:cNvPr id="425" name="Google Shape;425;p6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26" name="Google Shape;426;p6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27" name="Google Shape;427;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8" name="Shape 428"/>
        <p:cNvGrpSpPr/>
        <p:nvPr/>
      </p:nvGrpSpPr>
      <p:grpSpPr>
        <a:xfrm>
          <a:off x="0" y="0"/>
          <a:ext cx="0" cy="0"/>
          <a:chOff x="0" y="0"/>
          <a:chExt cx="0" cy="0"/>
        </a:xfrm>
      </p:grpSpPr>
      <p:sp>
        <p:nvSpPr>
          <p:cNvPr id="429" name="Google Shape;429;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Fechamento">
  <p:cSld name="13_Fechamento">
    <p:spTree>
      <p:nvGrpSpPr>
        <p:cNvPr id="52" name="Shape 52"/>
        <p:cNvGrpSpPr/>
        <p:nvPr/>
      </p:nvGrpSpPr>
      <p:grpSpPr>
        <a:xfrm>
          <a:off x="0" y="0"/>
          <a:ext cx="0" cy="0"/>
          <a:chOff x="0" y="0"/>
          <a:chExt cx="0" cy="0"/>
        </a:xfrm>
      </p:grpSpPr>
      <p:sp>
        <p:nvSpPr>
          <p:cNvPr id="53" name="Google Shape;53;p30"/>
          <p:cNvSpPr txBox="1"/>
          <p:nvPr>
            <p:ph type="ctrTitle"/>
          </p:nvPr>
        </p:nvSpPr>
        <p:spPr>
          <a:xfrm>
            <a:off x="413147" y="411956"/>
            <a:ext cx="4077900" cy="22398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4" name="Google Shape;54;p30"/>
          <p:cNvSpPr txBox="1"/>
          <p:nvPr>
            <p:ph idx="1" type="subTitle"/>
          </p:nvPr>
        </p:nvSpPr>
        <p:spPr>
          <a:xfrm>
            <a:off x="413147" y="2870707"/>
            <a:ext cx="4077900" cy="1698900"/>
          </a:xfrm>
          <a:prstGeom prst="rect">
            <a:avLst/>
          </a:prstGeom>
          <a:noFill/>
          <a:ln>
            <a:noFill/>
          </a:ln>
        </p:spPr>
        <p:txBody>
          <a:bodyPr anchorCtr="0" anchor="t" bIns="0" lIns="0" spcFirstLastPara="1" rIns="0" wrap="square" tIns="0">
            <a:noAutofit/>
          </a:bodyPr>
          <a:lstStyle>
            <a:lvl1pPr lvl="0" algn="l">
              <a:lnSpc>
                <a:spcPct val="110000"/>
              </a:lnSpc>
              <a:spcBef>
                <a:spcPts val="800"/>
              </a:spcBef>
              <a:spcAft>
                <a:spcPts val="0"/>
              </a:spcAft>
              <a:buClr>
                <a:schemeClr val="lt1"/>
              </a:buClr>
              <a:buSzPts val="1800"/>
              <a:buNone/>
              <a:defRPr sz="1800"/>
            </a:lvl1pPr>
            <a:lvl2pPr lvl="1" algn="l">
              <a:lnSpc>
                <a:spcPct val="110000"/>
              </a:lnSpc>
              <a:spcBef>
                <a:spcPts val="600"/>
              </a:spcBef>
              <a:spcAft>
                <a:spcPts val="0"/>
              </a:spcAft>
              <a:buClr>
                <a:schemeClr val="lt1"/>
              </a:buClr>
              <a:buSzPts val="1400"/>
              <a:buChar char="•"/>
              <a:defRPr/>
            </a:lvl2pPr>
            <a:lvl3pPr lvl="2" algn="l">
              <a:lnSpc>
                <a:spcPct val="110000"/>
              </a:lnSpc>
              <a:spcBef>
                <a:spcPts val="600"/>
              </a:spcBef>
              <a:spcAft>
                <a:spcPts val="0"/>
              </a:spcAft>
              <a:buClr>
                <a:schemeClr val="lt1"/>
              </a:buClr>
              <a:buSzPts val="1400"/>
              <a:buChar char="•"/>
              <a:defRPr/>
            </a:lvl3pPr>
            <a:lvl4pPr lvl="3" algn="l">
              <a:lnSpc>
                <a:spcPct val="110000"/>
              </a:lnSpc>
              <a:spcBef>
                <a:spcPts val="600"/>
              </a:spcBef>
              <a:spcAft>
                <a:spcPts val="0"/>
              </a:spcAft>
              <a:buClr>
                <a:schemeClr val="lt1"/>
              </a:buClr>
              <a:buSzPts val="1400"/>
              <a:buChar char="•"/>
              <a:defRPr/>
            </a:lvl4pPr>
            <a:lvl5pPr lvl="4" algn="l">
              <a:lnSpc>
                <a:spcPct val="110000"/>
              </a:lnSpc>
              <a:spcBef>
                <a:spcPts val="600"/>
              </a:spcBef>
              <a:spcAft>
                <a:spcPts val="0"/>
              </a:spcAft>
              <a:buClr>
                <a:schemeClr val="lt1"/>
              </a:buClr>
              <a:buSzPts val="1400"/>
              <a:buChar char="•"/>
              <a:defRPr/>
            </a:lvl5pPr>
            <a:lvl6pPr lvl="5" algn="l">
              <a:lnSpc>
                <a:spcPct val="90000"/>
              </a:lnSpc>
              <a:spcBef>
                <a:spcPts val="600"/>
              </a:spcBef>
              <a:spcAft>
                <a:spcPts val="0"/>
              </a:spcAft>
              <a:buClr>
                <a:schemeClr val="lt1"/>
              </a:buClr>
              <a:buSzPts val="1400"/>
              <a:buChar char="•"/>
              <a:defRPr/>
            </a:lvl6pPr>
            <a:lvl7pPr lvl="6" algn="l">
              <a:lnSpc>
                <a:spcPct val="90000"/>
              </a:lnSpc>
              <a:spcBef>
                <a:spcPts val="400"/>
              </a:spcBef>
              <a:spcAft>
                <a:spcPts val="0"/>
              </a:spcAft>
              <a:buClr>
                <a:schemeClr val="lt1"/>
              </a:buClr>
              <a:buSzPts val="1400"/>
              <a:buChar char="•"/>
              <a:defRPr/>
            </a:lvl7pPr>
            <a:lvl8pPr lvl="7" algn="l">
              <a:lnSpc>
                <a:spcPct val="90000"/>
              </a:lnSpc>
              <a:spcBef>
                <a:spcPts val="400"/>
              </a:spcBef>
              <a:spcAft>
                <a:spcPts val="0"/>
              </a:spcAft>
              <a:buClr>
                <a:schemeClr val="lt1"/>
              </a:buClr>
              <a:buSzPts val="1400"/>
              <a:buChar char="•"/>
              <a:defRPr/>
            </a:lvl8pPr>
            <a:lvl9pPr lvl="8" algn="l">
              <a:lnSpc>
                <a:spcPct val="90000"/>
              </a:lnSpc>
              <a:spcBef>
                <a:spcPts val="400"/>
              </a:spcBef>
              <a:spcAft>
                <a:spcPts val="0"/>
              </a:spcAft>
              <a:buClr>
                <a:schemeClr val="lt1"/>
              </a:buClr>
              <a:buSzPts val="1400"/>
              <a:buChar char="•"/>
              <a:defRPr/>
            </a:lvl9pPr>
          </a:lstStyle>
          <a:p/>
        </p:txBody>
      </p:sp>
      <p:sp>
        <p:nvSpPr>
          <p:cNvPr id="55" name="Google Shape;55;p30"/>
          <p:cNvSpPr/>
          <p:nvPr>
            <p:ph idx="2" type="pic"/>
          </p:nvPr>
        </p:nvSpPr>
        <p:spPr>
          <a:xfrm>
            <a:off x="4917186" y="411480"/>
            <a:ext cx="3813000" cy="2160300"/>
          </a:xfrm>
          <a:prstGeom prst="rect">
            <a:avLst/>
          </a:prstGeom>
          <a:solidFill>
            <a:schemeClr val="accent5"/>
          </a:solidFill>
          <a:ln>
            <a:noFill/>
          </a:ln>
        </p:spPr>
      </p:sp>
      <p:sp>
        <p:nvSpPr>
          <p:cNvPr id="56" name="Google Shape;56;p30"/>
          <p:cNvSpPr/>
          <p:nvPr>
            <p:ph idx="3" type="pic"/>
          </p:nvPr>
        </p:nvSpPr>
        <p:spPr>
          <a:xfrm>
            <a:off x="4917186" y="2571750"/>
            <a:ext cx="3813000" cy="2160300"/>
          </a:xfrm>
          <a:prstGeom prst="rect">
            <a:avLst/>
          </a:prstGeom>
          <a:solidFill>
            <a:schemeClr val="accent5"/>
          </a:solidFill>
          <a:ln>
            <a:noFill/>
          </a:ln>
        </p:spPr>
      </p:sp>
      <p:grpSp>
        <p:nvGrpSpPr>
          <p:cNvPr id="57" name="Google Shape;57;p30"/>
          <p:cNvGrpSpPr/>
          <p:nvPr/>
        </p:nvGrpSpPr>
        <p:grpSpPr>
          <a:xfrm>
            <a:off x="8272569" y="-160295"/>
            <a:ext cx="1282314" cy="1280077"/>
            <a:chOff x="11030092" y="-213728"/>
            <a:chExt cx="1709751" cy="1706769"/>
          </a:xfrm>
        </p:grpSpPr>
        <p:sp>
          <p:nvSpPr>
            <p:cNvPr id="58" name="Google Shape;58;p30"/>
            <p:cNvSpPr/>
            <p:nvPr/>
          </p:nvSpPr>
          <p:spPr>
            <a:xfrm rot="-2700000">
              <a:off x="11161420" y="125060"/>
              <a:ext cx="1342421" cy="927500"/>
            </a:xfrm>
            <a:custGeom>
              <a:rect b="b" l="l" r="r" t="t"/>
              <a:pathLst>
                <a:path extrusionOk="0" h="926985" w="134167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59" name="Google Shape;59;p30"/>
            <p:cNvSpPr/>
            <p:nvPr/>
          </p:nvSpPr>
          <p:spPr>
            <a:xfrm rot="2700000">
              <a:off x="11798445" y="994116"/>
              <a:ext cx="106915" cy="466690"/>
            </a:xfrm>
            <a:prstGeom prst="ellipse">
              <a:avLst/>
            </a:pr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60" name="Google Shape;60;p30"/>
            <p:cNvSpPr/>
            <p:nvPr/>
          </p:nvSpPr>
          <p:spPr>
            <a:xfrm rot="-2700000">
              <a:off x="11228686" y="129232"/>
              <a:ext cx="1338199" cy="1043501"/>
            </a:xfrm>
            <a:custGeom>
              <a:rect b="b" l="l" r="r" t="t"/>
              <a:pathLst>
                <a:path extrusionOk="0" h="1042921" w="1337455">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rgbClr val="746EB3">
                <a:alpha val="400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grpSp>
        <p:nvGrpSpPr>
          <p:cNvPr id="61" name="Google Shape;61;p30"/>
          <p:cNvGrpSpPr/>
          <p:nvPr/>
        </p:nvGrpSpPr>
        <p:grpSpPr>
          <a:xfrm>
            <a:off x="433333" y="4134005"/>
            <a:ext cx="621179" cy="620372"/>
            <a:chOff x="10462655" y="1408306"/>
            <a:chExt cx="828239" cy="827162"/>
          </a:xfrm>
        </p:grpSpPr>
        <p:sp>
          <p:nvSpPr>
            <p:cNvPr id="62" name="Google Shape;62;p30"/>
            <p:cNvSpPr/>
            <p:nvPr/>
          </p:nvSpPr>
          <p:spPr>
            <a:xfrm rot="8100000">
              <a:off x="10608754" y="1507728"/>
              <a:ext cx="538391" cy="629592"/>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599887"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63" name="Google Shape;63;p30"/>
            <p:cNvSpPr/>
            <p:nvPr/>
          </p:nvSpPr>
          <p:spPr>
            <a:xfrm rot="-8100000">
              <a:off x="10614089" y="1424612"/>
              <a:ext cx="269832" cy="540088"/>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sp>
        <p:nvSpPr>
          <p:cNvPr id="64" name="Google Shape;64;p30"/>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5" name="Google Shape;65;p30"/>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6" name="Google Shape;66;p30"/>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
        <p:nvSpPr>
          <p:cNvPr id="67" name="Google Shape;67;p30"/>
          <p:cNvSpPr/>
          <p:nvPr/>
        </p:nvSpPr>
        <p:spPr>
          <a:xfrm>
            <a:off x="3977884" y="4070409"/>
            <a:ext cx="810000" cy="810000"/>
          </a:xfrm>
          <a:prstGeom prst="ellipse">
            <a:avLst/>
          </a:prstGeom>
          <a:gradFill>
            <a:gsLst>
              <a:gs pos="0">
                <a:srgbClr val="1B182E"/>
              </a:gs>
              <a:gs pos="60000">
                <a:srgbClr val="1B182E"/>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ntrodução">
  <p:cSld name="3_Introdução">
    <p:spTree>
      <p:nvGrpSpPr>
        <p:cNvPr id="68" name="Shape 68"/>
        <p:cNvGrpSpPr/>
        <p:nvPr/>
      </p:nvGrpSpPr>
      <p:grpSpPr>
        <a:xfrm>
          <a:off x="0" y="0"/>
          <a:ext cx="0" cy="0"/>
          <a:chOff x="0" y="0"/>
          <a:chExt cx="0" cy="0"/>
        </a:xfrm>
      </p:grpSpPr>
      <p:sp>
        <p:nvSpPr>
          <p:cNvPr id="69" name="Google Shape;69;p31"/>
          <p:cNvSpPr txBox="1"/>
          <p:nvPr>
            <p:ph type="title"/>
          </p:nvPr>
        </p:nvSpPr>
        <p:spPr>
          <a:xfrm>
            <a:off x="413147" y="3380400"/>
            <a:ext cx="3375300" cy="11721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31"/>
          <p:cNvSpPr/>
          <p:nvPr>
            <p:ph idx="2" type="pic"/>
          </p:nvPr>
        </p:nvSpPr>
        <p:spPr>
          <a:xfrm>
            <a:off x="0" y="0"/>
            <a:ext cx="2290500" cy="2832300"/>
          </a:xfrm>
          <a:prstGeom prst="rect">
            <a:avLst/>
          </a:prstGeom>
          <a:solidFill>
            <a:schemeClr val="accent5"/>
          </a:solidFill>
          <a:ln>
            <a:noFill/>
          </a:ln>
        </p:spPr>
      </p:sp>
      <p:sp>
        <p:nvSpPr>
          <p:cNvPr id="71" name="Google Shape;71;p31"/>
          <p:cNvSpPr/>
          <p:nvPr>
            <p:ph idx="3" type="pic"/>
          </p:nvPr>
        </p:nvSpPr>
        <p:spPr>
          <a:xfrm>
            <a:off x="2290572" y="0"/>
            <a:ext cx="2290500" cy="2832300"/>
          </a:xfrm>
          <a:prstGeom prst="rect">
            <a:avLst/>
          </a:prstGeom>
          <a:solidFill>
            <a:schemeClr val="accent5"/>
          </a:solidFill>
          <a:ln>
            <a:noFill/>
          </a:ln>
        </p:spPr>
      </p:sp>
      <p:sp>
        <p:nvSpPr>
          <p:cNvPr id="72" name="Google Shape;72;p31"/>
          <p:cNvSpPr/>
          <p:nvPr>
            <p:ph idx="4" type="pic"/>
          </p:nvPr>
        </p:nvSpPr>
        <p:spPr>
          <a:xfrm>
            <a:off x="4562856" y="0"/>
            <a:ext cx="2290500" cy="2832300"/>
          </a:xfrm>
          <a:prstGeom prst="rect">
            <a:avLst/>
          </a:prstGeom>
          <a:solidFill>
            <a:schemeClr val="accent5"/>
          </a:solidFill>
          <a:ln>
            <a:noFill/>
          </a:ln>
        </p:spPr>
      </p:sp>
      <p:sp>
        <p:nvSpPr>
          <p:cNvPr id="73" name="Google Shape;73;p31"/>
          <p:cNvSpPr/>
          <p:nvPr>
            <p:ph idx="5" type="pic"/>
          </p:nvPr>
        </p:nvSpPr>
        <p:spPr>
          <a:xfrm>
            <a:off x="6853428" y="0"/>
            <a:ext cx="2290500" cy="2832300"/>
          </a:xfrm>
          <a:prstGeom prst="rect">
            <a:avLst/>
          </a:prstGeom>
          <a:solidFill>
            <a:schemeClr val="accent5"/>
          </a:solidFill>
          <a:ln>
            <a:noFill/>
          </a:ln>
        </p:spPr>
      </p:sp>
      <p:sp>
        <p:nvSpPr>
          <p:cNvPr id="74" name="Google Shape;74;p31"/>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5" name="Google Shape;75;p31"/>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31"/>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
        <p:nvSpPr>
          <p:cNvPr id="77" name="Google Shape;77;p31"/>
          <p:cNvSpPr txBox="1"/>
          <p:nvPr>
            <p:ph idx="1" type="body"/>
          </p:nvPr>
        </p:nvSpPr>
        <p:spPr>
          <a:xfrm>
            <a:off x="3946808" y="3381375"/>
            <a:ext cx="4666200" cy="1172700"/>
          </a:xfrm>
          <a:prstGeom prst="rect">
            <a:avLst/>
          </a:prstGeom>
          <a:noFill/>
          <a:ln>
            <a:noFill/>
          </a:ln>
        </p:spPr>
        <p:txBody>
          <a:bodyPr anchorCtr="0" anchor="t" bIns="0" lIns="0" spcFirstLastPara="1" rIns="0" wrap="square" tIns="0">
            <a:noAutofit/>
          </a:bodyPr>
          <a:lstStyle>
            <a:lvl1pPr indent="-323850" lvl="0" marL="457200" algn="l">
              <a:lnSpc>
                <a:spcPct val="100000"/>
              </a:lnSpc>
              <a:spcBef>
                <a:spcPts val="800"/>
              </a:spcBef>
              <a:spcAft>
                <a:spcPts val="0"/>
              </a:spcAft>
              <a:buClr>
                <a:schemeClr val="lt1"/>
              </a:buClr>
              <a:buSzPts val="1500"/>
              <a:buFont typeface="Arial"/>
              <a:buChar char="•"/>
              <a:defRPr sz="1500"/>
            </a:lvl1pPr>
            <a:lvl2pPr indent="-228600" lvl="1" marL="914400" algn="l">
              <a:lnSpc>
                <a:spcPct val="110000"/>
              </a:lnSpc>
              <a:spcBef>
                <a:spcPts val="600"/>
              </a:spcBef>
              <a:spcAft>
                <a:spcPts val="0"/>
              </a:spcAft>
              <a:buClr>
                <a:schemeClr val="lt1"/>
              </a:buClr>
              <a:buSzPts val="1400"/>
              <a:buNone/>
              <a:defRPr sz="1400"/>
            </a:lvl2pPr>
            <a:lvl3pPr indent="-228600" lvl="2" marL="1371600" algn="l">
              <a:lnSpc>
                <a:spcPct val="110000"/>
              </a:lnSpc>
              <a:spcBef>
                <a:spcPts val="600"/>
              </a:spcBef>
              <a:spcAft>
                <a:spcPts val="0"/>
              </a:spcAft>
              <a:buClr>
                <a:schemeClr val="lt1"/>
              </a:buClr>
              <a:buSzPts val="1400"/>
              <a:buNone/>
              <a:defRPr sz="1400"/>
            </a:lvl3pPr>
            <a:lvl4pPr indent="-228600" lvl="3" marL="1828800" algn="l">
              <a:lnSpc>
                <a:spcPct val="110000"/>
              </a:lnSpc>
              <a:spcBef>
                <a:spcPts val="600"/>
              </a:spcBef>
              <a:spcAft>
                <a:spcPts val="0"/>
              </a:spcAft>
              <a:buClr>
                <a:schemeClr val="lt1"/>
              </a:buClr>
              <a:buSzPts val="1400"/>
              <a:buNone/>
              <a:defRPr sz="1400"/>
            </a:lvl4pPr>
            <a:lvl5pPr indent="-228600" lvl="4" marL="2286000" algn="l">
              <a:lnSpc>
                <a:spcPct val="110000"/>
              </a:lnSpc>
              <a:spcBef>
                <a:spcPts val="600"/>
              </a:spcBef>
              <a:spcAft>
                <a:spcPts val="0"/>
              </a:spcAft>
              <a:buClr>
                <a:schemeClr val="lt1"/>
              </a:buClr>
              <a:buSzPts val="1400"/>
              <a:buNone/>
              <a:defRPr sz="1400"/>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Quebra de seção">
  <p:cSld name="5_Quebra de seção">
    <p:bg>
      <p:bgPr>
        <a:solidFill>
          <a:schemeClr val="dk1"/>
        </a:solidFill>
      </p:bgPr>
    </p:bg>
    <p:spTree>
      <p:nvGrpSpPr>
        <p:cNvPr id="78" name="Shape 78"/>
        <p:cNvGrpSpPr/>
        <p:nvPr/>
      </p:nvGrpSpPr>
      <p:grpSpPr>
        <a:xfrm>
          <a:off x="0" y="0"/>
          <a:ext cx="0" cy="0"/>
          <a:chOff x="0" y="0"/>
          <a:chExt cx="0" cy="0"/>
        </a:xfrm>
      </p:grpSpPr>
      <p:sp>
        <p:nvSpPr>
          <p:cNvPr id="79" name="Google Shape;79;p32"/>
          <p:cNvSpPr/>
          <p:nvPr>
            <p:ph idx="2" type="pic"/>
          </p:nvPr>
        </p:nvSpPr>
        <p:spPr>
          <a:xfrm>
            <a:off x="0" y="0"/>
            <a:ext cx="9144000" cy="5143500"/>
          </a:xfrm>
          <a:prstGeom prst="rect">
            <a:avLst/>
          </a:prstGeom>
          <a:solidFill>
            <a:schemeClr val="dk2"/>
          </a:solidFill>
          <a:ln>
            <a:noFill/>
          </a:ln>
        </p:spPr>
      </p:sp>
      <p:sp>
        <p:nvSpPr>
          <p:cNvPr id="80" name="Google Shape;80;p32"/>
          <p:cNvSpPr txBox="1"/>
          <p:nvPr>
            <p:ph idx="1" type="subTitle"/>
          </p:nvPr>
        </p:nvSpPr>
        <p:spPr>
          <a:xfrm>
            <a:off x="0" y="2667961"/>
            <a:ext cx="4980300" cy="2475600"/>
          </a:xfrm>
          <a:prstGeom prst="rect">
            <a:avLst/>
          </a:prstGeom>
          <a:gradFill>
            <a:gsLst>
              <a:gs pos="0">
                <a:srgbClr val="1B192E">
                  <a:alpha val="0"/>
                </a:srgbClr>
              </a:gs>
              <a:gs pos="50000">
                <a:srgbClr val="1B192E">
                  <a:alpha val="60000"/>
                </a:srgbClr>
              </a:gs>
              <a:gs pos="100000">
                <a:srgbClr val="1B192E">
                  <a:alpha val="60000"/>
                </a:srgbClr>
              </a:gs>
            </a:gsLst>
            <a:lin ang="10800025" scaled="0"/>
          </a:gradFill>
          <a:ln>
            <a:noFill/>
          </a:ln>
        </p:spPr>
        <p:txBody>
          <a:bodyPr anchorCtr="0" anchor="t" bIns="0" lIns="0" spcFirstLastPara="1" rIns="0" wrap="square" tIns="0">
            <a:noAutofit/>
          </a:bodyPr>
          <a:lstStyle>
            <a:lvl1pPr lvl="0" algn="l">
              <a:lnSpc>
                <a:spcPct val="200000"/>
              </a:lnSpc>
              <a:spcBef>
                <a:spcPts val="800"/>
              </a:spcBef>
              <a:spcAft>
                <a:spcPts val="0"/>
              </a:spcAft>
              <a:buClr>
                <a:schemeClr val="lt1"/>
              </a:buClr>
              <a:buSzPts val="1500"/>
              <a:buNone/>
              <a:defRPr/>
            </a:lvl1pPr>
            <a:lvl2pPr lvl="1" algn="l">
              <a:lnSpc>
                <a:spcPct val="110000"/>
              </a:lnSpc>
              <a:spcBef>
                <a:spcPts val="600"/>
              </a:spcBef>
              <a:spcAft>
                <a:spcPts val="0"/>
              </a:spcAft>
              <a:buClr>
                <a:schemeClr val="lt1"/>
              </a:buClr>
              <a:buSzPts val="1400"/>
              <a:buChar char="•"/>
              <a:defRPr/>
            </a:lvl2pPr>
            <a:lvl3pPr lvl="2" algn="l">
              <a:lnSpc>
                <a:spcPct val="110000"/>
              </a:lnSpc>
              <a:spcBef>
                <a:spcPts val="600"/>
              </a:spcBef>
              <a:spcAft>
                <a:spcPts val="0"/>
              </a:spcAft>
              <a:buClr>
                <a:schemeClr val="lt1"/>
              </a:buClr>
              <a:buSzPts val="1400"/>
              <a:buChar char="•"/>
              <a:defRPr/>
            </a:lvl3pPr>
            <a:lvl4pPr lvl="3" algn="l">
              <a:lnSpc>
                <a:spcPct val="110000"/>
              </a:lnSpc>
              <a:spcBef>
                <a:spcPts val="600"/>
              </a:spcBef>
              <a:spcAft>
                <a:spcPts val="0"/>
              </a:spcAft>
              <a:buClr>
                <a:schemeClr val="lt1"/>
              </a:buClr>
              <a:buSzPts val="1400"/>
              <a:buChar char="•"/>
              <a:defRPr/>
            </a:lvl4pPr>
            <a:lvl5pPr lvl="4" algn="l">
              <a:lnSpc>
                <a:spcPct val="110000"/>
              </a:lnSpc>
              <a:spcBef>
                <a:spcPts val="600"/>
              </a:spcBef>
              <a:spcAft>
                <a:spcPts val="0"/>
              </a:spcAft>
              <a:buClr>
                <a:schemeClr val="lt1"/>
              </a:buClr>
              <a:buSzPts val="1400"/>
              <a:buChar char="•"/>
              <a:defRPr/>
            </a:lvl5pPr>
            <a:lvl6pPr lvl="5" algn="l">
              <a:lnSpc>
                <a:spcPct val="90000"/>
              </a:lnSpc>
              <a:spcBef>
                <a:spcPts val="600"/>
              </a:spcBef>
              <a:spcAft>
                <a:spcPts val="0"/>
              </a:spcAft>
              <a:buClr>
                <a:schemeClr val="lt1"/>
              </a:buClr>
              <a:buSzPts val="1400"/>
              <a:buChar char="•"/>
              <a:defRPr/>
            </a:lvl6pPr>
            <a:lvl7pPr lvl="6" algn="l">
              <a:lnSpc>
                <a:spcPct val="90000"/>
              </a:lnSpc>
              <a:spcBef>
                <a:spcPts val="400"/>
              </a:spcBef>
              <a:spcAft>
                <a:spcPts val="0"/>
              </a:spcAft>
              <a:buClr>
                <a:schemeClr val="lt1"/>
              </a:buClr>
              <a:buSzPts val="1400"/>
              <a:buChar char="•"/>
              <a:defRPr/>
            </a:lvl7pPr>
            <a:lvl8pPr lvl="7" algn="l">
              <a:lnSpc>
                <a:spcPct val="90000"/>
              </a:lnSpc>
              <a:spcBef>
                <a:spcPts val="400"/>
              </a:spcBef>
              <a:spcAft>
                <a:spcPts val="0"/>
              </a:spcAft>
              <a:buClr>
                <a:schemeClr val="lt1"/>
              </a:buClr>
              <a:buSzPts val="1400"/>
              <a:buChar char="•"/>
              <a:defRPr/>
            </a:lvl8pPr>
            <a:lvl9pPr lvl="8" algn="l">
              <a:lnSpc>
                <a:spcPct val="90000"/>
              </a:lnSpc>
              <a:spcBef>
                <a:spcPts val="400"/>
              </a:spcBef>
              <a:spcAft>
                <a:spcPts val="0"/>
              </a:spcAft>
              <a:buClr>
                <a:schemeClr val="lt1"/>
              </a:buClr>
              <a:buSzPts val="1400"/>
              <a:buChar char="•"/>
              <a:defRPr/>
            </a:lvl9pPr>
          </a:lstStyle>
          <a:p/>
        </p:txBody>
      </p:sp>
      <p:sp>
        <p:nvSpPr>
          <p:cNvPr id="81" name="Google Shape;81;p32"/>
          <p:cNvSpPr txBox="1"/>
          <p:nvPr>
            <p:ph type="ctrTitle"/>
          </p:nvPr>
        </p:nvSpPr>
        <p:spPr>
          <a:xfrm>
            <a:off x="0" y="0"/>
            <a:ext cx="4980300" cy="2651700"/>
          </a:xfrm>
          <a:prstGeom prst="rect">
            <a:avLst/>
          </a:prstGeom>
          <a:gradFill>
            <a:gsLst>
              <a:gs pos="0">
                <a:srgbClr val="1B192E">
                  <a:alpha val="0"/>
                </a:srgbClr>
              </a:gs>
              <a:gs pos="50000">
                <a:srgbClr val="1B192E">
                  <a:alpha val="69411"/>
                </a:srgbClr>
              </a:gs>
              <a:gs pos="100000">
                <a:srgbClr val="1B192E">
                  <a:alpha val="69411"/>
                </a:srgbClr>
              </a:gs>
            </a:gsLst>
            <a:lin ang="10800025" scaled="0"/>
          </a:grad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4800"/>
              <a:buFont typeface="Play"/>
              <a:buNone/>
              <a:defRPr sz="4800"/>
            </a:lvl1pPr>
            <a:lvl2pPr lvl="1" algn="l">
              <a:lnSpc>
                <a:spcPct val="100000"/>
              </a:lnSpc>
              <a:spcBef>
                <a:spcPts val="90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Linha do tempo da Tabela do Gráfico" type="obj">
  <p:cSld name="OBJECT">
    <p:spTree>
      <p:nvGrpSpPr>
        <p:cNvPr id="82" name="Shape 82"/>
        <p:cNvGrpSpPr/>
        <p:nvPr/>
      </p:nvGrpSpPr>
      <p:grpSpPr>
        <a:xfrm>
          <a:off x="0" y="0"/>
          <a:ext cx="0" cy="0"/>
          <a:chOff x="0" y="0"/>
          <a:chExt cx="0" cy="0"/>
        </a:xfrm>
      </p:grpSpPr>
      <p:grpSp>
        <p:nvGrpSpPr>
          <p:cNvPr id="83" name="Google Shape;83;p33"/>
          <p:cNvGrpSpPr/>
          <p:nvPr/>
        </p:nvGrpSpPr>
        <p:grpSpPr>
          <a:xfrm>
            <a:off x="270994" y="3989458"/>
            <a:ext cx="775191" cy="775191"/>
            <a:chOff x="10238297" y="1433356"/>
            <a:chExt cx="1033588" cy="1033588"/>
          </a:xfrm>
        </p:grpSpPr>
        <p:sp>
          <p:nvSpPr>
            <p:cNvPr id="84" name="Google Shape;84;p33"/>
            <p:cNvSpPr/>
            <p:nvPr/>
          </p:nvSpPr>
          <p:spPr>
            <a:xfrm rot="-8100000">
              <a:off x="10266523" y="1740761"/>
              <a:ext cx="930609" cy="465304"/>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85" name="Google Shape;85;p33"/>
            <p:cNvSpPr/>
            <p:nvPr/>
          </p:nvSpPr>
          <p:spPr>
            <a:xfrm rot="-2700000">
              <a:off x="11115586" y="1939365"/>
              <a:ext cx="53457" cy="233345"/>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86" name="Google Shape;86;p33"/>
            <p:cNvSpPr/>
            <p:nvPr/>
          </p:nvSpPr>
          <p:spPr>
            <a:xfrm rot="-2700000">
              <a:off x="10625073" y="1448852"/>
              <a:ext cx="53457" cy="233345"/>
            </a:xfrm>
            <a:prstGeom prst="ellipse">
              <a:avLst/>
            </a:prstGeom>
            <a:solidFill>
              <a:srgbClr val="2B274A"/>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87" name="Google Shape;87;p33"/>
            <p:cNvSpPr/>
            <p:nvPr/>
          </p:nvSpPr>
          <p:spPr>
            <a:xfrm rot="-8100000">
              <a:off x="10289786" y="1684597"/>
              <a:ext cx="930609" cy="53110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20000"/>
              </a:srgb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sp>
        <p:nvSpPr>
          <p:cNvPr id="88" name="Google Shape;88;p33"/>
          <p:cNvSpPr txBox="1"/>
          <p:nvPr>
            <p:ph type="title"/>
          </p:nvPr>
        </p:nvSpPr>
        <p:spPr>
          <a:xfrm>
            <a:off x="413146" y="411956"/>
            <a:ext cx="8318700" cy="999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600"/>
              <a:buFont typeface="Play"/>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9" name="Google Shape;89;p33"/>
          <p:cNvSpPr txBox="1"/>
          <p:nvPr>
            <p:ph idx="1" type="body"/>
          </p:nvPr>
        </p:nvSpPr>
        <p:spPr>
          <a:xfrm>
            <a:off x="413147" y="1584899"/>
            <a:ext cx="8317800" cy="2984700"/>
          </a:xfrm>
          <a:prstGeom prst="rect">
            <a:avLst/>
          </a:prstGeom>
          <a:noFill/>
          <a:ln>
            <a:noFill/>
          </a:ln>
        </p:spPr>
        <p:txBody>
          <a:bodyPr anchorCtr="0" anchor="t" bIns="0" lIns="0" spcFirstLastPara="1" rIns="0" wrap="square" tIns="0">
            <a:noAutofit/>
          </a:bodyPr>
          <a:lstStyle>
            <a:lvl1pPr indent="-317500" lvl="0" marL="457200" algn="l">
              <a:lnSpc>
                <a:spcPct val="110000"/>
              </a:lnSpc>
              <a:spcBef>
                <a:spcPts val="800"/>
              </a:spcBef>
              <a:spcAft>
                <a:spcPts val="0"/>
              </a:spcAft>
              <a:buClr>
                <a:schemeClr val="lt1"/>
              </a:buClr>
              <a:buSzPts val="1400"/>
              <a:buChar char="•"/>
              <a:defRPr/>
            </a:lvl1pPr>
            <a:lvl2pPr indent="-317500" lvl="1" marL="914400" algn="l">
              <a:lnSpc>
                <a:spcPct val="110000"/>
              </a:lnSpc>
              <a:spcBef>
                <a:spcPts val="600"/>
              </a:spcBef>
              <a:spcAft>
                <a:spcPts val="0"/>
              </a:spcAft>
              <a:buClr>
                <a:schemeClr val="lt1"/>
              </a:buClr>
              <a:buSzPts val="1400"/>
              <a:buChar char="•"/>
              <a:defRPr/>
            </a:lvl2pPr>
            <a:lvl3pPr indent="-317500" lvl="2" marL="1371600" algn="l">
              <a:lnSpc>
                <a:spcPct val="110000"/>
              </a:lnSpc>
              <a:spcBef>
                <a:spcPts val="600"/>
              </a:spcBef>
              <a:spcAft>
                <a:spcPts val="0"/>
              </a:spcAft>
              <a:buClr>
                <a:schemeClr val="lt1"/>
              </a:buClr>
              <a:buSzPts val="1400"/>
              <a:buChar char="•"/>
              <a:defRPr/>
            </a:lvl3pPr>
            <a:lvl4pPr indent="-317500" lvl="3" marL="1828800" algn="l">
              <a:lnSpc>
                <a:spcPct val="110000"/>
              </a:lnSpc>
              <a:spcBef>
                <a:spcPts val="600"/>
              </a:spcBef>
              <a:spcAft>
                <a:spcPts val="0"/>
              </a:spcAft>
              <a:buClr>
                <a:schemeClr val="lt1"/>
              </a:buClr>
              <a:buSzPts val="1400"/>
              <a:buChar char="•"/>
              <a:defRPr/>
            </a:lvl4pPr>
            <a:lvl5pPr indent="-317500" lvl="4" marL="2286000" algn="l">
              <a:lnSpc>
                <a:spcPct val="110000"/>
              </a:lnSpc>
              <a:spcBef>
                <a:spcPts val="600"/>
              </a:spcBef>
              <a:spcAft>
                <a:spcPts val="0"/>
              </a:spcAft>
              <a:buClr>
                <a:schemeClr val="lt1"/>
              </a:buClr>
              <a:buSzPts val="1400"/>
              <a:buChar char="•"/>
              <a:defRPr/>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90" name="Google Shape;90;p33"/>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1" name="Google Shape;91;p33"/>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2" name="Google Shape;92;p33"/>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itação">
  <p:cSld name="7_Citação">
    <p:spTree>
      <p:nvGrpSpPr>
        <p:cNvPr id="93" name="Shape 93"/>
        <p:cNvGrpSpPr/>
        <p:nvPr/>
      </p:nvGrpSpPr>
      <p:grpSpPr>
        <a:xfrm>
          <a:off x="0" y="0"/>
          <a:ext cx="0" cy="0"/>
          <a:chOff x="0" y="0"/>
          <a:chExt cx="0" cy="0"/>
        </a:xfrm>
      </p:grpSpPr>
      <p:sp>
        <p:nvSpPr>
          <p:cNvPr id="94" name="Google Shape;94;p34"/>
          <p:cNvSpPr txBox="1"/>
          <p:nvPr>
            <p:ph type="title"/>
          </p:nvPr>
        </p:nvSpPr>
        <p:spPr>
          <a:xfrm>
            <a:off x="413148" y="411956"/>
            <a:ext cx="2674500" cy="25383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3000"/>
              <a:buFont typeface="Play"/>
              <a:buNone/>
              <a:defRPr sz="3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grpSp>
        <p:nvGrpSpPr>
          <p:cNvPr id="95" name="Google Shape;95;p34"/>
          <p:cNvGrpSpPr/>
          <p:nvPr/>
        </p:nvGrpSpPr>
        <p:grpSpPr>
          <a:xfrm>
            <a:off x="8031060" y="3009454"/>
            <a:ext cx="673408" cy="700561"/>
            <a:chOff x="5129684" y="1232940"/>
            <a:chExt cx="897877" cy="934082"/>
          </a:xfrm>
        </p:grpSpPr>
        <p:sp>
          <p:nvSpPr>
            <p:cNvPr id="96" name="Google Shape;96;p34"/>
            <p:cNvSpPr/>
            <p:nvPr/>
          </p:nvSpPr>
          <p:spPr>
            <a:xfrm rot="1800000">
              <a:off x="5356930" y="1363788"/>
              <a:ext cx="621086" cy="364601"/>
            </a:xfrm>
            <a:custGeom>
              <a:rect b="b" l="l" r="r" t="t"/>
              <a:pathLst>
                <a:path extrusionOk="0" h="317" w="540">
                  <a:moveTo>
                    <a:pt x="266" y="0"/>
                  </a:moveTo>
                  <a:lnTo>
                    <a:pt x="0" y="158"/>
                  </a:lnTo>
                  <a:lnTo>
                    <a:pt x="266" y="317"/>
                  </a:lnTo>
                  <a:lnTo>
                    <a:pt x="540" y="158"/>
                  </a:lnTo>
                  <a:lnTo>
                    <a:pt x="266" y="0"/>
                  </a:lnTo>
                  <a:close/>
                </a:path>
              </a:pathLst>
            </a:custGeom>
            <a:gradFill>
              <a:gsLst>
                <a:gs pos="0">
                  <a:srgbClr val="2B274A">
                    <a:alpha val="20000"/>
                  </a:srgbClr>
                </a:gs>
                <a:gs pos="20000">
                  <a:srgbClr val="2B274A">
                    <a:alpha val="20000"/>
                  </a:srgbClr>
                </a:gs>
                <a:gs pos="100000">
                  <a:srgbClr val="59EFC0">
                    <a:alpha val="20000"/>
                  </a:srgbClr>
                </a:gs>
              </a:gsLst>
              <a:lin ang="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97" name="Google Shape;97;p34"/>
            <p:cNvSpPr/>
            <p:nvPr/>
          </p:nvSpPr>
          <p:spPr>
            <a:xfrm rot="1800004">
              <a:off x="5243759" y="1430747"/>
              <a:ext cx="305942" cy="538275"/>
            </a:xfrm>
            <a:custGeom>
              <a:rect b="b" l="l" r="r" t="t"/>
              <a:pathLst>
                <a:path extrusionOk="0" h="468" w="266">
                  <a:moveTo>
                    <a:pt x="266" y="468"/>
                  </a:moveTo>
                  <a:lnTo>
                    <a:pt x="0" y="310"/>
                  </a:lnTo>
                  <a:lnTo>
                    <a:pt x="0" y="310"/>
                  </a:lnTo>
                  <a:lnTo>
                    <a:pt x="0" y="0"/>
                  </a:lnTo>
                  <a:lnTo>
                    <a:pt x="0" y="0"/>
                  </a:lnTo>
                  <a:lnTo>
                    <a:pt x="266" y="159"/>
                  </a:lnTo>
                  <a:lnTo>
                    <a:pt x="266" y="468"/>
                  </a:lnTo>
                  <a:close/>
                </a:path>
              </a:pathLst>
            </a:custGeom>
            <a:gradFill>
              <a:gsLst>
                <a:gs pos="0">
                  <a:srgbClr val="2B274A">
                    <a:alpha val="20000"/>
                  </a:srgbClr>
                </a:gs>
                <a:gs pos="20000">
                  <a:srgbClr val="2B274A">
                    <a:alpha val="20000"/>
                  </a:srgbClr>
                </a:gs>
                <a:gs pos="100000">
                  <a:srgbClr val="59EFC0">
                    <a:alpha val="20000"/>
                  </a:srgbClr>
                </a:gs>
              </a:gsLst>
              <a:lin ang="19800047"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98" name="Google Shape;98;p34"/>
            <p:cNvSpPr/>
            <p:nvPr/>
          </p:nvSpPr>
          <p:spPr>
            <a:xfrm rot="1800000">
              <a:off x="5508097" y="1586019"/>
              <a:ext cx="315144" cy="538275"/>
            </a:xfrm>
            <a:custGeom>
              <a:rect b="b" l="l" r="r" t="t"/>
              <a:pathLst>
                <a:path extrusionOk="0" h="468" w="274">
                  <a:moveTo>
                    <a:pt x="274" y="0"/>
                  </a:moveTo>
                  <a:lnTo>
                    <a:pt x="274" y="310"/>
                  </a:lnTo>
                  <a:lnTo>
                    <a:pt x="274" y="310"/>
                  </a:lnTo>
                  <a:lnTo>
                    <a:pt x="0" y="468"/>
                  </a:lnTo>
                  <a:lnTo>
                    <a:pt x="0" y="159"/>
                  </a:lnTo>
                  <a:lnTo>
                    <a:pt x="274" y="0"/>
                  </a:lnTo>
                  <a:lnTo>
                    <a:pt x="274" y="0"/>
                  </a:lnTo>
                  <a:close/>
                </a:path>
              </a:pathLst>
            </a:custGeom>
            <a:gradFill>
              <a:gsLst>
                <a:gs pos="0">
                  <a:srgbClr val="2B274A">
                    <a:alpha val="20000"/>
                  </a:srgbClr>
                </a:gs>
                <a:gs pos="20000">
                  <a:srgbClr val="2B274A">
                    <a:alpha val="20000"/>
                  </a:srgbClr>
                </a:gs>
                <a:gs pos="100000">
                  <a:srgbClr val="59EFC0">
                    <a:alpha val="20000"/>
                  </a:srgbClr>
                </a:gs>
              </a:gsLst>
              <a:lin ang="18000042"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sp>
        <p:nvSpPr>
          <p:cNvPr id="99" name="Google Shape;99;p34"/>
          <p:cNvSpPr/>
          <p:nvPr/>
        </p:nvSpPr>
        <p:spPr>
          <a:xfrm>
            <a:off x="4251585" y="3794257"/>
            <a:ext cx="810000" cy="810000"/>
          </a:xfrm>
          <a:prstGeom prst="ellipse">
            <a:avLst/>
          </a:prstGeom>
          <a:gradFill>
            <a:gsLst>
              <a:gs pos="0">
                <a:srgbClr val="1B182E"/>
              </a:gs>
              <a:gs pos="60000">
                <a:srgbClr val="1B182E"/>
              </a:gs>
              <a:gs pos="100000">
                <a:srgbClr val="746EB3"/>
              </a:gs>
            </a:gsLst>
            <a:path path="circle">
              <a:fillToRect b="100%" l="100%"/>
            </a:path>
            <a:tileRect r="-100%" t="-10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100" name="Google Shape;100;p34"/>
          <p:cNvSpPr txBox="1"/>
          <p:nvPr>
            <p:ph idx="1" type="body"/>
          </p:nvPr>
        </p:nvSpPr>
        <p:spPr>
          <a:xfrm>
            <a:off x="413147" y="3073004"/>
            <a:ext cx="2674200" cy="176340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800"/>
              </a:spcBef>
              <a:spcAft>
                <a:spcPts val="0"/>
              </a:spcAft>
              <a:buClr>
                <a:schemeClr val="lt1"/>
              </a:buClr>
              <a:buSzPts val="1800"/>
              <a:buNone/>
              <a:defRPr sz="1800"/>
            </a:lvl1pPr>
            <a:lvl2pPr indent="-323850" lvl="1" marL="914400" algn="l">
              <a:lnSpc>
                <a:spcPct val="110000"/>
              </a:lnSpc>
              <a:spcBef>
                <a:spcPts val="600"/>
              </a:spcBef>
              <a:spcAft>
                <a:spcPts val="0"/>
              </a:spcAft>
              <a:buClr>
                <a:schemeClr val="lt1"/>
              </a:buClr>
              <a:buSzPts val="1500"/>
              <a:buChar char="•"/>
              <a:defRPr sz="1500"/>
            </a:lvl2pPr>
            <a:lvl3pPr indent="-323850" lvl="2" marL="1371600" algn="l">
              <a:lnSpc>
                <a:spcPct val="110000"/>
              </a:lnSpc>
              <a:spcBef>
                <a:spcPts val="600"/>
              </a:spcBef>
              <a:spcAft>
                <a:spcPts val="0"/>
              </a:spcAft>
              <a:buClr>
                <a:schemeClr val="lt1"/>
              </a:buClr>
              <a:buSzPts val="1500"/>
              <a:buChar char="•"/>
              <a:defRPr sz="1500"/>
            </a:lvl3pPr>
            <a:lvl4pPr indent="-323850" lvl="3" marL="1828800" algn="l">
              <a:lnSpc>
                <a:spcPct val="110000"/>
              </a:lnSpc>
              <a:spcBef>
                <a:spcPts val="600"/>
              </a:spcBef>
              <a:spcAft>
                <a:spcPts val="0"/>
              </a:spcAft>
              <a:buClr>
                <a:schemeClr val="lt1"/>
              </a:buClr>
              <a:buSzPts val="1500"/>
              <a:buChar char="•"/>
              <a:defRPr sz="1500"/>
            </a:lvl4pPr>
            <a:lvl5pPr indent="-323850" lvl="4" marL="2286000" algn="l">
              <a:lnSpc>
                <a:spcPct val="110000"/>
              </a:lnSpc>
              <a:spcBef>
                <a:spcPts val="600"/>
              </a:spcBef>
              <a:spcAft>
                <a:spcPts val="0"/>
              </a:spcAft>
              <a:buClr>
                <a:schemeClr val="lt1"/>
              </a:buClr>
              <a:buSzPts val="1500"/>
              <a:buChar char="•"/>
              <a:defRPr sz="1500"/>
            </a:lvl5pPr>
            <a:lvl6pPr indent="-317500" lvl="5" marL="2743200" algn="l">
              <a:lnSpc>
                <a:spcPct val="90000"/>
              </a:lnSpc>
              <a:spcBef>
                <a:spcPts val="600"/>
              </a:spcBef>
              <a:spcAft>
                <a:spcPts val="0"/>
              </a:spcAft>
              <a:buClr>
                <a:schemeClr val="lt1"/>
              </a:buClr>
              <a:buSzPts val="1400"/>
              <a:buChar char="•"/>
              <a:defRPr/>
            </a:lvl6pPr>
            <a:lvl7pPr indent="-317500" lvl="6" marL="3200400" algn="l">
              <a:lnSpc>
                <a:spcPct val="90000"/>
              </a:lnSpc>
              <a:spcBef>
                <a:spcPts val="400"/>
              </a:spcBef>
              <a:spcAft>
                <a:spcPts val="0"/>
              </a:spcAft>
              <a:buClr>
                <a:schemeClr val="lt1"/>
              </a:buClr>
              <a:buSzPts val="1400"/>
              <a:buChar char="•"/>
              <a:defRPr/>
            </a:lvl7pPr>
            <a:lvl8pPr indent="-317500" lvl="7" marL="3657600" algn="l">
              <a:lnSpc>
                <a:spcPct val="90000"/>
              </a:lnSpc>
              <a:spcBef>
                <a:spcPts val="400"/>
              </a:spcBef>
              <a:spcAft>
                <a:spcPts val="0"/>
              </a:spcAft>
              <a:buClr>
                <a:schemeClr val="lt1"/>
              </a:buClr>
              <a:buSzPts val="1400"/>
              <a:buChar char="•"/>
              <a:defRPr/>
            </a:lvl8pPr>
            <a:lvl9pPr indent="-317500" lvl="8" marL="4114800" algn="l">
              <a:lnSpc>
                <a:spcPct val="90000"/>
              </a:lnSpc>
              <a:spcBef>
                <a:spcPts val="400"/>
              </a:spcBef>
              <a:spcAft>
                <a:spcPts val="0"/>
              </a:spcAft>
              <a:buClr>
                <a:schemeClr val="lt1"/>
              </a:buClr>
              <a:buSzPts val="1400"/>
              <a:buChar char="•"/>
              <a:defRPr/>
            </a:lvl9pPr>
          </a:lstStyle>
          <a:p/>
        </p:txBody>
      </p:sp>
      <p:sp>
        <p:nvSpPr>
          <p:cNvPr id="101" name="Google Shape;101;p34"/>
          <p:cNvSpPr/>
          <p:nvPr>
            <p:ph idx="2" type="pic"/>
          </p:nvPr>
        </p:nvSpPr>
        <p:spPr>
          <a:xfrm>
            <a:off x="4151857" y="492475"/>
            <a:ext cx="3849300" cy="3849300"/>
          </a:xfrm>
          <a:prstGeom prst="rect">
            <a:avLst/>
          </a:prstGeom>
          <a:solidFill>
            <a:schemeClr val="accent5"/>
          </a:solidFill>
          <a:ln>
            <a:noFill/>
          </a:ln>
        </p:spPr>
      </p:sp>
      <p:sp>
        <p:nvSpPr>
          <p:cNvPr id="102" name="Google Shape;102;p34"/>
          <p:cNvSpPr txBox="1"/>
          <p:nvPr>
            <p:ph idx="10" type="dt"/>
          </p:nvPr>
        </p:nvSpPr>
        <p:spPr>
          <a:xfrm>
            <a:off x="413147" y="4880409"/>
            <a:ext cx="19716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3" name="Google Shape;103;p34"/>
          <p:cNvSpPr txBox="1"/>
          <p:nvPr>
            <p:ph idx="11" type="ftr"/>
          </p:nvPr>
        </p:nvSpPr>
        <p:spPr>
          <a:xfrm>
            <a:off x="2519363" y="4880409"/>
            <a:ext cx="4784400" cy="1155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4" name="Google Shape;104;p34"/>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noAutofit/>
          </a:bodyPr>
          <a:lstStyle>
            <a:lvl1pPr indent="0" lvl="0"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4.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7.xml"/><Relationship Id="rId10" Type="http://schemas.openxmlformats.org/officeDocument/2006/relationships/slideLayout" Target="../slideLayouts/slideLayout26.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5" Type="http://schemas.openxmlformats.org/officeDocument/2006/relationships/slideLayout" Target="../slideLayouts/slideLayout31.xml"/><Relationship Id="rId14" Type="http://schemas.openxmlformats.org/officeDocument/2006/relationships/slideLayout" Target="../slideLayouts/slideLayout30.xml"/><Relationship Id="rId17" Type="http://schemas.openxmlformats.org/officeDocument/2006/relationships/theme" Target="../theme/theme1.xml"/><Relationship Id="rId16" Type="http://schemas.openxmlformats.org/officeDocument/2006/relationships/slideLayout" Target="../slideLayouts/slideLayout32.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3.xml"/><Relationship Id="rId10" Type="http://schemas.openxmlformats.org/officeDocument/2006/relationships/slideLayout" Target="../slideLayouts/slideLayout42.xml"/><Relationship Id="rId12" Type="http://schemas.openxmlformats.org/officeDocument/2006/relationships/theme" Target="../theme/theme3.xml"/><Relationship Id="rId1" Type="http://schemas.openxmlformats.org/officeDocument/2006/relationships/slideLayout" Target="../slideLayouts/slideLayout33.xml"/><Relationship Id="rId2" Type="http://schemas.openxmlformats.org/officeDocument/2006/relationships/slideLayout" Target="../slideLayouts/slideLayout34.xml"/><Relationship Id="rId3" Type="http://schemas.openxmlformats.org/officeDocument/2006/relationships/slideLayout" Target="../slideLayouts/slideLayout35.xml"/><Relationship Id="rId4" Type="http://schemas.openxmlformats.org/officeDocument/2006/relationships/slideLayout" Target="../slideLayouts/slideLayout36.xml"/><Relationship Id="rId9" Type="http://schemas.openxmlformats.org/officeDocument/2006/relationships/slideLayout" Target="../slideLayouts/slideLayout41.xml"/><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413147" y="413100"/>
            <a:ext cx="8317800" cy="99990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lt1"/>
              </a:buClr>
              <a:buSzPts val="3600"/>
              <a:buFont typeface="Play"/>
              <a:buNone/>
              <a:defRPr b="0" i="0" sz="3600" u="none" cap="none" strike="noStrike">
                <a:solidFill>
                  <a:schemeClr val="lt1"/>
                </a:solidFill>
                <a:latin typeface="Play"/>
                <a:ea typeface="Play"/>
                <a:cs typeface="Play"/>
                <a:sym typeface="Play"/>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p23"/>
          <p:cNvSpPr txBox="1"/>
          <p:nvPr>
            <p:ph idx="1" type="body"/>
          </p:nvPr>
        </p:nvSpPr>
        <p:spPr>
          <a:xfrm>
            <a:off x="413147" y="1585397"/>
            <a:ext cx="8318700" cy="2984100"/>
          </a:xfrm>
          <a:prstGeom prst="rect">
            <a:avLst/>
          </a:prstGeom>
          <a:noFill/>
          <a:ln>
            <a:noFill/>
          </a:ln>
        </p:spPr>
        <p:txBody>
          <a:bodyPr anchorCtr="0" anchor="t" bIns="0" lIns="0" spcFirstLastPara="1" rIns="0" wrap="square" tIns="0">
            <a:noAutofit/>
          </a:bodyPr>
          <a:lstStyle>
            <a:lvl1pPr indent="-323850" lvl="0" marL="457200" marR="0" rtl="0" algn="l">
              <a:lnSpc>
                <a:spcPct val="110000"/>
              </a:lnSpc>
              <a:spcBef>
                <a:spcPts val="800"/>
              </a:spcBef>
              <a:spcAft>
                <a:spcPts val="0"/>
              </a:spcAft>
              <a:buClr>
                <a:schemeClr val="lt1"/>
              </a:buClr>
              <a:buSzPts val="1500"/>
              <a:buFont typeface="Arial"/>
              <a:buChar char="•"/>
              <a:defRPr b="0" i="0" sz="1500" u="none" cap="none" strike="noStrike">
                <a:solidFill>
                  <a:schemeClr val="lt1"/>
                </a:solidFill>
                <a:latin typeface="Gill Sans"/>
                <a:ea typeface="Gill Sans"/>
                <a:cs typeface="Gill Sans"/>
                <a:sym typeface="Gill Sans"/>
              </a:defRPr>
            </a:lvl1pPr>
            <a:lvl2pPr indent="-298450" lvl="1" marL="914400" marR="0" rtl="0" algn="l">
              <a:lnSpc>
                <a:spcPct val="110000"/>
              </a:lnSpc>
              <a:spcBef>
                <a:spcPts val="600"/>
              </a:spcBef>
              <a:spcAft>
                <a:spcPts val="0"/>
              </a:spcAft>
              <a:buClr>
                <a:schemeClr val="lt1"/>
              </a:buClr>
              <a:buSzPts val="1100"/>
              <a:buFont typeface="Arial"/>
              <a:buChar char="•"/>
              <a:defRPr b="0" i="0" sz="1100" u="none" cap="none" strike="noStrike">
                <a:solidFill>
                  <a:schemeClr val="lt1"/>
                </a:solidFill>
                <a:latin typeface="Gill Sans"/>
                <a:ea typeface="Gill Sans"/>
                <a:cs typeface="Gill Sans"/>
                <a:sym typeface="Gill Sans"/>
              </a:defRPr>
            </a:lvl2pPr>
            <a:lvl3pPr indent="-298450" lvl="2" marL="1371600" marR="0" rtl="0" algn="l">
              <a:lnSpc>
                <a:spcPct val="110000"/>
              </a:lnSpc>
              <a:spcBef>
                <a:spcPts val="600"/>
              </a:spcBef>
              <a:spcAft>
                <a:spcPts val="0"/>
              </a:spcAft>
              <a:buClr>
                <a:schemeClr val="lt1"/>
              </a:buClr>
              <a:buSzPts val="1100"/>
              <a:buFont typeface="Arial"/>
              <a:buChar char="•"/>
              <a:defRPr b="0" i="0" sz="1100" u="none" cap="none" strike="noStrike">
                <a:solidFill>
                  <a:schemeClr val="lt1"/>
                </a:solidFill>
                <a:latin typeface="Gill Sans"/>
                <a:ea typeface="Gill Sans"/>
                <a:cs typeface="Gill Sans"/>
                <a:sym typeface="Gill Sans"/>
              </a:defRPr>
            </a:lvl3pPr>
            <a:lvl4pPr indent="-298450" lvl="3" marL="1828800" marR="0" rtl="0" algn="l">
              <a:lnSpc>
                <a:spcPct val="110000"/>
              </a:lnSpc>
              <a:spcBef>
                <a:spcPts val="600"/>
              </a:spcBef>
              <a:spcAft>
                <a:spcPts val="0"/>
              </a:spcAft>
              <a:buClr>
                <a:schemeClr val="lt1"/>
              </a:buClr>
              <a:buSzPts val="1100"/>
              <a:buFont typeface="Arial"/>
              <a:buChar char="•"/>
              <a:defRPr b="0" i="0" sz="1100" u="none" cap="none" strike="noStrike">
                <a:solidFill>
                  <a:schemeClr val="lt1"/>
                </a:solidFill>
                <a:latin typeface="Gill Sans"/>
                <a:ea typeface="Gill Sans"/>
                <a:cs typeface="Gill Sans"/>
                <a:sym typeface="Gill Sans"/>
              </a:defRPr>
            </a:lvl4pPr>
            <a:lvl5pPr indent="-298450" lvl="4" marL="2286000" marR="0" rtl="0" algn="l">
              <a:lnSpc>
                <a:spcPct val="110000"/>
              </a:lnSpc>
              <a:spcBef>
                <a:spcPts val="600"/>
              </a:spcBef>
              <a:spcAft>
                <a:spcPts val="0"/>
              </a:spcAft>
              <a:buClr>
                <a:schemeClr val="lt1"/>
              </a:buClr>
              <a:buSzPts val="1100"/>
              <a:buFont typeface="Arial"/>
              <a:buChar char="•"/>
              <a:defRPr b="0" i="0" sz="1100" u="none" cap="none" strike="noStrike">
                <a:solidFill>
                  <a:schemeClr val="lt1"/>
                </a:solidFill>
                <a:latin typeface="Gill Sans"/>
                <a:ea typeface="Gill Sans"/>
                <a:cs typeface="Gill Sans"/>
                <a:sym typeface="Gill Sans"/>
              </a:defRPr>
            </a:lvl5pPr>
            <a:lvl6pPr indent="-317500" lvl="5" marL="2743200" marR="0" rtl="0" algn="l">
              <a:lnSpc>
                <a:spcPct val="90000"/>
              </a:lnSpc>
              <a:spcBef>
                <a:spcPts val="600"/>
              </a:spcBef>
              <a:spcAft>
                <a:spcPts val="0"/>
              </a:spcAft>
              <a:buClr>
                <a:schemeClr val="lt1"/>
              </a:buClr>
              <a:buSzPts val="1400"/>
              <a:buFont typeface="Arial"/>
              <a:buChar char="•"/>
              <a:defRPr b="0" i="0" sz="1400" u="none" cap="none" strike="noStrike">
                <a:solidFill>
                  <a:schemeClr val="lt1"/>
                </a:solidFill>
                <a:latin typeface="Gill Sans"/>
                <a:ea typeface="Gill Sans"/>
                <a:cs typeface="Gill Sans"/>
                <a:sym typeface="Gill Sans"/>
              </a:defRPr>
            </a:lvl6pPr>
            <a:lvl7pPr indent="-317500" lvl="6" marL="32004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Gill Sans"/>
                <a:ea typeface="Gill Sans"/>
                <a:cs typeface="Gill Sans"/>
                <a:sym typeface="Gill Sans"/>
              </a:defRPr>
            </a:lvl7pPr>
            <a:lvl8pPr indent="-317500" lvl="7" marL="36576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Gill Sans"/>
                <a:ea typeface="Gill Sans"/>
                <a:cs typeface="Gill Sans"/>
                <a:sym typeface="Gill Sans"/>
              </a:defRPr>
            </a:lvl8pPr>
            <a:lvl9pPr indent="-317500" lvl="8" marL="41148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Gill Sans"/>
                <a:ea typeface="Gill Sans"/>
                <a:cs typeface="Gill Sans"/>
                <a:sym typeface="Gill Sans"/>
              </a:defRPr>
            </a:lvl9pPr>
          </a:lstStyle>
          <a:p/>
        </p:txBody>
      </p:sp>
      <p:sp>
        <p:nvSpPr>
          <p:cNvPr id="8" name="Google Shape;8;p23"/>
          <p:cNvSpPr txBox="1"/>
          <p:nvPr>
            <p:ph idx="10" type="dt"/>
          </p:nvPr>
        </p:nvSpPr>
        <p:spPr>
          <a:xfrm>
            <a:off x="413147" y="4880409"/>
            <a:ext cx="1971600" cy="115500"/>
          </a:xfrm>
          <a:prstGeom prst="rect">
            <a:avLst/>
          </a:prstGeom>
          <a:noFill/>
          <a:ln>
            <a:noFill/>
          </a:ln>
        </p:spPr>
        <p:txBody>
          <a:bodyPr anchorCtr="0" anchor="ctr" bIns="0" lIns="0" spcFirstLastPara="1" rIns="0" wrap="square" tIns="0">
            <a:spAutoFit/>
          </a:bodyPr>
          <a:lstStyle>
            <a:lvl1pPr lvl="0" marR="0" rtl="0" algn="l">
              <a:lnSpc>
                <a:spcPct val="100000"/>
              </a:lnSpc>
              <a:spcBef>
                <a:spcPts val="0"/>
              </a:spcBef>
              <a:spcAft>
                <a:spcPts val="0"/>
              </a:spcAft>
              <a:buClr>
                <a:srgbClr val="000000"/>
              </a:buClr>
              <a:buSzPts val="1100"/>
              <a:buFont typeface="Arial"/>
              <a:buNone/>
              <a:defRPr b="0" i="0" sz="800" u="none" cap="none" strike="noStrike">
                <a:solidFill>
                  <a:srgbClr val="A5A5A5"/>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9pPr>
          </a:lstStyle>
          <a:p/>
        </p:txBody>
      </p:sp>
      <p:sp>
        <p:nvSpPr>
          <p:cNvPr id="9" name="Google Shape;9;p23"/>
          <p:cNvSpPr txBox="1"/>
          <p:nvPr>
            <p:ph idx="11" type="ftr"/>
          </p:nvPr>
        </p:nvSpPr>
        <p:spPr>
          <a:xfrm>
            <a:off x="2519363" y="4880409"/>
            <a:ext cx="4784400" cy="115500"/>
          </a:xfrm>
          <a:prstGeom prst="rect">
            <a:avLst/>
          </a:prstGeom>
          <a:noFill/>
          <a:ln>
            <a:noFill/>
          </a:ln>
        </p:spPr>
        <p:txBody>
          <a:bodyPr anchorCtr="0" anchor="ctr" bIns="0" lIns="0" spcFirstLastPara="1" rIns="0" wrap="square" tIns="0">
            <a:spAutoFit/>
          </a:bodyPr>
          <a:lstStyle>
            <a:lvl1pPr lvl="0" marR="0" rtl="0" algn="l">
              <a:lnSpc>
                <a:spcPct val="100000"/>
              </a:lnSpc>
              <a:spcBef>
                <a:spcPts val="0"/>
              </a:spcBef>
              <a:spcAft>
                <a:spcPts val="0"/>
              </a:spcAft>
              <a:buClr>
                <a:srgbClr val="000000"/>
              </a:buClr>
              <a:buSzPts val="1100"/>
              <a:buFont typeface="Arial"/>
              <a:buNone/>
              <a:defRPr b="0" i="0" sz="800" u="none" cap="none" strike="noStrike">
                <a:solidFill>
                  <a:srgbClr val="A5A5A5"/>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9pPr>
          </a:lstStyle>
          <a:p/>
        </p:txBody>
      </p:sp>
      <p:sp>
        <p:nvSpPr>
          <p:cNvPr id="10" name="Google Shape;10;p23"/>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sp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26B43"/>
          </p15:clr>
        </p15:guide>
        <p15:guide id="2" orient="horz" pos="1620">
          <p15:clr>
            <a:srgbClr val="F26B43"/>
          </p15:clr>
        </p15:guide>
        <p15:guide id="3" pos="260">
          <p15:clr>
            <a:srgbClr val="F26B43"/>
          </p15:clr>
        </p15:guide>
        <p15:guide id="4" pos="5500">
          <p15:clr>
            <a:srgbClr val="F26B43"/>
          </p15:clr>
        </p15:guide>
        <p15:guide id="5" orient="horz" pos="259">
          <p15:clr>
            <a:srgbClr val="F26B43"/>
          </p15:clr>
        </p15:guide>
        <p15:guide id="6" orient="horz" pos="2981">
          <p15:clr>
            <a:srgbClr val="F26B43"/>
          </p15:clr>
        </p15:guide>
        <p15:guide id="7" pos="618">
          <p15:clr>
            <a:srgbClr val="A4A3A4"/>
          </p15:clr>
        </p15:guide>
        <p15:guide id="8" pos="703">
          <p15:clr>
            <a:srgbClr val="A4A3A4"/>
          </p15:clr>
        </p15:guide>
        <p15:guide id="9" pos="1060">
          <p15:clr>
            <a:srgbClr val="A4A3A4"/>
          </p15:clr>
        </p15:guide>
        <p15:guide id="10" pos="1145">
          <p15:clr>
            <a:srgbClr val="A4A3A4"/>
          </p15:clr>
        </p15:guide>
        <p15:guide id="11" pos="1502">
          <p15:clr>
            <a:srgbClr val="A4A3A4"/>
          </p15:clr>
        </p15:guide>
        <p15:guide id="12" pos="1587">
          <p15:clr>
            <a:srgbClr val="A4A3A4"/>
          </p15:clr>
        </p15:guide>
        <p15:guide id="13" pos="1945">
          <p15:clr>
            <a:srgbClr val="A4A3A4"/>
          </p15:clr>
        </p15:guide>
        <p15:guide id="14" pos="2029">
          <p15:clr>
            <a:srgbClr val="A4A3A4"/>
          </p15:clr>
        </p15:guide>
        <p15:guide id="15" pos="2387">
          <p15:clr>
            <a:srgbClr val="A4A3A4"/>
          </p15:clr>
        </p15:guide>
        <p15:guide id="16" pos="2489">
          <p15:clr>
            <a:srgbClr val="A4A3A4"/>
          </p15:clr>
        </p15:guide>
        <p15:guide id="17" pos="2829">
          <p15:clr>
            <a:srgbClr val="A4A3A4"/>
          </p15:clr>
        </p15:guide>
        <p15:guide id="18" pos="2931">
          <p15:clr>
            <a:srgbClr val="A4A3A4"/>
          </p15:clr>
        </p15:guide>
        <p15:guide id="19" pos="3271">
          <p15:clr>
            <a:srgbClr val="A4A3A4"/>
          </p15:clr>
        </p15:guide>
        <p15:guide id="20" pos="3373">
          <p15:clr>
            <a:srgbClr val="A4A3A4"/>
          </p15:clr>
        </p15:guide>
        <p15:guide id="21" pos="3713">
          <p15:clr>
            <a:srgbClr val="A4A3A4"/>
          </p15:clr>
        </p15:guide>
        <p15:guide id="22" pos="3815">
          <p15:clr>
            <a:srgbClr val="A4A3A4"/>
          </p15:clr>
        </p15:guide>
        <p15:guide id="23" pos="4156">
          <p15:clr>
            <a:srgbClr val="A4A3A4"/>
          </p15:clr>
        </p15:guide>
        <p15:guide id="24" pos="4258">
          <p15:clr>
            <a:srgbClr val="A4A3A4"/>
          </p15:clr>
        </p15:guide>
        <p15:guide id="25" pos="4615">
          <p15:clr>
            <a:srgbClr val="A4A3A4"/>
          </p15:clr>
        </p15:guide>
        <p15:guide id="26" pos="4700">
          <p15:clr>
            <a:srgbClr val="A4A3A4"/>
          </p15:clr>
        </p15:guide>
        <p15:guide id="27" pos="5057">
          <p15:clr>
            <a:srgbClr val="A4A3A4"/>
          </p15:clr>
        </p15:guide>
        <p15:guide id="28" pos="5142">
          <p15:clr>
            <a:srgbClr val="A4A3A4"/>
          </p15:clr>
        </p15:guide>
        <p15:guide id="29" orient="horz" pos="2879">
          <p15:clr>
            <a:srgbClr val="A4A3A4"/>
          </p15:clr>
        </p15:guide>
        <p15:guide id="30" orient="horz" pos="1569">
          <p15:clr>
            <a:srgbClr val="A4A3A4"/>
          </p15:clr>
        </p15:guide>
        <p15:guide id="31" orient="horz" pos="1671">
          <p15:clr>
            <a:srgbClr val="A4A3A4"/>
          </p15:clr>
        </p15:guide>
        <p15:guide id="32" orient="horz" pos="634">
          <p15:clr>
            <a:srgbClr val="A4A3A4"/>
          </p15:clr>
        </p15:guide>
        <p15:guide id="33" orient="horz" pos="719">
          <p15:clr>
            <a:srgbClr val="A4A3A4"/>
          </p15:clr>
        </p15:guide>
        <p15:guide id="34" orient="horz" pos="1110">
          <p15:clr>
            <a:srgbClr val="A4A3A4"/>
          </p15:clr>
        </p15:guide>
        <p15:guide id="35" orient="horz" pos="1195">
          <p15:clr>
            <a:srgbClr val="A4A3A4"/>
          </p15:clr>
        </p15:guide>
        <p15:guide id="36" orient="horz" pos="2045">
          <p15:clr>
            <a:srgbClr val="A4A3A4"/>
          </p15:clr>
        </p15:guide>
        <p15:guide id="37" orient="horz" pos="2130">
          <p15:clr>
            <a:srgbClr val="A4A3A4"/>
          </p15:clr>
        </p15:guide>
        <p15:guide id="38" orient="horz" pos="2504">
          <p15:clr>
            <a:srgbClr val="A4A3A4"/>
          </p15:clr>
        </p15:guide>
        <p15:guide id="39" orient="horz" pos="2606">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95" name="Shape 195"/>
        <p:cNvGrpSpPr/>
        <p:nvPr/>
      </p:nvGrpSpPr>
      <p:grpSpPr>
        <a:xfrm>
          <a:off x="0" y="0"/>
          <a:ext cx="0" cy="0"/>
          <a:chOff x="0" y="0"/>
          <a:chExt cx="0" cy="0"/>
        </a:xfrm>
      </p:grpSpPr>
      <p:sp>
        <p:nvSpPr>
          <p:cNvPr id="196" name="Google Shape;196;p25"/>
          <p:cNvSpPr txBox="1"/>
          <p:nvPr>
            <p:ph type="title"/>
          </p:nvPr>
        </p:nvSpPr>
        <p:spPr>
          <a:xfrm>
            <a:off x="413147" y="413100"/>
            <a:ext cx="8317800" cy="99990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lt1"/>
              </a:buClr>
              <a:buSzPts val="3600"/>
              <a:buFont typeface="Play"/>
              <a:buNone/>
              <a:defRPr b="0" i="0" sz="3600" u="none" cap="none" strike="noStrike">
                <a:solidFill>
                  <a:schemeClr val="lt1"/>
                </a:solidFill>
                <a:latin typeface="Play"/>
                <a:ea typeface="Play"/>
                <a:cs typeface="Play"/>
                <a:sym typeface="Play"/>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97" name="Google Shape;197;p25"/>
          <p:cNvSpPr txBox="1"/>
          <p:nvPr>
            <p:ph idx="1" type="body"/>
          </p:nvPr>
        </p:nvSpPr>
        <p:spPr>
          <a:xfrm>
            <a:off x="413147" y="1585397"/>
            <a:ext cx="8318700" cy="2984100"/>
          </a:xfrm>
          <a:prstGeom prst="rect">
            <a:avLst/>
          </a:prstGeom>
          <a:noFill/>
          <a:ln>
            <a:noFill/>
          </a:ln>
        </p:spPr>
        <p:txBody>
          <a:bodyPr anchorCtr="0" anchor="t" bIns="0" lIns="0" spcFirstLastPara="1" rIns="0" wrap="square" tIns="0">
            <a:noAutofit/>
          </a:bodyPr>
          <a:lstStyle>
            <a:lvl1pPr indent="-323850" lvl="0" marL="457200" marR="0" rtl="0" algn="l">
              <a:lnSpc>
                <a:spcPct val="110000"/>
              </a:lnSpc>
              <a:spcBef>
                <a:spcPts val="800"/>
              </a:spcBef>
              <a:spcAft>
                <a:spcPts val="0"/>
              </a:spcAft>
              <a:buClr>
                <a:schemeClr val="lt1"/>
              </a:buClr>
              <a:buSzPts val="1500"/>
              <a:buFont typeface="Arial"/>
              <a:buChar char="•"/>
              <a:defRPr b="0" i="0" sz="1500" u="none" cap="none" strike="noStrike">
                <a:solidFill>
                  <a:schemeClr val="lt1"/>
                </a:solidFill>
                <a:latin typeface="Gill Sans"/>
                <a:ea typeface="Gill Sans"/>
                <a:cs typeface="Gill Sans"/>
                <a:sym typeface="Gill Sans"/>
              </a:defRPr>
            </a:lvl1pPr>
            <a:lvl2pPr indent="-298450" lvl="1" marL="914400" marR="0" rtl="0" algn="l">
              <a:lnSpc>
                <a:spcPct val="110000"/>
              </a:lnSpc>
              <a:spcBef>
                <a:spcPts val="600"/>
              </a:spcBef>
              <a:spcAft>
                <a:spcPts val="0"/>
              </a:spcAft>
              <a:buClr>
                <a:schemeClr val="lt1"/>
              </a:buClr>
              <a:buSzPts val="1100"/>
              <a:buFont typeface="Arial"/>
              <a:buChar char="•"/>
              <a:defRPr b="0" i="0" sz="1100" u="none" cap="none" strike="noStrike">
                <a:solidFill>
                  <a:schemeClr val="lt1"/>
                </a:solidFill>
                <a:latin typeface="Gill Sans"/>
                <a:ea typeface="Gill Sans"/>
                <a:cs typeface="Gill Sans"/>
                <a:sym typeface="Gill Sans"/>
              </a:defRPr>
            </a:lvl2pPr>
            <a:lvl3pPr indent="-298450" lvl="2" marL="1371600" marR="0" rtl="0" algn="l">
              <a:lnSpc>
                <a:spcPct val="110000"/>
              </a:lnSpc>
              <a:spcBef>
                <a:spcPts val="600"/>
              </a:spcBef>
              <a:spcAft>
                <a:spcPts val="0"/>
              </a:spcAft>
              <a:buClr>
                <a:schemeClr val="lt1"/>
              </a:buClr>
              <a:buSzPts val="1100"/>
              <a:buFont typeface="Arial"/>
              <a:buChar char="•"/>
              <a:defRPr b="0" i="0" sz="1100" u="none" cap="none" strike="noStrike">
                <a:solidFill>
                  <a:schemeClr val="lt1"/>
                </a:solidFill>
                <a:latin typeface="Gill Sans"/>
                <a:ea typeface="Gill Sans"/>
                <a:cs typeface="Gill Sans"/>
                <a:sym typeface="Gill Sans"/>
              </a:defRPr>
            </a:lvl3pPr>
            <a:lvl4pPr indent="-298450" lvl="3" marL="1828800" marR="0" rtl="0" algn="l">
              <a:lnSpc>
                <a:spcPct val="110000"/>
              </a:lnSpc>
              <a:spcBef>
                <a:spcPts val="600"/>
              </a:spcBef>
              <a:spcAft>
                <a:spcPts val="0"/>
              </a:spcAft>
              <a:buClr>
                <a:schemeClr val="lt1"/>
              </a:buClr>
              <a:buSzPts val="1100"/>
              <a:buFont typeface="Arial"/>
              <a:buChar char="•"/>
              <a:defRPr b="0" i="0" sz="1100" u="none" cap="none" strike="noStrike">
                <a:solidFill>
                  <a:schemeClr val="lt1"/>
                </a:solidFill>
                <a:latin typeface="Gill Sans"/>
                <a:ea typeface="Gill Sans"/>
                <a:cs typeface="Gill Sans"/>
                <a:sym typeface="Gill Sans"/>
              </a:defRPr>
            </a:lvl4pPr>
            <a:lvl5pPr indent="-298450" lvl="4" marL="2286000" marR="0" rtl="0" algn="l">
              <a:lnSpc>
                <a:spcPct val="110000"/>
              </a:lnSpc>
              <a:spcBef>
                <a:spcPts val="600"/>
              </a:spcBef>
              <a:spcAft>
                <a:spcPts val="0"/>
              </a:spcAft>
              <a:buClr>
                <a:schemeClr val="lt1"/>
              </a:buClr>
              <a:buSzPts val="1100"/>
              <a:buFont typeface="Arial"/>
              <a:buChar char="•"/>
              <a:defRPr b="0" i="0" sz="1100" u="none" cap="none" strike="noStrike">
                <a:solidFill>
                  <a:schemeClr val="lt1"/>
                </a:solidFill>
                <a:latin typeface="Gill Sans"/>
                <a:ea typeface="Gill Sans"/>
                <a:cs typeface="Gill Sans"/>
                <a:sym typeface="Gill Sans"/>
              </a:defRPr>
            </a:lvl5pPr>
            <a:lvl6pPr indent="-317500" lvl="5" marL="2743200" marR="0" rtl="0" algn="l">
              <a:lnSpc>
                <a:spcPct val="90000"/>
              </a:lnSpc>
              <a:spcBef>
                <a:spcPts val="600"/>
              </a:spcBef>
              <a:spcAft>
                <a:spcPts val="0"/>
              </a:spcAft>
              <a:buClr>
                <a:schemeClr val="lt1"/>
              </a:buClr>
              <a:buSzPts val="1400"/>
              <a:buFont typeface="Arial"/>
              <a:buChar char="•"/>
              <a:defRPr b="0" i="0" sz="1400" u="none" cap="none" strike="noStrike">
                <a:solidFill>
                  <a:schemeClr val="lt1"/>
                </a:solidFill>
                <a:latin typeface="Gill Sans"/>
                <a:ea typeface="Gill Sans"/>
                <a:cs typeface="Gill Sans"/>
                <a:sym typeface="Gill Sans"/>
              </a:defRPr>
            </a:lvl6pPr>
            <a:lvl7pPr indent="-317500" lvl="6" marL="32004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Gill Sans"/>
                <a:ea typeface="Gill Sans"/>
                <a:cs typeface="Gill Sans"/>
                <a:sym typeface="Gill Sans"/>
              </a:defRPr>
            </a:lvl7pPr>
            <a:lvl8pPr indent="-317500" lvl="7" marL="36576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Gill Sans"/>
                <a:ea typeface="Gill Sans"/>
                <a:cs typeface="Gill Sans"/>
                <a:sym typeface="Gill Sans"/>
              </a:defRPr>
            </a:lvl8pPr>
            <a:lvl9pPr indent="-317500" lvl="8" marL="4114800" marR="0" rtl="0" algn="l">
              <a:lnSpc>
                <a:spcPct val="90000"/>
              </a:lnSpc>
              <a:spcBef>
                <a:spcPts val="400"/>
              </a:spcBef>
              <a:spcAft>
                <a:spcPts val="0"/>
              </a:spcAft>
              <a:buClr>
                <a:schemeClr val="lt1"/>
              </a:buClr>
              <a:buSzPts val="1400"/>
              <a:buFont typeface="Arial"/>
              <a:buChar char="•"/>
              <a:defRPr b="0" i="0" sz="1400" u="none" cap="none" strike="noStrike">
                <a:solidFill>
                  <a:schemeClr val="lt1"/>
                </a:solidFill>
                <a:latin typeface="Gill Sans"/>
                <a:ea typeface="Gill Sans"/>
                <a:cs typeface="Gill Sans"/>
                <a:sym typeface="Gill Sans"/>
              </a:defRPr>
            </a:lvl9pPr>
          </a:lstStyle>
          <a:p/>
        </p:txBody>
      </p:sp>
      <p:sp>
        <p:nvSpPr>
          <p:cNvPr id="198" name="Google Shape;198;p25"/>
          <p:cNvSpPr txBox="1"/>
          <p:nvPr>
            <p:ph idx="10" type="dt"/>
          </p:nvPr>
        </p:nvSpPr>
        <p:spPr>
          <a:xfrm>
            <a:off x="413147" y="4880409"/>
            <a:ext cx="1971600" cy="115500"/>
          </a:xfrm>
          <a:prstGeom prst="rect">
            <a:avLst/>
          </a:prstGeom>
          <a:noFill/>
          <a:ln>
            <a:noFill/>
          </a:ln>
        </p:spPr>
        <p:txBody>
          <a:bodyPr anchorCtr="0" anchor="ctr" bIns="0" lIns="0" spcFirstLastPara="1" rIns="0" wrap="square" tIns="0">
            <a:spAutoFit/>
          </a:bodyPr>
          <a:lstStyle>
            <a:lvl1pPr lvl="0" marR="0" rtl="0" algn="l">
              <a:lnSpc>
                <a:spcPct val="100000"/>
              </a:lnSpc>
              <a:spcBef>
                <a:spcPts val="0"/>
              </a:spcBef>
              <a:spcAft>
                <a:spcPts val="0"/>
              </a:spcAft>
              <a:buClr>
                <a:srgbClr val="000000"/>
              </a:buClr>
              <a:buSzPts val="1100"/>
              <a:buFont typeface="Arial"/>
              <a:buNone/>
              <a:defRPr b="0" i="0" sz="800" u="none" cap="none" strike="noStrike">
                <a:solidFill>
                  <a:srgbClr val="A5A5A5"/>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9pPr>
          </a:lstStyle>
          <a:p/>
        </p:txBody>
      </p:sp>
      <p:sp>
        <p:nvSpPr>
          <p:cNvPr id="199" name="Google Shape;199;p25"/>
          <p:cNvSpPr txBox="1"/>
          <p:nvPr>
            <p:ph idx="11" type="ftr"/>
          </p:nvPr>
        </p:nvSpPr>
        <p:spPr>
          <a:xfrm>
            <a:off x="2519363" y="4880409"/>
            <a:ext cx="4784400" cy="115500"/>
          </a:xfrm>
          <a:prstGeom prst="rect">
            <a:avLst/>
          </a:prstGeom>
          <a:noFill/>
          <a:ln>
            <a:noFill/>
          </a:ln>
        </p:spPr>
        <p:txBody>
          <a:bodyPr anchorCtr="0" anchor="ctr" bIns="0" lIns="0" spcFirstLastPara="1" rIns="0" wrap="square" tIns="0">
            <a:spAutoFit/>
          </a:bodyPr>
          <a:lstStyle>
            <a:lvl1pPr lvl="0" marR="0" rtl="0" algn="l">
              <a:lnSpc>
                <a:spcPct val="100000"/>
              </a:lnSpc>
              <a:spcBef>
                <a:spcPts val="0"/>
              </a:spcBef>
              <a:spcAft>
                <a:spcPts val="0"/>
              </a:spcAft>
              <a:buClr>
                <a:srgbClr val="000000"/>
              </a:buClr>
              <a:buSzPts val="1100"/>
              <a:buFont typeface="Arial"/>
              <a:buNone/>
              <a:defRPr b="0" i="0" sz="800" u="none" cap="none" strike="noStrike">
                <a:solidFill>
                  <a:srgbClr val="A5A5A5"/>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lt1"/>
                </a:solidFill>
                <a:latin typeface="Gill Sans"/>
                <a:ea typeface="Gill Sans"/>
                <a:cs typeface="Gill Sans"/>
                <a:sym typeface="Gill Sans"/>
              </a:defRPr>
            </a:lvl9pPr>
          </a:lstStyle>
          <a:p/>
        </p:txBody>
      </p:sp>
      <p:sp>
        <p:nvSpPr>
          <p:cNvPr id="200" name="Google Shape;200;p25"/>
          <p:cNvSpPr txBox="1"/>
          <p:nvPr>
            <p:ph idx="12" type="sldNum"/>
          </p:nvPr>
        </p:nvSpPr>
        <p:spPr>
          <a:xfrm>
            <a:off x="7461647" y="4880409"/>
            <a:ext cx="1269300" cy="123000"/>
          </a:xfrm>
          <a:prstGeom prst="rect">
            <a:avLst/>
          </a:prstGeom>
          <a:noFill/>
          <a:ln>
            <a:noFill/>
          </a:ln>
        </p:spPr>
        <p:txBody>
          <a:bodyPr anchorCtr="0" anchor="ctr" bIns="0" lIns="0" spcFirstLastPara="1" rIns="0" wrap="square" tIns="0">
            <a:sp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26B43"/>
          </p15:clr>
        </p15:guide>
        <p15:guide id="2" orient="horz" pos="1620">
          <p15:clr>
            <a:srgbClr val="F26B43"/>
          </p15:clr>
        </p15:guide>
        <p15:guide id="3" pos="260">
          <p15:clr>
            <a:srgbClr val="F26B43"/>
          </p15:clr>
        </p15:guide>
        <p15:guide id="4" pos="5500">
          <p15:clr>
            <a:srgbClr val="F26B43"/>
          </p15:clr>
        </p15:guide>
        <p15:guide id="5" orient="horz" pos="259">
          <p15:clr>
            <a:srgbClr val="F26B43"/>
          </p15:clr>
        </p15:guide>
        <p15:guide id="6" orient="horz" pos="2981">
          <p15:clr>
            <a:srgbClr val="F26B43"/>
          </p15:clr>
        </p15:guide>
        <p15:guide id="7" pos="618">
          <p15:clr>
            <a:srgbClr val="A4A3A4"/>
          </p15:clr>
        </p15:guide>
        <p15:guide id="8" pos="703">
          <p15:clr>
            <a:srgbClr val="A4A3A4"/>
          </p15:clr>
        </p15:guide>
        <p15:guide id="9" pos="1060">
          <p15:clr>
            <a:srgbClr val="A4A3A4"/>
          </p15:clr>
        </p15:guide>
        <p15:guide id="10" pos="1145">
          <p15:clr>
            <a:srgbClr val="A4A3A4"/>
          </p15:clr>
        </p15:guide>
        <p15:guide id="11" pos="1502">
          <p15:clr>
            <a:srgbClr val="A4A3A4"/>
          </p15:clr>
        </p15:guide>
        <p15:guide id="12" pos="1587">
          <p15:clr>
            <a:srgbClr val="A4A3A4"/>
          </p15:clr>
        </p15:guide>
        <p15:guide id="13" pos="1945">
          <p15:clr>
            <a:srgbClr val="A4A3A4"/>
          </p15:clr>
        </p15:guide>
        <p15:guide id="14" pos="2029">
          <p15:clr>
            <a:srgbClr val="A4A3A4"/>
          </p15:clr>
        </p15:guide>
        <p15:guide id="15" pos="2387">
          <p15:clr>
            <a:srgbClr val="A4A3A4"/>
          </p15:clr>
        </p15:guide>
        <p15:guide id="16" pos="2489">
          <p15:clr>
            <a:srgbClr val="A4A3A4"/>
          </p15:clr>
        </p15:guide>
        <p15:guide id="17" pos="2829">
          <p15:clr>
            <a:srgbClr val="A4A3A4"/>
          </p15:clr>
        </p15:guide>
        <p15:guide id="18" pos="2931">
          <p15:clr>
            <a:srgbClr val="A4A3A4"/>
          </p15:clr>
        </p15:guide>
        <p15:guide id="19" pos="3271">
          <p15:clr>
            <a:srgbClr val="A4A3A4"/>
          </p15:clr>
        </p15:guide>
        <p15:guide id="20" pos="3373">
          <p15:clr>
            <a:srgbClr val="A4A3A4"/>
          </p15:clr>
        </p15:guide>
        <p15:guide id="21" pos="3713">
          <p15:clr>
            <a:srgbClr val="A4A3A4"/>
          </p15:clr>
        </p15:guide>
        <p15:guide id="22" pos="3815">
          <p15:clr>
            <a:srgbClr val="A4A3A4"/>
          </p15:clr>
        </p15:guide>
        <p15:guide id="23" pos="4156">
          <p15:clr>
            <a:srgbClr val="A4A3A4"/>
          </p15:clr>
        </p15:guide>
        <p15:guide id="24" pos="4258">
          <p15:clr>
            <a:srgbClr val="A4A3A4"/>
          </p15:clr>
        </p15:guide>
        <p15:guide id="25" pos="4615">
          <p15:clr>
            <a:srgbClr val="A4A3A4"/>
          </p15:clr>
        </p15:guide>
        <p15:guide id="26" pos="4700">
          <p15:clr>
            <a:srgbClr val="A4A3A4"/>
          </p15:clr>
        </p15:guide>
        <p15:guide id="27" pos="5057">
          <p15:clr>
            <a:srgbClr val="A4A3A4"/>
          </p15:clr>
        </p15:guide>
        <p15:guide id="28" pos="5142">
          <p15:clr>
            <a:srgbClr val="A4A3A4"/>
          </p15:clr>
        </p15:guide>
        <p15:guide id="29" orient="horz" pos="2879">
          <p15:clr>
            <a:srgbClr val="A4A3A4"/>
          </p15:clr>
        </p15:guide>
        <p15:guide id="30" orient="horz" pos="1569">
          <p15:clr>
            <a:srgbClr val="A4A3A4"/>
          </p15:clr>
        </p15:guide>
        <p15:guide id="31" orient="horz" pos="1671">
          <p15:clr>
            <a:srgbClr val="A4A3A4"/>
          </p15:clr>
        </p15:guide>
        <p15:guide id="32" orient="horz" pos="634">
          <p15:clr>
            <a:srgbClr val="A4A3A4"/>
          </p15:clr>
        </p15:guide>
        <p15:guide id="33" orient="horz" pos="719">
          <p15:clr>
            <a:srgbClr val="A4A3A4"/>
          </p15:clr>
        </p15:guide>
        <p15:guide id="34" orient="horz" pos="1110">
          <p15:clr>
            <a:srgbClr val="A4A3A4"/>
          </p15:clr>
        </p15:guide>
        <p15:guide id="35" orient="horz" pos="1195">
          <p15:clr>
            <a:srgbClr val="A4A3A4"/>
          </p15:clr>
        </p15:guide>
        <p15:guide id="36" orient="horz" pos="2045">
          <p15:clr>
            <a:srgbClr val="A4A3A4"/>
          </p15:clr>
        </p15:guide>
        <p15:guide id="37" orient="horz" pos="2130">
          <p15:clr>
            <a:srgbClr val="A4A3A4"/>
          </p15:clr>
        </p15:guide>
        <p15:guide id="38" orient="horz" pos="2504">
          <p15:clr>
            <a:srgbClr val="A4A3A4"/>
          </p15:clr>
        </p15:guide>
        <p15:guide id="39" orient="horz" pos="2606">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85" name="Shape 385"/>
        <p:cNvGrpSpPr/>
        <p:nvPr/>
      </p:nvGrpSpPr>
      <p:grpSpPr>
        <a:xfrm>
          <a:off x="0" y="0"/>
          <a:ext cx="0" cy="0"/>
          <a:chOff x="0" y="0"/>
          <a:chExt cx="0" cy="0"/>
        </a:xfrm>
      </p:grpSpPr>
      <p:sp>
        <p:nvSpPr>
          <p:cNvPr id="386" name="Google Shape;386;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387" name="Google Shape;387;p5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388" name="Google Shape;388;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7.jpg"/><Relationship Id="rId5"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1"/>
          <p:cNvSpPr/>
          <p:nvPr/>
        </p:nvSpPr>
        <p:spPr>
          <a:xfrm>
            <a:off x="535306" y="186088"/>
            <a:ext cx="1578217" cy="1117941"/>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3">
              <a:alphaModFix/>
            </a:blip>
            <a:stretch>
              <a:fillRect b="-45778" l="-16058" r="-16069" t="-45778"/>
            </a:stretch>
          </a:blipFill>
          <a:ln>
            <a:noFill/>
          </a:ln>
        </p:spPr>
      </p:sp>
      <p:sp>
        <p:nvSpPr>
          <p:cNvPr id="437" name="Google Shape;437;p1"/>
          <p:cNvSpPr/>
          <p:nvPr/>
        </p:nvSpPr>
        <p:spPr>
          <a:xfrm>
            <a:off x="0" y="1983400"/>
            <a:ext cx="9366600" cy="1520700"/>
          </a:xfrm>
          <a:prstGeom prst="rect">
            <a:avLst/>
          </a:prstGeom>
          <a:gradFill>
            <a:gsLst>
              <a:gs pos="0">
                <a:srgbClr val="666666"/>
              </a:gs>
              <a:gs pos="100000">
                <a:srgbClr val="FFFFFF">
                  <a:alpha val="0"/>
                </a:srgbClr>
              </a:gs>
            </a:gsLst>
            <a:lin ang="0" scaled="0"/>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438" name="Google Shape;438;p1"/>
          <p:cNvSpPr txBox="1"/>
          <p:nvPr/>
        </p:nvSpPr>
        <p:spPr>
          <a:xfrm>
            <a:off x="2007275" y="2416800"/>
            <a:ext cx="2336100" cy="1110600"/>
          </a:xfrm>
          <a:prstGeom prst="rect">
            <a:avLst/>
          </a:prstGeom>
          <a:noFill/>
          <a:ln>
            <a:noFill/>
          </a:ln>
        </p:spPr>
        <p:txBody>
          <a:bodyPr anchorCtr="0" anchor="t" bIns="0" lIns="0" spcFirstLastPara="1" rIns="0" wrap="square" tIns="0">
            <a:spAutoFit/>
          </a:bodyPr>
          <a:lstStyle/>
          <a:p>
            <a:pPr indent="0" lvl="0" marL="0" marR="0" rtl="0" algn="l">
              <a:lnSpc>
                <a:spcPct val="110003"/>
              </a:lnSpc>
              <a:spcBef>
                <a:spcPts val="0"/>
              </a:spcBef>
              <a:spcAft>
                <a:spcPts val="0"/>
              </a:spcAft>
              <a:buClr>
                <a:srgbClr val="000000"/>
              </a:buClr>
              <a:buSzPts val="11216"/>
              <a:buFont typeface="Arial"/>
              <a:buNone/>
            </a:pPr>
            <a:r>
              <a:rPr b="1" lang="pt-BR" sz="7216">
                <a:solidFill>
                  <a:srgbClr val="FFFFFF"/>
                </a:solidFill>
                <a:latin typeface="Calibri"/>
                <a:ea typeface="Calibri"/>
                <a:cs typeface="Calibri"/>
                <a:sym typeface="Calibri"/>
              </a:rPr>
              <a:t>AWS</a:t>
            </a:r>
            <a:endParaRPr b="1" i="0" sz="6916" u="none" cap="none" strike="noStrike">
              <a:solidFill>
                <a:srgbClr val="000000"/>
              </a:solidFill>
              <a:latin typeface="Calibri"/>
              <a:ea typeface="Calibri"/>
              <a:cs typeface="Calibri"/>
              <a:sym typeface="Calibri"/>
            </a:endParaRPr>
          </a:p>
        </p:txBody>
      </p:sp>
      <p:sp>
        <p:nvSpPr>
          <p:cNvPr id="439" name="Google Shape;439;p1"/>
          <p:cNvSpPr txBox="1"/>
          <p:nvPr/>
        </p:nvSpPr>
        <p:spPr>
          <a:xfrm>
            <a:off x="191978" y="2079150"/>
            <a:ext cx="2577300" cy="492600"/>
          </a:xfrm>
          <a:prstGeom prst="rect">
            <a:avLst/>
          </a:prstGeom>
          <a:noFill/>
          <a:ln>
            <a:noFill/>
          </a:ln>
        </p:spPr>
        <p:txBody>
          <a:bodyPr anchorCtr="0" anchor="t" bIns="0" lIns="0" spcFirstLastPara="1" rIns="0" wrap="square" tIns="0">
            <a:spAutoFit/>
          </a:bodyPr>
          <a:lstStyle/>
          <a:p>
            <a:pPr indent="0" lvl="0" marL="0" marR="0" rtl="0" algn="l">
              <a:lnSpc>
                <a:spcPct val="120006"/>
              </a:lnSpc>
              <a:spcBef>
                <a:spcPts val="0"/>
              </a:spcBef>
              <a:spcAft>
                <a:spcPts val="0"/>
              </a:spcAft>
              <a:buClr>
                <a:srgbClr val="000000"/>
              </a:buClr>
              <a:buSzPts val="3200"/>
              <a:buFont typeface="Arial"/>
              <a:buNone/>
            </a:pPr>
            <a:r>
              <a:rPr b="1" lang="pt-BR" sz="3200">
                <a:solidFill>
                  <a:srgbClr val="D9BD34"/>
                </a:solidFill>
                <a:latin typeface="Calibri"/>
                <a:ea typeface="Calibri"/>
                <a:cs typeface="Calibri"/>
                <a:sym typeface="Calibri"/>
              </a:rPr>
              <a:t>AULA 06</a:t>
            </a:r>
            <a:endParaRPr b="1" i="0" sz="3200" u="none" cap="none" strike="noStrike">
              <a:solidFill>
                <a:srgbClr val="D9BD34"/>
              </a:solidFill>
              <a:latin typeface="Calibri"/>
              <a:ea typeface="Calibri"/>
              <a:cs typeface="Calibri"/>
              <a:sym typeface="Calibri"/>
            </a:endParaRPr>
          </a:p>
        </p:txBody>
      </p:sp>
      <p:sp>
        <p:nvSpPr>
          <p:cNvPr id="440" name="Google Shape;440;p1"/>
          <p:cNvSpPr/>
          <p:nvPr/>
        </p:nvSpPr>
        <p:spPr>
          <a:xfrm rot="503576">
            <a:off x="4782058" y="1669262"/>
            <a:ext cx="3631182" cy="3725569"/>
          </a:xfrm>
          <a:custGeom>
            <a:rect b="b" l="l" r="r" t="t"/>
            <a:pathLst>
              <a:path extrusionOk="0" h="7852008" w="7852008">
                <a:moveTo>
                  <a:pt x="0" y="0"/>
                </a:moveTo>
                <a:lnTo>
                  <a:pt x="7852008" y="0"/>
                </a:lnTo>
                <a:lnTo>
                  <a:pt x="7852008" y="7852009"/>
                </a:lnTo>
                <a:lnTo>
                  <a:pt x="0" y="7852009"/>
                </a:lnTo>
                <a:lnTo>
                  <a:pt x="0" y="0"/>
                </a:lnTo>
                <a:close/>
              </a:path>
            </a:pathLst>
          </a:custGeom>
          <a:blipFill rotWithShape="1">
            <a:blip r:embed="rId4">
              <a:alphaModFix/>
            </a:blip>
            <a:stretch>
              <a:fillRect b="0" l="0" r="0" t="0"/>
            </a:stretch>
          </a:blipFill>
          <a:ln>
            <a:noFill/>
          </a:ln>
        </p:spPr>
      </p:sp>
      <p:pic>
        <p:nvPicPr>
          <p:cNvPr id="441" name="Google Shape;441;p1"/>
          <p:cNvPicPr preferRelativeResize="0"/>
          <p:nvPr/>
        </p:nvPicPr>
        <p:blipFill rotWithShape="1">
          <a:blip r:embed="rId5">
            <a:alphaModFix/>
          </a:blip>
          <a:srcRect b="0" l="0" r="0" t="0"/>
          <a:stretch/>
        </p:blipFill>
        <p:spPr>
          <a:xfrm rot="1575659">
            <a:off x="1598696" y="2498978"/>
            <a:ext cx="3244719" cy="2469830"/>
          </a:xfrm>
          <a:prstGeom prst="rect">
            <a:avLst/>
          </a:prstGeom>
          <a:noFill/>
          <a:ln>
            <a:noFill/>
          </a:ln>
        </p:spPr>
      </p:pic>
      <p:sp>
        <p:nvSpPr>
          <p:cNvPr id="442" name="Google Shape;442;p1"/>
          <p:cNvSpPr txBox="1"/>
          <p:nvPr/>
        </p:nvSpPr>
        <p:spPr>
          <a:xfrm>
            <a:off x="4416425" y="348875"/>
            <a:ext cx="1285800" cy="384900"/>
          </a:xfrm>
          <a:prstGeom prst="rect">
            <a:avLst/>
          </a:prstGeom>
          <a:noFill/>
          <a:ln>
            <a:noFill/>
          </a:ln>
        </p:spPr>
        <p:txBody>
          <a:bodyPr anchorCtr="0" anchor="t" bIns="0" lIns="0" spcFirstLastPara="1" rIns="0" wrap="square" tIns="0">
            <a:spAutoFit/>
          </a:bodyPr>
          <a:lstStyle/>
          <a:p>
            <a:pPr indent="0" lvl="0" marL="0" marR="0" rtl="0" algn="l">
              <a:lnSpc>
                <a:spcPct val="120006"/>
              </a:lnSpc>
              <a:spcBef>
                <a:spcPts val="0"/>
              </a:spcBef>
              <a:spcAft>
                <a:spcPts val="0"/>
              </a:spcAft>
              <a:buClr>
                <a:srgbClr val="000000"/>
              </a:buClr>
              <a:buSzPts val="3200"/>
              <a:buFont typeface="Arial"/>
              <a:buNone/>
            </a:pPr>
            <a:r>
              <a:rPr b="0" i="0" lang="pt-BR" sz="2500" u="none" cap="none" strike="noStrike">
                <a:solidFill>
                  <a:srgbClr val="F8F8F8"/>
                </a:solidFill>
                <a:latin typeface="Calibri"/>
                <a:ea typeface="Calibri"/>
                <a:cs typeface="Calibri"/>
                <a:sym typeface="Calibri"/>
              </a:rPr>
              <a:t>PROJETO</a:t>
            </a:r>
            <a:endParaRPr b="0" i="0" sz="2500" u="none" cap="none" strike="noStrike">
              <a:solidFill>
                <a:srgbClr val="000000"/>
              </a:solidFill>
              <a:latin typeface="Calibri"/>
              <a:ea typeface="Calibri"/>
              <a:cs typeface="Calibri"/>
              <a:sym typeface="Calibri"/>
            </a:endParaRPr>
          </a:p>
        </p:txBody>
      </p:sp>
      <p:sp>
        <p:nvSpPr>
          <p:cNvPr id="443" name="Google Shape;443;p1"/>
          <p:cNvSpPr/>
          <p:nvPr/>
        </p:nvSpPr>
        <p:spPr>
          <a:xfrm>
            <a:off x="5677638" y="348778"/>
            <a:ext cx="433528" cy="385085"/>
          </a:xfrm>
          <a:custGeom>
            <a:rect b="b" l="l" r="r" t="t"/>
            <a:pathLst>
              <a:path extrusionOk="0" h="459803" w="656861">
                <a:moveTo>
                  <a:pt x="0" y="0"/>
                </a:moveTo>
                <a:lnTo>
                  <a:pt x="656861" y="0"/>
                </a:lnTo>
                <a:lnTo>
                  <a:pt x="656861" y="459803"/>
                </a:lnTo>
                <a:lnTo>
                  <a:pt x="0" y="459803"/>
                </a:lnTo>
                <a:lnTo>
                  <a:pt x="0" y="0"/>
                </a:lnTo>
                <a:close/>
              </a:path>
            </a:pathLst>
          </a:custGeom>
          <a:blipFill rotWithShape="1">
            <a:blip r:embed="rId6">
              <a:alphaModFix/>
            </a:blip>
            <a:stretch>
              <a:fillRect b="0" l="0" r="0" t="0"/>
            </a:stretch>
          </a:blipFill>
          <a:ln>
            <a:noFill/>
          </a:ln>
        </p:spPr>
      </p:sp>
      <p:sp>
        <p:nvSpPr>
          <p:cNvPr id="444" name="Google Shape;444;p1"/>
          <p:cNvSpPr txBox="1"/>
          <p:nvPr/>
        </p:nvSpPr>
        <p:spPr>
          <a:xfrm>
            <a:off x="6290876" y="348878"/>
            <a:ext cx="2070900" cy="384900"/>
          </a:xfrm>
          <a:prstGeom prst="rect">
            <a:avLst/>
          </a:prstGeom>
          <a:noFill/>
          <a:ln>
            <a:noFill/>
          </a:ln>
        </p:spPr>
        <p:txBody>
          <a:bodyPr anchorCtr="0" anchor="t" bIns="0" lIns="0" spcFirstLastPara="1" rIns="0" wrap="square" tIns="0">
            <a:spAutoFit/>
          </a:bodyPr>
          <a:lstStyle/>
          <a:p>
            <a:pPr indent="0" lvl="0" marL="0" marR="0" rtl="0" algn="l">
              <a:lnSpc>
                <a:spcPct val="110003"/>
              </a:lnSpc>
              <a:spcBef>
                <a:spcPts val="0"/>
              </a:spcBef>
              <a:spcAft>
                <a:spcPts val="0"/>
              </a:spcAft>
              <a:buClr>
                <a:srgbClr val="000000"/>
              </a:buClr>
              <a:buSzPts val="3200"/>
              <a:buFont typeface="Arial"/>
              <a:buNone/>
            </a:pPr>
            <a:r>
              <a:rPr b="0" i="0" lang="pt-BR" sz="2500" u="none" cap="none" strike="noStrike">
                <a:solidFill>
                  <a:srgbClr val="FFFFFF"/>
                </a:solidFill>
                <a:latin typeface="Calibri"/>
                <a:ea typeface="Calibri"/>
                <a:cs typeface="Calibri"/>
                <a:sym typeface="Calibri"/>
              </a:rPr>
              <a:t>EDUCAÇÃO</a:t>
            </a:r>
            <a:endParaRPr b="0" i="0" sz="2500" u="none" cap="none" strike="noStrike">
              <a:solidFill>
                <a:srgbClr val="000000"/>
              </a:solidFill>
              <a:latin typeface="Calibri"/>
              <a:ea typeface="Calibri"/>
              <a:cs typeface="Calibri"/>
              <a:sym typeface="Calibri"/>
            </a:endParaRPr>
          </a:p>
        </p:txBody>
      </p:sp>
      <p:sp>
        <p:nvSpPr>
          <p:cNvPr id="445" name="Google Shape;445;p1"/>
          <p:cNvSpPr txBox="1"/>
          <p:nvPr/>
        </p:nvSpPr>
        <p:spPr>
          <a:xfrm>
            <a:off x="4416427" y="756675"/>
            <a:ext cx="3561000" cy="815700"/>
          </a:xfrm>
          <a:prstGeom prst="rect">
            <a:avLst/>
          </a:prstGeom>
          <a:noFill/>
          <a:ln>
            <a:noFill/>
          </a:ln>
        </p:spPr>
        <p:txBody>
          <a:bodyPr anchorCtr="0" anchor="t" bIns="0" lIns="0" spcFirstLastPara="1" rIns="0" wrap="square" tIns="0">
            <a:spAutoFit/>
          </a:bodyPr>
          <a:lstStyle/>
          <a:p>
            <a:pPr indent="0" lvl="0" marL="0" marR="0" rtl="0" algn="l">
              <a:lnSpc>
                <a:spcPct val="110003"/>
              </a:lnSpc>
              <a:spcBef>
                <a:spcPts val="0"/>
              </a:spcBef>
              <a:spcAft>
                <a:spcPts val="0"/>
              </a:spcAft>
              <a:buClr>
                <a:srgbClr val="000000"/>
              </a:buClr>
              <a:buSzPts val="11216"/>
              <a:buFont typeface="Arial"/>
              <a:buNone/>
            </a:pPr>
            <a:r>
              <a:rPr b="1" i="0" lang="pt-BR" sz="5300" u="none" cap="none" strike="noStrike">
                <a:solidFill>
                  <a:srgbClr val="FFFFFF"/>
                </a:solidFill>
                <a:latin typeface="Calibri"/>
                <a:ea typeface="Calibri"/>
                <a:cs typeface="Calibri"/>
                <a:sym typeface="Calibri"/>
              </a:rPr>
              <a:t>DO FUTURO</a:t>
            </a:r>
            <a:endParaRPr b="1" i="0" sz="53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10"/>
          <p:cNvSpPr txBox="1"/>
          <p:nvPr>
            <p:ph type="title"/>
          </p:nvPr>
        </p:nvSpPr>
        <p:spPr>
          <a:xfrm>
            <a:off x="342725" y="727650"/>
            <a:ext cx="8620500" cy="461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3600"/>
              <a:buNone/>
            </a:pPr>
            <a:r>
              <a:rPr b="1" lang="pt-BR" sz="3000">
                <a:solidFill>
                  <a:srgbClr val="F2F2F2"/>
                </a:solidFill>
                <a:latin typeface="Poppins"/>
                <a:ea typeface="Poppins"/>
                <a:cs typeface="Poppins"/>
                <a:sym typeface="Poppins"/>
              </a:rPr>
              <a:t> Criação da Função</a:t>
            </a:r>
            <a:endParaRPr b="1" sz="3000">
              <a:solidFill>
                <a:srgbClr val="F2F2F2"/>
              </a:solidFill>
              <a:latin typeface="Poppins"/>
              <a:ea typeface="Poppins"/>
              <a:cs typeface="Poppins"/>
              <a:sym typeface="Poppins"/>
            </a:endParaRPr>
          </a:p>
        </p:txBody>
      </p:sp>
      <p:sp>
        <p:nvSpPr>
          <p:cNvPr id="537" name="Google Shape;537;p10"/>
          <p:cNvSpPr txBox="1"/>
          <p:nvPr/>
        </p:nvSpPr>
        <p:spPr>
          <a:xfrm>
            <a:off x="184525" y="1315950"/>
            <a:ext cx="7574700" cy="17433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Para iniciarmos a nossa criação temos que ir para a pagina da AWS Lambda, com isso em sua página assim como no ec2 nos mostrará um resumo sobre o uso das funções(caso tenha algum criado), mas para nós temos que criar nossa primeira função. Em sua criação pode-se criar uma função do zero ou até mesmo pegar uma função que já tenha um padrão.</a:t>
            </a:r>
            <a:endParaRPr b="0" i="0" sz="1500" u="none" cap="none" strike="noStrike">
              <a:solidFill>
                <a:schemeClr val="lt1"/>
              </a:solidFill>
              <a:latin typeface="Poppins"/>
              <a:ea typeface="Poppins"/>
              <a:cs typeface="Poppins"/>
              <a:sym typeface="Poppins"/>
            </a:endParaRPr>
          </a:p>
        </p:txBody>
      </p:sp>
      <p:cxnSp>
        <p:nvCxnSpPr>
          <p:cNvPr id="538" name="Google Shape;538;p10"/>
          <p:cNvCxnSpPr/>
          <p:nvPr/>
        </p:nvCxnSpPr>
        <p:spPr>
          <a:xfrm flipH="1" rot="10800000">
            <a:off x="208525" y="589875"/>
            <a:ext cx="3588900" cy="23100"/>
          </a:xfrm>
          <a:prstGeom prst="straightConnector1">
            <a:avLst/>
          </a:prstGeom>
          <a:noFill/>
          <a:ln cap="flat" cmpd="sng" w="9525">
            <a:solidFill>
              <a:srgbClr val="A3A3C1"/>
            </a:solidFill>
            <a:prstDash val="solid"/>
            <a:round/>
            <a:headEnd len="sm" w="sm" type="none"/>
            <a:tailEnd len="sm" w="sm" type="none"/>
          </a:ln>
        </p:spPr>
      </p:cxnSp>
      <p:sp>
        <p:nvSpPr>
          <p:cNvPr id="539" name="Google Shape;539;p10"/>
          <p:cNvSpPr txBox="1"/>
          <p:nvPr/>
        </p:nvSpPr>
        <p:spPr>
          <a:xfrm>
            <a:off x="184525" y="213275"/>
            <a:ext cx="5645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Dev Full Stack - Python | Aula 02 - Listas</a:t>
            </a:r>
            <a:endParaRPr b="0" i="0" sz="1200" u="none" cap="none" strike="noStrike">
              <a:solidFill>
                <a:srgbClr val="FFFFFF"/>
              </a:solidFill>
              <a:latin typeface="Poppins"/>
              <a:ea typeface="Poppins"/>
              <a:cs typeface="Poppins"/>
              <a:sym typeface="Poppins"/>
            </a:endParaRPr>
          </a:p>
        </p:txBody>
      </p:sp>
      <p:sp>
        <p:nvSpPr>
          <p:cNvPr id="540" name="Google Shape;540;p10"/>
          <p:cNvSpPr/>
          <p:nvPr/>
        </p:nvSpPr>
        <p:spPr>
          <a:xfrm>
            <a:off x="7247475" y="53451"/>
            <a:ext cx="1697649" cy="1170896"/>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3">
              <a:alphaModFix/>
            </a:blip>
            <a:stretch>
              <a:fillRect b="-45753" l="-16057" r="-16045" t="-45755"/>
            </a:stretch>
          </a:blipFill>
          <a:ln>
            <a:noFill/>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11"/>
          <p:cNvSpPr txBox="1"/>
          <p:nvPr>
            <p:ph type="title"/>
          </p:nvPr>
        </p:nvSpPr>
        <p:spPr>
          <a:xfrm>
            <a:off x="342725" y="727650"/>
            <a:ext cx="8620500" cy="461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3600"/>
              <a:buNone/>
            </a:pPr>
            <a:r>
              <a:rPr b="1" lang="pt-BR" sz="3000">
                <a:solidFill>
                  <a:srgbClr val="F2F2F2"/>
                </a:solidFill>
                <a:latin typeface="Poppins"/>
                <a:ea typeface="Poppins"/>
                <a:cs typeface="Poppins"/>
                <a:sym typeface="Poppins"/>
              </a:rPr>
              <a:t> Criação da Função</a:t>
            </a:r>
            <a:endParaRPr b="1" sz="3000">
              <a:solidFill>
                <a:srgbClr val="F2F2F2"/>
              </a:solidFill>
              <a:latin typeface="Poppins"/>
              <a:ea typeface="Poppins"/>
              <a:cs typeface="Poppins"/>
              <a:sym typeface="Poppins"/>
            </a:endParaRPr>
          </a:p>
        </p:txBody>
      </p:sp>
      <p:sp>
        <p:nvSpPr>
          <p:cNvPr id="546" name="Google Shape;546;p11"/>
          <p:cNvSpPr txBox="1"/>
          <p:nvPr/>
        </p:nvSpPr>
        <p:spPr>
          <a:xfrm>
            <a:off x="184525" y="1315950"/>
            <a:ext cx="7574700" cy="17433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Após selecionar o tipo de padrão de criação, ele irá requisitar o nome da função e também que linguagem iremos usar por padrão, onde teremos opções famosas, como node.js, python, java, entre outros, mas se houver que não tenha a linguagem, é possível fazer uma adaptação. Logo após teremos apenas o tipo de arquitetura e as permissões e as configurações avançadas, e com isso temos a nossa função.</a:t>
            </a:r>
            <a:endParaRPr b="0" i="0" sz="1500" u="none" cap="none" strike="noStrike">
              <a:solidFill>
                <a:schemeClr val="lt1"/>
              </a:solidFill>
              <a:latin typeface="Poppins"/>
              <a:ea typeface="Poppins"/>
              <a:cs typeface="Poppins"/>
              <a:sym typeface="Poppins"/>
            </a:endParaRPr>
          </a:p>
        </p:txBody>
      </p:sp>
      <p:cxnSp>
        <p:nvCxnSpPr>
          <p:cNvPr id="547" name="Google Shape;547;p11"/>
          <p:cNvCxnSpPr/>
          <p:nvPr/>
        </p:nvCxnSpPr>
        <p:spPr>
          <a:xfrm flipH="1" rot="10800000">
            <a:off x="208525" y="589875"/>
            <a:ext cx="3588900" cy="23100"/>
          </a:xfrm>
          <a:prstGeom prst="straightConnector1">
            <a:avLst/>
          </a:prstGeom>
          <a:noFill/>
          <a:ln cap="flat" cmpd="sng" w="9525">
            <a:solidFill>
              <a:srgbClr val="A3A3C1"/>
            </a:solidFill>
            <a:prstDash val="solid"/>
            <a:round/>
            <a:headEnd len="sm" w="sm" type="none"/>
            <a:tailEnd len="sm" w="sm" type="none"/>
          </a:ln>
        </p:spPr>
      </p:cxnSp>
      <p:sp>
        <p:nvSpPr>
          <p:cNvPr id="548" name="Google Shape;548;p11"/>
          <p:cNvSpPr txBox="1"/>
          <p:nvPr/>
        </p:nvSpPr>
        <p:spPr>
          <a:xfrm>
            <a:off x="184525" y="213275"/>
            <a:ext cx="5645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Dev Full Stack - Python | Aula 02 - Listas</a:t>
            </a:r>
            <a:endParaRPr b="0" i="0" sz="1200" u="none" cap="none" strike="noStrike">
              <a:solidFill>
                <a:srgbClr val="FFFFFF"/>
              </a:solidFill>
              <a:latin typeface="Poppins"/>
              <a:ea typeface="Poppins"/>
              <a:cs typeface="Poppins"/>
              <a:sym typeface="Poppins"/>
            </a:endParaRPr>
          </a:p>
        </p:txBody>
      </p:sp>
      <p:sp>
        <p:nvSpPr>
          <p:cNvPr id="549" name="Google Shape;549;p11"/>
          <p:cNvSpPr/>
          <p:nvPr/>
        </p:nvSpPr>
        <p:spPr>
          <a:xfrm>
            <a:off x="7247475" y="53451"/>
            <a:ext cx="1697649" cy="1170896"/>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3">
              <a:alphaModFix/>
            </a:blip>
            <a:stretch>
              <a:fillRect b="-45753" l="-16057" r="-16045" t="-45755"/>
            </a:stretch>
          </a:blipFill>
          <a:ln>
            <a:noFill/>
          </a:ln>
        </p:spPr>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12"/>
          <p:cNvSpPr txBox="1"/>
          <p:nvPr>
            <p:ph type="title"/>
          </p:nvPr>
        </p:nvSpPr>
        <p:spPr>
          <a:xfrm>
            <a:off x="342725" y="727650"/>
            <a:ext cx="8620500" cy="461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3600"/>
              <a:buNone/>
            </a:pPr>
            <a:r>
              <a:rPr b="1" lang="pt-BR" sz="3000">
                <a:solidFill>
                  <a:srgbClr val="F2F2F2"/>
                </a:solidFill>
                <a:latin typeface="Poppins"/>
                <a:ea typeface="Poppins"/>
                <a:cs typeface="Poppins"/>
                <a:sym typeface="Poppins"/>
              </a:rPr>
              <a:t> Criação da Função</a:t>
            </a:r>
            <a:endParaRPr b="1" sz="3000">
              <a:solidFill>
                <a:srgbClr val="F2F2F2"/>
              </a:solidFill>
              <a:latin typeface="Poppins"/>
              <a:ea typeface="Poppins"/>
              <a:cs typeface="Poppins"/>
              <a:sym typeface="Poppins"/>
            </a:endParaRPr>
          </a:p>
        </p:txBody>
      </p:sp>
      <p:sp>
        <p:nvSpPr>
          <p:cNvPr id="555" name="Google Shape;555;p12"/>
          <p:cNvSpPr txBox="1"/>
          <p:nvPr/>
        </p:nvSpPr>
        <p:spPr>
          <a:xfrm>
            <a:off x="184525" y="1315950"/>
            <a:ext cx="7574700" cy="14775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Não a muito o que falar sobre a criação de uma função Lambda, pois, como estamos falando de um serviço Serverless, a maior complicação, que seria a infraestrutura, está por medida da própria AWS facilitando assim a criação e sendo o mais direto o possível. Agora vamos passar para a sua execução.</a:t>
            </a:r>
            <a:endParaRPr b="0" i="0" sz="1500" u="none" cap="none" strike="noStrike">
              <a:solidFill>
                <a:schemeClr val="lt1"/>
              </a:solidFill>
              <a:latin typeface="Poppins"/>
              <a:ea typeface="Poppins"/>
              <a:cs typeface="Poppins"/>
              <a:sym typeface="Poppins"/>
            </a:endParaRPr>
          </a:p>
        </p:txBody>
      </p:sp>
      <p:cxnSp>
        <p:nvCxnSpPr>
          <p:cNvPr id="556" name="Google Shape;556;p12"/>
          <p:cNvCxnSpPr/>
          <p:nvPr/>
        </p:nvCxnSpPr>
        <p:spPr>
          <a:xfrm flipH="1" rot="10800000">
            <a:off x="208525" y="589875"/>
            <a:ext cx="3588900" cy="23100"/>
          </a:xfrm>
          <a:prstGeom prst="straightConnector1">
            <a:avLst/>
          </a:prstGeom>
          <a:noFill/>
          <a:ln cap="flat" cmpd="sng" w="9525">
            <a:solidFill>
              <a:srgbClr val="A3A3C1"/>
            </a:solidFill>
            <a:prstDash val="solid"/>
            <a:round/>
            <a:headEnd len="sm" w="sm" type="none"/>
            <a:tailEnd len="sm" w="sm" type="none"/>
          </a:ln>
        </p:spPr>
      </p:cxnSp>
      <p:sp>
        <p:nvSpPr>
          <p:cNvPr id="557" name="Google Shape;557;p12"/>
          <p:cNvSpPr txBox="1"/>
          <p:nvPr/>
        </p:nvSpPr>
        <p:spPr>
          <a:xfrm>
            <a:off x="184525" y="213275"/>
            <a:ext cx="5645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Dev Full Stack - Python | Aula 02 - Listas</a:t>
            </a:r>
            <a:endParaRPr b="0" i="0" sz="1200" u="none" cap="none" strike="noStrike">
              <a:solidFill>
                <a:srgbClr val="FFFFFF"/>
              </a:solidFill>
              <a:latin typeface="Poppins"/>
              <a:ea typeface="Poppins"/>
              <a:cs typeface="Poppins"/>
              <a:sym typeface="Poppins"/>
            </a:endParaRPr>
          </a:p>
        </p:txBody>
      </p:sp>
      <p:sp>
        <p:nvSpPr>
          <p:cNvPr id="558" name="Google Shape;558;p12"/>
          <p:cNvSpPr/>
          <p:nvPr/>
        </p:nvSpPr>
        <p:spPr>
          <a:xfrm>
            <a:off x="7247475" y="53451"/>
            <a:ext cx="1697649" cy="1170896"/>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3">
              <a:alphaModFix/>
            </a:blip>
            <a:stretch>
              <a:fillRect b="-45753" l="-16057" r="-16045" t="-45755"/>
            </a:stretch>
          </a:blipFill>
          <a:ln>
            <a:noFill/>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13"/>
          <p:cNvSpPr txBox="1"/>
          <p:nvPr>
            <p:ph type="title"/>
          </p:nvPr>
        </p:nvSpPr>
        <p:spPr>
          <a:xfrm>
            <a:off x="342725" y="727650"/>
            <a:ext cx="8620500" cy="461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3600"/>
              <a:buNone/>
            </a:pPr>
            <a:r>
              <a:rPr b="1" lang="pt-BR" sz="3000">
                <a:solidFill>
                  <a:srgbClr val="F2F2F2"/>
                </a:solidFill>
                <a:latin typeface="Poppins"/>
                <a:ea typeface="Poppins"/>
                <a:cs typeface="Poppins"/>
                <a:sym typeface="Poppins"/>
              </a:rPr>
              <a:t>Execução de uma função</a:t>
            </a:r>
            <a:endParaRPr b="1" sz="3000">
              <a:solidFill>
                <a:srgbClr val="F2F2F2"/>
              </a:solidFill>
              <a:latin typeface="Poppins"/>
              <a:ea typeface="Poppins"/>
              <a:cs typeface="Poppins"/>
              <a:sym typeface="Poppins"/>
            </a:endParaRPr>
          </a:p>
        </p:txBody>
      </p:sp>
      <p:sp>
        <p:nvSpPr>
          <p:cNvPr id="564" name="Google Shape;564;p13"/>
          <p:cNvSpPr txBox="1"/>
          <p:nvPr/>
        </p:nvSpPr>
        <p:spPr>
          <a:xfrm>
            <a:off x="184525" y="1315950"/>
            <a:ext cx="7574700" cy="1212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Primeiramente para executar uma Função temos que levar em consideração uma coisa sobre o Lambda, que é: a função Lambda trabalhará com o que chamamos de trigger, ou gatilho, ou evento, que tem como base que espera algo acontecer para se acionar a função.</a:t>
            </a:r>
            <a:endParaRPr b="0" i="0" sz="1500" u="none" cap="none" strike="noStrike">
              <a:solidFill>
                <a:schemeClr val="lt1"/>
              </a:solidFill>
              <a:latin typeface="Poppins"/>
              <a:ea typeface="Poppins"/>
              <a:cs typeface="Poppins"/>
              <a:sym typeface="Poppins"/>
            </a:endParaRPr>
          </a:p>
        </p:txBody>
      </p:sp>
      <p:cxnSp>
        <p:nvCxnSpPr>
          <p:cNvPr id="565" name="Google Shape;565;p13"/>
          <p:cNvCxnSpPr/>
          <p:nvPr/>
        </p:nvCxnSpPr>
        <p:spPr>
          <a:xfrm flipH="1" rot="10800000">
            <a:off x="208525" y="589875"/>
            <a:ext cx="3588900" cy="23100"/>
          </a:xfrm>
          <a:prstGeom prst="straightConnector1">
            <a:avLst/>
          </a:prstGeom>
          <a:noFill/>
          <a:ln cap="flat" cmpd="sng" w="9525">
            <a:solidFill>
              <a:srgbClr val="A3A3C1"/>
            </a:solidFill>
            <a:prstDash val="solid"/>
            <a:round/>
            <a:headEnd len="sm" w="sm" type="none"/>
            <a:tailEnd len="sm" w="sm" type="none"/>
          </a:ln>
        </p:spPr>
      </p:cxnSp>
      <p:sp>
        <p:nvSpPr>
          <p:cNvPr id="566" name="Google Shape;566;p13"/>
          <p:cNvSpPr txBox="1"/>
          <p:nvPr/>
        </p:nvSpPr>
        <p:spPr>
          <a:xfrm>
            <a:off x="184525" y="213275"/>
            <a:ext cx="5645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Dev Full Stack - Python | Aula 02 - Listas</a:t>
            </a:r>
            <a:endParaRPr b="0" i="0" sz="1200" u="none" cap="none" strike="noStrike">
              <a:solidFill>
                <a:srgbClr val="FFFFFF"/>
              </a:solidFill>
              <a:latin typeface="Poppins"/>
              <a:ea typeface="Poppins"/>
              <a:cs typeface="Poppins"/>
              <a:sym typeface="Poppins"/>
            </a:endParaRPr>
          </a:p>
        </p:txBody>
      </p:sp>
      <p:sp>
        <p:nvSpPr>
          <p:cNvPr id="567" name="Google Shape;567;p13"/>
          <p:cNvSpPr/>
          <p:nvPr/>
        </p:nvSpPr>
        <p:spPr>
          <a:xfrm>
            <a:off x="7247475" y="53451"/>
            <a:ext cx="1697649" cy="1170896"/>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3">
              <a:alphaModFix/>
            </a:blip>
            <a:stretch>
              <a:fillRect b="-45753" l="-16057" r="-16045" t="-45755"/>
            </a:stretch>
          </a:blipFill>
          <a:ln>
            <a:noFill/>
          </a:ln>
        </p:spPr>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14"/>
          <p:cNvSpPr txBox="1"/>
          <p:nvPr>
            <p:ph type="title"/>
          </p:nvPr>
        </p:nvSpPr>
        <p:spPr>
          <a:xfrm>
            <a:off x="342725" y="727650"/>
            <a:ext cx="8620500" cy="461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3600"/>
              <a:buNone/>
            </a:pPr>
            <a:r>
              <a:rPr b="1" lang="pt-BR" sz="3000">
                <a:solidFill>
                  <a:srgbClr val="F2F2F2"/>
                </a:solidFill>
                <a:latin typeface="Poppins"/>
                <a:ea typeface="Poppins"/>
                <a:cs typeface="Poppins"/>
                <a:sym typeface="Poppins"/>
              </a:rPr>
              <a:t>Execução de uma função</a:t>
            </a:r>
            <a:endParaRPr b="1" sz="3000">
              <a:solidFill>
                <a:srgbClr val="F2F2F2"/>
              </a:solidFill>
              <a:latin typeface="Poppins"/>
              <a:ea typeface="Poppins"/>
              <a:cs typeface="Poppins"/>
              <a:sym typeface="Poppins"/>
            </a:endParaRPr>
          </a:p>
        </p:txBody>
      </p:sp>
      <p:sp>
        <p:nvSpPr>
          <p:cNvPr id="573" name="Google Shape;573;p14"/>
          <p:cNvSpPr txBox="1"/>
          <p:nvPr/>
        </p:nvSpPr>
        <p:spPr>
          <a:xfrm>
            <a:off x="184525" y="1315950"/>
            <a:ext cx="7574700" cy="17433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Mas existe como criarmos teste para fazer a própria execução da função, e fazer o que o próprio nome já diz fazer o teste da função. Com isso ao criarmos um teste temos que levar em consideração: nome do evento, se irá ser privado ou publico, e por fim qual será o modelo de evento. Com isso conseguiremos fazer os nossos teste sem ter que adicionar nenhum evento externo.</a:t>
            </a:r>
            <a:endParaRPr b="0" i="0" sz="1500" u="none" cap="none" strike="noStrike">
              <a:solidFill>
                <a:schemeClr val="lt1"/>
              </a:solidFill>
              <a:latin typeface="Poppins"/>
              <a:ea typeface="Poppins"/>
              <a:cs typeface="Poppins"/>
              <a:sym typeface="Poppins"/>
            </a:endParaRPr>
          </a:p>
        </p:txBody>
      </p:sp>
      <p:cxnSp>
        <p:nvCxnSpPr>
          <p:cNvPr id="574" name="Google Shape;574;p14"/>
          <p:cNvCxnSpPr/>
          <p:nvPr/>
        </p:nvCxnSpPr>
        <p:spPr>
          <a:xfrm flipH="1" rot="10800000">
            <a:off x="208525" y="589875"/>
            <a:ext cx="3588900" cy="23100"/>
          </a:xfrm>
          <a:prstGeom prst="straightConnector1">
            <a:avLst/>
          </a:prstGeom>
          <a:noFill/>
          <a:ln cap="flat" cmpd="sng" w="9525">
            <a:solidFill>
              <a:srgbClr val="A3A3C1"/>
            </a:solidFill>
            <a:prstDash val="solid"/>
            <a:round/>
            <a:headEnd len="sm" w="sm" type="none"/>
            <a:tailEnd len="sm" w="sm" type="none"/>
          </a:ln>
        </p:spPr>
      </p:cxnSp>
      <p:sp>
        <p:nvSpPr>
          <p:cNvPr id="575" name="Google Shape;575;p14"/>
          <p:cNvSpPr txBox="1"/>
          <p:nvPr/>
        </p:nvSpPr>
        <p:spPr>
          <a:xfrm>
            <a:off x="184525" y="213275"/>
            <a:ext cx="5645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Dev Full Stack - Python | Aula 02 - Listas</a:t>
            </a:r>
            <a:endParaRPr b="0" i="0" sz="1200" u="none" cap="none" strike="noStrike">
              <a:solidFill>
                <a:srgbClr val="FFFFFF"/>
              </a:solidFill>
              <a:latin typeface="Poppins"/>
              <a:ea typeface="Poppins"/>
              <a:cs typeface="Poppins"/>
              <a:sym typeface="Poppins"/>
            </a:endParaRPr>
          </a:p>
        </p:txBody>
      </p:sp>
      <p:sp>
        <p:nvSpPr>
          <p:cNvPr id="576" name="Google Shape;576;p14"/>
          <p:cNvSpPr/>
          <p:nvPr/>
        </p:nvSpPr>
        <p:spPr>
          <a:xfrm>
            <a:off x="7247475" y="53451"/>
            <a:ext cx="1697649" cy="1170896"/>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3">
              <a:alphaModFix/>
            </a:blip>
            <a:stretch>
              <a:fillRect b="-45753" l="-16057" r="-16045" t="-45755"/>
            </a:stretch>
          </a:blipFill>
          <a:ln>
            <a:noFill/>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15"/>
          <p:cNvSpPr txBox="1"/>
          <p:nvPr>
            <p:ph type="title"/>
          </p:nvPr>
        </p:nvSpPr>
        <p:spPr>
          <a:xfrm>
            <a:off x="342725" y="727650"/>
            <a:ext cx="8620500" cy="461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3600"/>
              <a:buNone/>
            </a:pPr>
            <a:r>
              <a:rPr b="1" lang="pt-BR" sz="3000">
                <a:solidFill>
                  <a:srgbClr val="F2F2F2"/>
                </a:solidFill>
                <a:latin typeface="Poppins"/>
                <a:ea typeface="Poppins"/>
                <a:cs typeface="Poppins"/>
                <a:sym typeface="Poppins"/>
              </a:rPr>
              <a:t>Características do Lambda</a:t>
            </a:r>
            <a:endParaRPr b="1" sz="3000">
              <a:solidFill>
                <a:srgbClr val="F2F2F2"/>
              </a:solidFill>
              <a:latin typeface="Poppins"/>
              <a:ea typeface="Poppins"/>
              <a:cs typeface="Poppins"/>
              <a:sym typeface="Poppins"/>
            </a:endParaRPr>
          </a:p>
        </p:txBody>
      </p:sp>
      <p:sp>
        <p:nvSpPr>
          <p:cNvPr id="582" name="Google Shape;582;p15"/>
          <p:cNvSpPr txBox="1"/>
          <p:nvPr/>
        </p:nvSpPr>
        <p:spPr>
          <a:xfrm>
            <a:off x="184525" y="1315950"/>
            <a:ext cx="7574700" cy="20088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 Com o Lambda podemos construir aplicações baseadas em pequenas funções, com uma responsabilidade única iniciada a partir de eventos. Essa é a principal diferença com uma aplicação web, pois nosso código implementa somente o que é necessário para ser executado. Podemos por exemplo, responder a uma requisição HTTP, ou redimensionar uma imagem salva no S3, ou processar uma mensagem enviada numa fila do SQS, com o mínimo de código possível.</a:t>
            </a:r>
            <a:endParaRPr b="0" i="0" sz="1500" u="none" cap="none" strike="noStrike">
              <a:solidFill>
                <a:schemeClr val="lt1"/>
              </a:solidFill>
              <a:latin typeface="Poppins"/>
              <a:ea typeface="Poppins"/>
              <a:cs typeface="Poppins"/>
              <a:sym typeface="Poppins"/>
            </a:endParaRPr>
          </a:p>
        </p:txBody>
      </p:sp>
      <p:cxnSp>
        <p:nvCxnSpPr>
          <p:cNvPr id="583" name="Google Shape;583;p15"/>
          <p:cNvCxnSpPr/>
          <p:nvPr/>
        </p:nvCxnSpPr>
        <p:spPr>
          <a:xfrm flipH="1" rot="10800000">
            <a:off x="208525" y="589875"/>
            <a:ext cx="3588900" cy="23100"/>
          </a:xfrm>
          <a:prstGeom prst="straightConnector1">
            <a:avLst/>
          </a:prstGeom>
          <a:noFill/>
          <a:ln cap="flat" cmpd="sng" w="9525">
            <a:solidFill>
              <a:srgbClr val="A3A3C1"/>
            </a:solidFill>
            <a:prstDash val="solid"/>
            <a:round/>
            <a:headEnd len="sm" w="sm" type="none"/>
            <a:tailEnd len="sm" w="sm" type="none"/>
          </a:ln>
        </p:spPr>
      </p:cxnSp>
      <p:sp>
        <p:nvSpPr>
          <p:cNvPr id="584" name="Google Shape;584;p15"/>
          <p:cNvSpPr txBox="1"/>
          <p:nvPr/>
        </p:nvSpPr>
        <p:spPr>
          <a:xfrm>
            <a:off x="184525" y="213275"/>
            <a:ext cx="5645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Dev Full Stack - Python | Aula 02 - Listas</a:t>
            </a:r>
            <a:endParaRPr b="0" i="0" sz="1200" u="none" cap="none" strike="noStrike">
              <a:solidFill>
                <a:srgbClr val="FFFFFF"/>
              </a:solidFill>
              <a:latin typeface="Poppins"/>
              <a:ea typeface="Poppins"/>
              <a:cs typeface="Poppins"/>
              <a:sym typeface="Poppins"/>
            </a:endParaRPr>
          </a:p>
        </p:txBody>
      </p:sp>
      <p:sp>
        <p:nvSpPr>
          <p:cNvPr id="585" name="Google Shape;585;p15"/>
          <p:cNvSpPr/>
          <p:nvPr/>
        </p:nvSpPr>
        <p:spPr>
          <a:xfrm>
            <a:off x="7247475" y="53451"/>
            <a:ext cx="1697649" cy="1170896"/>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3">
              <a:alphaModFix/>
            </a:blip>
            <a:stretch>
              <a:fillRect b="-45753" l="-16057" r="-16045" t="-45755"/>
            </a:stretch>
          </a:blipFill>
          <a:ln>
            <a:noFill/>
          </a:ln>
        </p:spPr>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16"/>
          <p:cNvSpPr txBox="1"/>
          <p:nvPr>
            <p:ph type="title"/>
          </p:nvPr>
        </p:nvSpPr>
        <p:spPr>
          <a:xfrm>
            <a:off x="342725" y="727650"/>
            <a:ext cx="8620500" cy="461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3600"/>
              <a:buNone/>
            </a:pPr>
            <a:r>
              <a:rPr b="1" lang="pt-BR" sz="3000">
                <a:solidFill>
                  <a:srgbClr val="F2F2F2"/>
                </a:solidFill>
                <a:latin typeface="Poppins"/>
                <a:ea typeface="Poppins"/>
                <a:cs typeface="Poppins"/>
                <a:sym typeface="Poppins"/>
              </a:rPr>
              <a:t>Serveless</a:t>
            </a:r>
            <a:endParaRPr b="1" sz="3000">
              <a:solidFill>
                <a:srgbClr val="F2F2F2"/>
              </a:solidFill>
              <a:latin typeface="Poppins"/>
              <a:ea typeface="Poppins"/>
              <a:cs typeface="Poppins"/>
              <a:sym typeface="Poppins"/>
            </a:endParaRPr>
          </a:p>
        </p:txBody>
      </p:sp>
      <p:sp>
        <p:nvSpPr>
          <p:cNvPr id="591" name="Google Shape;591;p16"/>
          <p:cNvSpPr txBox="1"/>
          <p:nvPr/>
        </p:nvSpPr>
        <p:spPr>
          <a:xfrm>
            <a:off x="184525" y="1315950"/>
            <a:ext cx="7574700" cy="35928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100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Antes de falarmos sobre Lambda, vamos esclarecer o que é Serveless. Muitos já devem ter ouvido falar sobre esse termo associando ao pensamento de executar sem precisar de um servidor. </a:t>
            </a:r>
            <a:endParaRPr b="0" i="0" sz="1500" u="none" cap="none" strike="noStrike">
              <a:solidFill>
                <a:srgbClr val="F2F2F2"/>
              </a:solidFill>
              <a:latin typeface="Poppins"/>
              <a:ea typeface="Poppins"/>
              <a:cs typeface="Poppins"/>
              <a:sym typeface="Poppins"/>
            </a:endParaRPr>
          </a:p>
          <a:p>
            <a:pPr indent="-323850" lvl="0" marL="457200" marR="0" rtl="0" algn="l">
              <a:lnSpc>
                <a:spcPct val="115000"/>
              </a:lnSpc>
              <a:spcBef>
                <a:spcPts val="100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Na verdade, serverless é um modelo de serviço de nuvem onde você não precisa se preocupar com a infraestrutura da sua aplicação. Esse servidor ainda existe, entretanto ele é totalmente gerenciado pelo provedor de nuvem, te permitindo focar somente na lógica do seu negócio. </a:t>
            </a:r>
            <a:endParaRPr b="0" i="0" sz="1500" u="none" cap="none" strike="noStrike">
              <a:solidFill>
                <a:srgbClr val="F2F2F2"/>
              </a:solidFill>
              <a:latin typeface="Poppins"/>
              <a:ea typeface="Poppins"/>
              <a:cs typeface="Poppins"/>
              <a:sym typeface="Poppins"/>
            </a:endParaRPr>
          </a:p>
          <a:p>
            <a:pPr indent="-323850" lvl="0" marL="457200" marR="0" rtl="0" algn="l">
              <a:lnSpc>
                <a:spcPct val="115000"/>
              </a:lnSpc>
              <a:spcBef>
                <a:spcPts val="1000"/>
              </a:spcBef>
              <a:spcAft>
                <a:spcPts val="100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Um diferencial do Serverless é que você paga somente o que sua aplicação utilizar. Ao contrário de uma EC2 tradicional, você pode ser cobrado pelo tempo ocioso nessa EC2, em momentos onde sua aplicação não tem nenhuma atividade.</a:t>
            </a:r>
            <a:endParaRPr b="0" i="0" sz="1500" u="none" cap="none" strike="noStrike">
              <a:solidFill>
                <a:schemeClr val="lt1"/>
              </a:solidFill>
              <a:latin typeface="Poppins"/>
              <a:ea typeface="Poppins"/>
              <a:cs typeface="Poppins"/>
              <a:sym typeface="Poppins"/>
            </a:endParaRPr>
          </a:p>
        </p:txBody>
      </p:sp>
      <p:cxnSp>
        <p:nvCxnSpPr>
          <p:cNvPr id="592" name="Google Shape;592;p16"/>
          <p:cNvCxnSpPr/>
          <p:nvPr/>
        </p:nvCxnSpPr>
        <p:spPr>
          <a:xfrm flipH="1" rot="10800000">
            <a:off x="208525" y="589875"/>
            <a:ext cx="3588900" cy="23100"/>
          </a:xfrm>
          <a:prstGeom prst="straightConnector1">
            <a:avLst/>
          </a:prstGeom>
          <a:noFill/>
          <a:ln cap="flat" cmpd="sng" w="9525">
            <a:solidFill>
              <a:srgbClr val="A3A3C1"/>
            </a:solidFill>
            <a:prstDash val="solid"/>
            <a:round/>
            <a:headEnd len="sm" w="sm" type="none"/>
            <a:tailEnd len="sm" w="sm" type="none"/>
          </a:ln>
        </p:spPr>
      </p:cxnSp>
      <p:sp>
        <p:nvSpPr>
          <p:cNvPr id="593" name="Google Shape;593;p16"/>
          <p:cNvSpPr txBox="1"/>
          <p:nvPr/>
        </p:nvSpPr>
        <p:spPr>
          <a:xfrm>
            <a:off x="184525" y="213275"/>
            <a:ext cx="5645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Dev Full Stack - Python | Aula 02 - Listas</a:t>
            </a:r>
            <a:endParaRPr b="0" i="0" sz="1200" u="none" cap="none" strike="noStrike">
              <a:solidFill>
                <a:srgbClr val="FFFFFF"/>
              </a:solidFill>
              <a:latin typeface="Poppins"/>
              <a:ea typeface="Poppins"/>
              <a:cs typeface="Poppins"/>
              <a:sym typeface="Poppins"/>
            </a:endParaRPr>
          </a:p>
        </p:txBody>
      </p:sp>
      <p:sp>
        <p:nvSpPr>
          <p:cNvPr id="594" name="Google Shape;594;p16"/>
          <p:cNvSpPr/>
          <p:nvPr/>
        </p:nvSpPr>
        <p:spPr>
          <a:xfrm>
            <a:off x="7247475" y="53451"/>
            <a:ext cx="1697649" cy="1170896"/>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3">
              <a:alphaModFix/>
            </a:blip>
            <a:stretch>
              <a:fillRect b="-45753" l="-16057" r="-16045" t="-45755"/>
            </a:stretch>
          </a:blipFill>
          <a:ln>
            <a:noFill/>
          </a:ln>
        </p:spPr>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17"/>
          <p:cNvSpPr txBox="1"/>
          <p:nvPr>
            <p:ph type="title"/>
          </p:nvPr>
        </p:nvSpPr>
        <p:spPr>
          <a:xfrm>
            <a:off x="342725" y="727650"/>
            <a:ext cx="8620500" cy="461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3600"/>
              <a:buNone/>
            </a:pPr>
            <a:r>
              <a:rPr b="1" lang="pt-BR" sz="3000">
                <a:solidFill>
                  <a:srgbClr val="F2F2F2"/>
                </a:solidFill>
                <a:latin typeface="Poppins"/>
                <a:ea typeface="Poppins"/>
                <a:cs typeface="Poppins"/>
                <a:sym typeface="Poppins"/>
              </a:rPr>
              <a:t>Serveless</a:t>
            </a:r>
            <a:endParaRPr b="1" sz="3000">
              <a:solidFill>
                <a:srgbClr val="F2F2F2"/>
              </a:solidFill>
              <a:latin typeface="Poppins"/>
              <a:ea typeface="Poppins"/>
              <a:cs typeface="Poppins"/>
              <a:sym typeface="Poppins"/>
            </a:endParaRPr>
          </a:p>
        </p:txBody>
      </p:sp>
      <p:sp>
        <p:nvSpPr>
          <p:cNvPr id="600" name="Google Shape;600;p17"/>
          <p:cNvSpPr txBox="1"/>
          <p:nvPr/>
        </p:nvSpPr>
        <p:spPr>
          <a:xfrm>
            <a:off x="184525" y="1315950"/>
            <a:ext cx="7574700" cy="34005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100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Dando sequência temos alguns benefícios aos usar o lambda: </a:t>
            </a:r>
            <a:endParaRPr b="0" i="0" sz="1500" u="none" cap="none" strike="noStrike">
              <a:solidFill>
                <a:srgbClr val="F2F2F2"/>
              </a:solidFill>
              <a:latin typeface="Poppins"/>
              <a:ea typeface="Poppins"/>
              <a:cs typeface="Poppins"/>
              <a:sym typeface="Poppins"/>
            </a:endParaRPr>
          </a:p>
          <a:p>
            <a:pPr indent="-317500" lvl="0" marL="457200" marR="0" rtl="0" algn="l">
              <a:lnSpc>
                <a:spcPct val="115000"/>
              </a:lnSpc>
              <a:spcBef>
                <a:spcPts val="1000"/>
              </a:spcBef>
              <a:spcAft>
                <a:spcPts val="0"/>
              </a:spcAft>
              <a:buClr>
                <a:srgbClr val="F2F2F2"/>
              </a:buClr>
              <a:buSzPts val="1400"/>
              <a:buFont typeface="Poppins"/>
              <a:buAutoNum type="arabicPeriod"/>
            </a:pPr>
            <a:r>
              <a:rPr b="1" i="0" lang="pt-BR" sz="1400" u="none" cap="none" strike="noStrike">
                <a:solidFill>
                  <a:srgbClr val="F2F2F2"/>
                </a:solidFill>
                <a:latin typeface="Poppins"/>
                <a:ea typeface="Poppins"/>
                <a:cs typeface="Poppins"/>
                <a:sym typeface="Poppins"/>
              </a:rPr>
              <a:t>Quantidade de código reduzida: </a:t>
            </a:r>
            <a:r>
              <a:rPr b="0" i="0" lang="pt-BR" sz="1400" u="none" cap="none" strike="noStrike">
                <a:solidFill>
                  <a:srgbClr val="F2F2F2"/>
                </a:solidFill>
                <a:latin typeface="Poppins"/>
                <a:ea typeface="Poppins"/>
                <a:cs typeface="Poppins"/>
                <a:sym typeface="Poppins"/>
              </a:rPr>
              <a:t>Ao contrário de uma aplicação web MVC, onde temos que configurar conexões com banco de dados, configurar rotas, entre outros, podemos ir direto ao ponto e executar só o que é necessário no Lambda. O gerenciamento de rotas, bem como conexões com o banco de dados, e outras configurações são delegados para outros serviços, como um API Gateway, e são configurados fora do seu código.</a:t>
            </a:r>
            <a:endParaRPr b="0" i="0" sz="1400" u="none" cap="none" strike="noStrike">
              <a:solidFill>
                <a:srgbClr val="F2F2F2"/>
              </a:solidFill>
              <a:latin typeface="Poppins"/>
              <a:ea typeface="Poppins"/>
              <a:cs typeface="Poppins"/>
              <a:sym typeface="Poppins"/>
            </a:endParaRPr>
          </a:p>
          <a:p>
            <a:pPr indent="-317500" lvl="0" marL="457200" marR="0" rtl="0" algn="l">
              <a:lnSpc>
                <a:spcPct val="115000"/>
              </a:lnSpc>
              <a:spcBef>
                <a:spcPts val="1000"/>
              </a:spcBef>
              <a:spcAft>
                <a:spcPts val="1000"/>
              </a:spcAft>
              <a:buClr>
                <a:srgbClr val="F2F2F2"/>
              </a:buClr>
              <a:buSzPts val="1400"/>
              <a:buFont typeface="Poppins"/>
              <a:buAutoNum type="arabicPeriod"/>
            </a:pPr>
            <a:r>
              <a:rPr b="1" i="0" lang="pt-BR" sz="1400" u="none" cap="none" strike="noStrike">
                <a:solidFill>
                  <a:srgbClr val="F2F2F2"/>
                </a:solidFill>
                <a:latin typeface="Poppins"/>
                <a:ea typeface="Poppins"/>
                <a:cs typeface="Poppins"/>
                <a:sym typeface="Poppins"/>
              </a:rPr>
              <a:t>Escalabilidade instantânea: </a:t>
            </a:r>
            <a:r>
              <a:rPr b="0" i="0" lang="pt-BR" sz="1400" u="none" cap="none" strike="noStrike">
                <a:solidFill>
                  <a:srgbClr val="F2F2F2"/>
                </a:solidFill>
                <a:latin typeface="Poppins"/>
                <a:ea typeface="Poppins"/>
                <a:cs typeface="Poppins"/>
                <a:sym typeface="Poppins"/>
              </a:rPr>
              <a:t>Para os casos onde nossa função recebe um pico de acessos, é possível escalar automaticamente sua função para atender um número maior de clientes. Como a AWS é responsável por gerenciar nossa infraestrutura, podemos delegar essa responsabilidade sem precisar se preocupar alocar previamente mais servidores</a:t>
            </a:r>
            <a:endParaRPr b="0" i="0" sz="1400" u="none" cap="none" strike="noStrike">
              <a:solidFill>
                <a:schemeClr val="lt1"/>
              </a:solidFill>
              <a:latin typeface="Poppins"/>
              <a:ea typeface="Poppins"/>
              <a:cs typeface="Poppins"/>
              <a:sym typeface="Poppins"/>
            </a:endParaRPr>
          </a:p>
        </p:txBody>
      </p:sp>
      <p:cxnSp>
        <p:nvCxnSpPr>
          <p:cNvPr id="601" name="Google Shape;601;p17"/>
          <p:cNvCxnSpPr/>
          <p:nvPr/>
        </p:nvCxnSpPr>
        <p:spPr>
          <a:xfrm flipH="1" rot="10800000">
            <a:off x="208525" y="589875"/>
            <a:ext cx="3588900" cy="23100"/>
          </a:xfrm>
          <a:prstGeom prst="straightConnector1">
            <a:avLst/>
          </a:prstGeom>
          <a:noFill/>
          <a:ln cap="flat" cmpd="sng" w="9525">
            <a:solidFill>
              <a:srgbClr val="A3A3C1"/>
            </a:solidFill>
            <a:prstDash val="solid"/>
            <a:round/>
            <a:headEnd len="sm" w="sm" type="none"/>
            <a:tailEnd len="sm" w="sm" type="none"/>
          </a:ln>
        </p:spPr>
      </p:cxnSp>
      <p:sp>
        <p:nvSpPr>
          <p:cNvPr id="602" name="Google Shape;602;p17"/>
          <p:cNvSpPr txBox="1"/>
          <p:nvPr/>
        </p:nvSpPr>
        <p:spPr>
          <a:xfrm>
            <a:off x="184525" y="213275"/>
            <a:ext cx="5645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Dev Full Stack - Python | Aula 02 - Listas</a:t>
            </a:r>
            <a:endParaRPr b="0" i="0" sz="1200" u="none" cap="none" strike="noStrike">
              <a:solidFill>
                <a:srgbClr val="FFFFFF"/>
              </a:solidFill>
              <a:latin typeface="Poppins"/>
              <a:ea typeface="Poppins"/>
              <a:cs typeface="Poppins"/>
              <a:sym typeface="Poppins"/>
            </a:endParaRPr>
          </a:p>
        </p:txBody>
      </p:sp>
      <p:sp>
        <p:nvSpPr>
          <p:cNvPr id="603" name="Google Shape;603;p17"/>
          <p:cNvSpPr/>
          <p:nvPr/>
        </p:nvSpPr>
        <p:spPr>
          <a:xfrm>
            <a:off x="7247475" y="53451"/>
            <a:ext cx="1697649" cy="1170896"/>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3">
              <a:alphaModFix/>
            </a:blip>
            <a:stretch>
              <a:fillRect b="-45753" l="-16057" r="-16045" t="-45755"/>
            </a:stretch>
          </a:blipFill>
          <a:ln>
            <a:noFill/>
          </a:ln>
        </p:spPr>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18"/>
          <p:cNvSpPr txBox="1"/>
          <p:nvPr>
            <p:ph type="title"/>
          </p:nvPr>
        </p:nvSpPr>
        <p:spPr>
          <a:xfrm>
            <a:off x="342725" y="727650"/>
            <a:ext cx="8620500" cy="461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3600"/>
              <a:buNone/>
            </a:pPr>
            <a:r>
              <a:rPr b="1" lang="pt-BR" sz="3000">
                <a:solidFill>
                  <a:srgbClr val="F2F2F2"/>
                </a:solidFill>
                <a:latin typeface="Poppins"/>
                <a:ea typeface="Poppins"/>
                <a:cs typeface="Poppins"/>
                <a:sym typeface="Poppins"/>
              </a:rPr>
              <a:t>Uso lambda</a:t>
            </a:r>
            <a:endParaRPr b="1" sz="3000">
              <a:solidFill>
                <a:srgbClr val="F2F2F2"/>
              </a:solidFill>
              <a:latin typeface="Poppins"/>
              <a:ea typeface="Poppins"/>
              <a:cs typeface="Poppins"/>
              <a:sym typeface="Poppins"/>
            </a:endParaRPr>
          </a:p>
        </p:txBody>
      </p:sp>
      <p:sp>
        <p:nvSpPr>
          <p:cNvPr id="609" name="Google Shape;609;p18"/>
          <p:cNvSpPr txBox="1"/>
          <p:nvPr/>
        </p:nvSpPr>
        <p:spPr>
          <a:xfrm>
            <a:off x="184525" y="1315950"/>
            <a:ext cx="7574700" cy="21369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A questão é: quando devo usar lambda ou não? </a:t>
            </a:r>
            <a:endParaRPr b="0" i="0" sz="1500" u="none" cap="none" strike="noStrike">
              <a:solidFill>
                <a:srgbClr val="F2F2F2"/>
              </a:solidFill>
              <a:latin typeface="Poppins"/>
              <a:ea typeface="Poppins"/>
              <a:cs typeface="Poppins"/>
              <a:sym typeface="Poppins"/>
            </a:endParaRPr>
          </a:p>
          <a:p>
            <a:pPr indent="-323850" lvl="0" marL="457200" marR="0" rtl="0" algn="l">
              <a:lnSpc>
                <a:spcPct val="115000"/>
              </a:lnSpc>
              <a:spcBef>
                <a:spcPts val="1000"/>
              </a:spcBef>
              <a:spcAft>
                <a:spcPts val="100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A primeira situação é rodar uma aplicação web tradicional. Você até consegue fazer isso, mapeando os eventos enviados com uma requisição web que sua aplicação utiliza, porém você estará subutilizando o potencial do Lambda, publicando uma aplicação completa dentro de uma única função e executando trechos de código que podem ser redundantes, como a configuração de rotas. </a:t>
            </a:r>
            <a:endParaRPr b="0" i="0" sz="1500" u="none" cap="none" strike="noStrike">
              <a:solidFill>
                <a:schemeClr val="lt1"/>
              </a:solidFill>
              <a:latin typeface="Poppins"/>
              <a:ea typeface="Poppins"/>
              <a:cs typeface="Poppins"/>
              <a:sym typeface="Poppins"/>
            </a:endParaRPr>
          </a:p>
        </p:txBody>
      </p:sp>
      <p:cxnSp>
        <p:nvCxnSpPr>
          <p:cNvPr id="610" name="Google Shape;610;p18"/>
          <p:cNvCxnSpPr/>
          <p:nvPr/>
        </p:nvCxnSpPr>
        <p:spPr>
          <a:xfrm flipH="1" rot="10800000">
            <a:off x="208525" y="589875"/>
            <a:ext cx="3588900" cy="23100"/>
          </a:xfrm>
          <a:prstGeom prst="straightConnector1">
            <a:avLst/>
          </a:prstGeom>
          <a:noFill/>
          <a:ln cap="flat" cmpd="sng" w="9525">
            <a:solidFill>
              <a:srgbClr val="A3A3C1"/>
            </a:solidFill>
            <a:prstDash val="solid"/>
            <a:round/>
            <a:headEnd len="sm" w="sm" type="none"/>
            <a:tailEnd len="sm" w="sm" type="none"/>
          </a:ln>
        </p:spPr>
      </p:cxnSp>
      <p:sp>
        <p:nvSpPr>
          <p:cNvPr id="611" name="Google Shape;611;p18"/>
          <p:cNvSpPr txBox="1"/>
          <p:nvPr/>
        </p:nvSpPr>
        <p:spPr>
          <a:xfrm>
            <a:off x="184525" y="213275"/>
            <a:ext cx="5645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Dev Full Stack - Python | Aula 02 - Listas</a:t>
            </a:r>
            <a:endParaRPr b="0" i="0" sz="1200" u="none" cap="none" strike="noStrike">
              <a:solidFill>
                <a:srgbClr val="FFFFFF"/>
              </a:solidFill>
              <a:latin typeface="Poppins"/>
              <a:ea typeface="Poppins"/>
              <a:cs typeface="Poppins"/>
              <a:sym typeface="Poppins"/>
            </a:endParaRPr>
          </a:p>
        </p:txBody>
      </p:sp>
      <p:sp>
        <p:nvSpPr>
          <p:cNvPr id="612" name="Google Shape;612;p18"/>
          <p:cNvSpPr/>
          <p:nvPr/>
        </p:nvSpPr>
        <p:spPr>
          <a:xfrm>
            <a:off x="7247475" y="53451"/>
            <a:ext cx="1697649" cy="1170896"/>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3">
              <a:alphaModFix/>
            </a:blip>
            <a:stretch>
              <a:fillRect b="-45753" l="-16057" r="-16045" t="-45755"/>
            </a:stretch>
          </a:blipFill>
          <a:ln>
            <a:noFill/>
          </a:ln>
        </p:spPr>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19"/>
          <p:cNvSpPr txBox="1"/>
          <p:nvPr>
            <p:ph type="title"/>
          </p:nvPr>
        </p:nvSpPr>
        <p:spPr>
          <a:xfrm>
            <a:off x="342725" y="727650"/>
            <a:ext cx="8620500" cy="461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3600"/>
              <a:buNone/>
            </a:pPr>
            <a:r>
              <a:rPr b="1" lang="pt-BR" sz="3000">
                <a:solidFill>
                  <a:srgbClr val="F2F2F2"/>
                </a:solidFill>
                <a:latin typeface="Poppins"/>
                <a:ea typeface="Poppins"/>
                <a:cs typeface="Poppins"/>
                <a:sym typeface="Poppins"/>
              </a:rPr>
              <a:t>Uso lambda</a:t>
            </a:r>
            <a:endParaRPr b="1" sz="3000">
              <a:solidFill>
                <a:srgbClr val="F2F2F2"/>
              </a:solidFill>
              <a:latin typeface="Poppins"/>
              <a:ea typeface="Poppins"/>
              <a:cs typeface="Poppins"/>
              <a:sym typeface="Poppins"/>
            </a:endParaRPr>
          </a:p>
        </p:txBody>
      </p:sp>
      <p:sp>
        <p:nvSpPr>
          <p:cNvPr id="618" name="Google Shape;618;p19"/>
          <p:cNvSpPr txBox="1"/>
          <p:nvPr/>
        </p:nvSpPr>
        <p:spPr>
          <a:xfrm>
            <a:off x="184525" y="1315950"/>
            <a:ext cx="7574700" cy="17433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0"/>
              </a:spcBef>
              <a:spcAft>
                <a:spcPts val="100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Processos de longa duração também não são recomendados. O tempo limite de execução de uma função é de 15 minutos. Isso pode acontecer ao processar um grande volume de dados de uma só vez. O ideal nesse caso é quebrar esse processo em partes menores, e executar somente uma unidade por função, ao invés de processar várias unidades de uma vez. </a:t>
            </a:r>
            <a:endParaRPr b="0" i="0" sz="1500" u="none" cap="none" strike="noStrike">
              <a:solidFill>
                <a:schemeClr val="lt1"/>
              </a:solidFill>
              <a:latin typeface="Poppins"/>
              <a:ea typeface="Poppins"/>
              <a:cs typeface="Poppins"/>
              <a:sym typeface="Poppins"/>
            </a:endParaRPr>
          </a:p>
        </p:txBody>
      </p:sp>
      <p:cxnSp>
        <p:nvCxnSpPr>
          <p:cNvPr id="619" name="Google Shape;619;p19"/>
          <p:cNvCxnSpPr/>
          <p:nvPr/>
        </p:nvCxnSpPr>
        <p:spPr>
          <a:xfrm flipH="1" rot="10800000">
            <a:off x="208525" y="589875"/>
            <a:ext cx="3588900" cy="23100"/>
          </a:xfrm>
          <a:prstGeom prst="straightConnector1">
            <a:avLst/>
          </a:prstGeom>
          <a:noFill/>
          <a:ln cap="flat" cmpd="sng" w="9525">
            <a:solidFill>
              <a:srgbClr val="A3A3C1"/>
            </a:solidFill>
            <a:prstDash val="solid"/>
            <a:round/>
            <a:headEnd len="sm" w="sm" type="none"/>
            <a:tailEnd len="sm" w="sm" type="none"/>
          </a:ln>
        </p:spPr>
      </p:cxnSp>
      <p:sp>
        <p:nvSpPr>
          <p:cNvPr id="620" name="Google Shape;620;p19"/>
          <p:cNvSpPr txBox="1"/>
          <p:nvPr/>
        </p:nvSpPr>
        <p:spPr>
          <a:xfrm>
            <a:off x="184525" y="213275"/>
            <a:ext cx="5645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Dev Full Stack - Python | Aula 02 - Listas</a:t>
            </a:r>
            <a:endParaRPr b="0" i="0" sz="1200" u="none" cap="none" strike="noStrike">
              <a:solidFill>
                <a:srgbClr val="FFFFFF"/>
              </a:solidFill>
              <a:latin typeface="Poppins"/>
              <a:ea typeface="Poppins"/>
              <a:cs typeface="Poppins"/>
              <a:sym typeface="Poppins"/>
            </a:endParaRPr>
          </a:p>
        </p:txBody>
      </p:sp>
      <p:sp>
        <p:nvSpPr>
          <p:cNvPr id="621" name="Google Shape;621;p19"/>
          <p:cNvSpPr/>
          <p:nvPr/>
        </p:nvSpPr>
        <p:spPr>
          <a:xfrm>
            <a:off x="7247475" y="53451"/>
            <a:ext cx="1697649" cy="1170896"/>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3">
              <a:alphaModFix/>
            </a:blip>
            <a:stretch>
              <a:fillRect b="-45753" l="-16057" r="-16045" t="-45755"/>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2"/>
          <p:cNvSpPr txBox="1"/>
          <p:nvPr>
            <p:ph type="title"/>
          </p:nvPr>
        </p:nvSpPr>
        <p:spPr>
          <a:xfrm>
            <a:off x="215728" y="697526"/>
            <a:ext cx="2674200" cy="6171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lt1"/>
              </a:buClr>
              <a:buSzPts val="3600"/>
              <a:buFont typeface="JetBrains Mono"/>
              <a:buNone/>
            </a:pPr>
            <a:r>
              <a:rPr b="1" lang="pt-BR">
                <a:latin typeface="Poppins"/>
                <a:ea typeface="Poppins"/>
                <a:cs typeface="Poppins"/>
                <a:sym typeface="Poppins"/>
              </a:rPr>
              <a:t>Sumário</a:t>
            </a:r>
            <a:endParaRPr b="1">
              <a:latin typeface="Poppins"/>
              <a:ea typeface="Poppins"/>
              <a:cs typeface="Poppins"/>
              <a:sym typeface="Poppins"/>
            </a:endParaRPr>
          </a:p>
        </p:txBody>
      </p:sp>
      <p:pic>
        <p:nvPicPr>
          <p:cNvPr descr="Pontos de dados " id="453" name="Google Shape;453;p2"/>
          <p:cNvPicPr preferRelativeResize="0"/>
          <p:nvPr>
            <p:ph idx="3" type="pic"/>
          </p:nvPr>
        </p:nvPicPr>
        <p:blipFill rotWithShape="1">
          <a:blip r:embed="rId3">
            <a:alphaModFix/>
          </a:blip>
          <a:srcRect b="0" l="0" r="0" t="0"/>
          <a:stretch/>
        </p:blipFill>
        <p:spPr>
          <a:xfrm>
            <a:off x="6688931" y="447294"/>
            <a:ext cx="1697700" cy="1697700"/>
          </a:xfrm>
          <a:prstGeom prst="rect">
            <a:avLst/>
          </a:prstGeom>
          <a:solidFill>
            <a:schemeClr val="accent5"/>
          </a:solidFill>
          <a:ln>
            <a:noFill/>
          </a:ln>
        </p:spPr>
      </p:pic>
      <p:pic>
        <p:nvPicPr>
          <p:cNvPr descr="Plano de fundo de dados" id="454" name="Google Shape;454;p2"/>
          <p:cNvPicPr preferRelativeResize="0"/>
          <p:nvPr>
            <p:ph idx="4" type="pic"/>
          </p:nvPr>
        </p:nvPicPr>
        <p:blipFill rotWithShape="1">
          <a:blip r:embed="rId4">
            <a:alphaModFix/>
          </a:blip>
          <a:srcRect b="0" l="0" r="0" t="0"/>
          <a:stretch/>
        </p:blipFill>
        <p:spPr>
          <a:xfrm>
            <a:off x="6818709" y="2493550"/>
            <a:ext cx="2202600" cy="2202600"/>
          </a:xfrm>
          <a:prstGeom prst="rect">
            <a:avLst/>
          </a:prstGeom>
          <a:solidFill>
            <a:schemeClr val="accent5"/>
          </a:solidFill>
          <a:ln>
            <a:noFill/>
          </a:ln>
        </p:spPr>
      </p:pic>
      <p:sp>
        <p:nvSpPr>
          <p:cNvPr id="455" name="Google Shape;455;p2"/>
          <p:cNvSpPr txBox="1"/>
          <p:nvPr>
            <p:ph idx="12" type="sldNum"/>
          </p:nvPr>
        </p:nvSpPr>
        <p:spPr>
          <a:xfrm>
            <a:off x="7461647" y="4880409"/>
            <a:ext cx="1269300" cy="115500"/>
          </a:xfrm>
          <a:prstGeom prst="rect">
            <a:avLst/>
          </a:prstGeom>
          <a:noFill/>
          <a:ln>
            <a:noFill/>
          </a:ln>
        </p:spPr>
        <p:txBody>
          <a:bodyPr anchorCtr="0" anchor="ctr" bIns="0" lIns="0" spcFirstLastPara="1" rIns="0" wrap="square" tIns="0">
            <a:noAutofit/>
          </a:bodyPr>
          <a:lstStyle/>
          <a:p>
            <a:pPr indent="0" lvl="0" marL="0" rtl="0" algn="r">
              <a:lnSpc>
                <a:spcPct val="100000"/>
              </a:lnSpc>
              <a:spcBef>
                <a:spcPts val="0"/>
              </a:spcBef>
              <a:spcAft>
                <a:spcPts val="0"/>
              </a:spcAft>
              <a:buClr>
                <a:srgbClr val="000000"/>
              </a:buClr>
              <a:buSzPts val="800"/>
              <a:buFont typeface="Arial"/>
              <a:buNone/>
            </a:pPr>
            <a:fld id="{00000000-1234-1234-1234-123412341234}" type="slidenum">
              <a:rPr lang="pt-BR"/>
              <a:t>‹#›</a:t>
            </a:fld>
            <a:endParaRPr/>
          </a:p>
        </p:txBody>
      </p:sp>
      <p:sp>
        <p:nvSpPr>
          <p:cNvPr id="456" name="Google Shape;456;p2"/>
          <p:cNvSpPr txBox="1"/>
          <p:nvPr/>
        </p:nvSpPr>
        <p:spPr>
          <a:xfrm>
            <a:off x="215725" y="1606550"/>
            <a:ext cx="3265200" cy="1962600"/>
          </a:xfrm>
          <a:prstGeom prst="rect">
            <a:avLst/>
          </a:prstGeom>
          <a:noFill/>
          <a:ln>
            <a:noFill/>
          </a:ln>
        </p:spPr>
        <p:txBody>
          <a:bodyPr anchorCtr="0" anchor="t" bIns="0" lIns="0" spcFirstLastPara="1" rIns="0" wrap="square" tIns="0">
            <a:spAutoFit/>
          </a:bodyPr>
          <a:lstStyle/>
          <a:p>
            <a:pPr indent="-254000" lvl="0" marL="254000" marR="0" rtl="0" algn="l">
              <a:lnSpc>
                <a:spcPct val="150000"/>
              </a:lnSpc>
              <a:spcBef>
                <a:spcPts val="0"/>
              </a:spcBef>
              <a:spcAft>
                <a:spcPts val="0"/>
              </a:spcAft>
              <a:buClr>
                <a:srgbClr val="EAE5EB"/>
              </a:buClr>
              <a:buSzPts val="1500"/>
              <a:buFont typeface="Poppins"/>
              <a:buChar char="•"/>
            </a:pPr>
            <a:r>
              <a:rPr b="0" i="0" lang="pt-BR" sz="1500" u="none" cap="none" strike="noStrike">
                <a:solidFill>
                  <a:srgbClr val="EAE5EB"/>
                </a:solidFill>
                <a:latin typeface="Poppins"/>
                <a:ea typeface="Poppins"/>
                <a:cs typeface="Poppins"/>
                <a:sym typeface="Poppins"/>
              </a:rPr>
              <a:t> Introdução ao AWS Lambda</a:t>
            </a:r>
            <a:endParaRPr b="0" i="0" sz="1500" u="none" cap="none" strike="noStrike">
              <a:solidFill>
                <a:srgbClr val="EAE5EB"/>
              </a:solidFill>
              <a:latin typeface="Poppins"/>
              <a:ea typeface="Poppins"/>
              <a:cs typeface="Poppins"/>
              <a:sym typeface="Poppins"/>
            </a:endParaRPr>
          </a:p>
          <a:p>
            <a:pPr indent="-254000" lvl="0" marL="254000" marR="0" rtl="0" algn="l">
              <a:lnSpc>
                <a:spcPct val="150000"/>
              </a:lnSpc>
              <a:spcBef>
                <a:spcPts val="0"/>
              </a:spcBef>
              <a:spcAft>
                <a:spcPts val="0"/>
              </a:spcAft>
              <a:buClr>
                <a:srgbClr val="EAE5EB"/>
              </a:buClr>
              <a:buSzPts val="1500"/>
              <a:buFont typeface="Poppins"/>
              <a:buChar char="•"/>
            </a:pPr>
            <a:r>
              <a:rPr b="0" i="0" lang="pt-BR" sz="1500" u="none" cap="none" strike="noStrike">
                <a:solidFill>
                  <a:srgbClr val="EAE5EB"/>
                </a:solidFill>
                <a:latin typeface="Poppins"/>
                <a:ea typeface="Poppins"/>
                <a:cs typeface="Poppins"/>
                <a:sym typeface="Poppins"/>
              </a:rPr>
              <a:t>Como criar uma função</a:t>
            </a:r>
            <a:endParaRPr b="0" i="0" sz="1500" u="none" cap="none" strike="noStrike">
              <a:solidFill>
                <a:srgbClr val="EAE5EB"/>
              </a:solidFill>
              <a:latin typeface="Poppins"/>
              <a:ea typeface="Poppins"/>
              <a:cs typeface="Poppins"/>
              <a:sym typeface="Poppins"/>
            </a:endParaRPr>
          </a:p>
          <a:p>
            <a:pPr indent="-254000" lvl="0" marL="254000" marR="0" rtl="0" algn="l">
              <a:lnSpc>
                <a:spcPct val="150000"/>
              </a:lnSpc>
              <a:spcBef>
                <a:spcPts val="0"/>
              </a:spcBef>
              <a:spcAft>
                <a:spcPts val="0"/>
              </a:spcAft>
              <a:buClr>
                <a:srgbClr val="EAE5EB"/>
              </a:buClr>
              <a:buSzPts val="1500"/>
              <a:buFont typeface="Poppins"/>
              <a:buChar char="•"/>
            </a:pPr>
            <a:r>
              <a:rPr b="0" i="0" lang="pt-BR" sz="1500" u="none" cap="none" strike="noStrike">
                <a:solidFill>
                  <a:srgbClr val="EAE5EB"/>
                </a:solidFill>
                <a:latin typeface="Poppins"/>
                <a:ea typeface="Poppins"/>
                <a:cs typeface="Poppins"/>
                <a:sym typeface="Poppins"/>
              </a:rPr>
              <a:t>Lambda </a:t>
            </a:r>
            <a:endParaRPr b="0" i="0" sz="1500" u="none" cap="none" strike="noStrike">
              <a:solidFill>
                <a:srgbClr val="EAE5EB"/>
              </a:solidFill>
              <a:latin typeface="Poppins"/>
              <a:ea typeface="Poppins"/>
              <a:cs typeface="Poppins"/>
              <a:sym typeface="Poppins"/>
            </a:endParaRPr>
          </a:p>
          <a:p>
            <a:pPr indent="-254000" lvl="0" marL="254000" marR="0" rtl="0" algn="l">
              <a:lnSpc>
                <a:spcPct val="150000"/>
              </a:lnSpc>
              <a:spcBef>
                <a:spcPts val="0"/>
              </a:spcBef>
              <a:spcAft>
                <a:spcPts val="0"/>
              </a:spcAft>
              <a:buClr>
                <a:srgbClr val="EAE5EB"/>
              </a:buClr>
              <a:buSzPts val="1500"/>
              <a:buFont typeface="Poppins"/>
              <a:buChar char="•"/>
            </a:pPr>
            <a:r>
              <a:rPr b="0" i="0" lang="pt-BR" sz="1500" u="none" cap="none" strike="noStrike">
                <a:solidFill>
                  <a:srgbClr val="EAE5EB"/>
                </a:solidFill>
                <a:latin typeface="Poppins"/>
                <a:ea typeface="Poppins"/>
                <a:cs typeface="Poppins"/>
                <a:sym typeface="Poppins"/>
              </a:rPr>
              <a:t>Configurações do AWS </a:t>
            </a:r>
            <a:endParaRPr b="0" i="0" sz="1500" u="none" cap="none" strike="noStrike">
              <a:solidFill>
                <a:srgbClr val="EAE5EB"/>
              </a:solidFill>
              <a:latin typeface="Poppins"/>
              <a:ea typeface="Poppins"/>
              <a:cs typeface="Poppins"/>
              <a:sym typeface="Poppins"/>
            </a:endParaRPr>
          </a:p>
          <a:p>
            <a:pPr indent="-254000" lvl="0" marL="254000" marR="0" rtl="0" algn="l">
              <a:lnSpc>
                <a:spcPct val="150000"/>
              </a:lnSpc>
              <a:spcBef>
                <a:spcPts val="0"/>
              </a:spcBef>
              <a:spcAft>
                <a:spcPts val="0"/>
              </a:spcAft>
              <a:buClr>
                <a:srgbClr val="EAE5EB"/>
              </a:buClr>
              <a:buSzPts val="1500"/>
              <a:buFont typeface="Poppins"/>
              <a:buChar char="•"/>
            </a:pPr>
            <a:r>
              <a:rPr b="0" i="0" lang="pt-BR" sz="1500" u="none" cap="none" strike="noStrike">
                <a:solidFill>
                  <a:srgbClr val="EAE5EB"/>
                </a:solidFill>
                <a:latin typeface="Poppins"/>
                <a:ea typeface="Poppins"/>
                <a:cs typeface="Poppins"/>
                <a:sym typeface="Poppins"/>
              </a:rPr>
              <a:t>Lambda </a:t>
            </a:r>
            <a:endParaRPr b="0" i="0" sz="1500" u="none" cap="none" strike="noStrike">
              <a:solidFill>
                <a:srgbClr val="EAE5EB"/>
              </a:solidFill>
              <a:latin typeface="Poppins"/>
              <a:ea typeface="Poppins"/>
              <a:cs typeface="Poppins"/>
              <a:sym typeface="Poppins"/>
            </a:endParaRPr>
          </a:p>
          <a:p>
            <a:pPr indent="-254000" lvl="0" marL="254000" marR="0" rtl="0" algn="l">
              <a:lnSpc>
                <a:spcPct val="150000"/>
              </a:lnSpc>
              <a:spcBef>
                <a:spcPts val="0"/>
              </a:spcBef>
              <a:spcAft>
                <a:spcPts val="0"/>
              </a:spcAft>
              <a:buClr>
                <a:srgbClr val="EAE5EB"/>
              </a:buClr>
              <a:buSzPts val="1500"/>
              <a:buFont typeface="Poppins"/>
              <a:buChar char="•"/>
            </a:pPr>
            <a:r>
              <a:rPr b="0" i="0" lang="pt-BR" sz="1500" u="none" cap="none" strike="noStrike">
                <a:solidFill>
                  <a:srgbClr val="EAE5EB"/>
                </a:solidFill>
                <a:latin typeface="Poppins"/>
                <a:ea typeface="Poppins"/>
                <a:cs typeface="Poppins"/>
                <a:sym typeface="Poppins"/>
              </a:rPr>
              <a:t>Enviando Email com Lambda</a:t>
            </a:r>
            <a:endParaRPr b="0" i="0" sz="1500" u="none" cap="none" strike="noStrike">
              <a:solidFill>
                <a:srgbClr val="EAE5EB"/>
              </a:solidFill>
              <a:latin typeface="Poppins"/>
              <a:ea typeface="Poppins"/>
              <a:cs typeface="Poppins"/>
              <a:sym typeface="Poppins"/>
            </a:endParaRPr>
          </a:p>
        </p:txBody>
      </p:sp>
      <p:cxnSp>
        <p:nvCxnSpPr>
          <p:cNvPr id="457" name="Google Shape;457;p2"/>
          <p:cNvCxnSpPr/>
          <p:nvPr/>
        </p:nvCxnSpPr>
        <p:spPr>
          <a:xfrm flipH="1" rot="10800000">
            <a:off x="208525" y="589875"/>
            <a:ext cx="3588900" cy="23100"/>
          </a:xfrm>
          <a:prstGeom prst="straightConnector1">
            <a:avLst/>
          </a:prstGeom>
          <a:noFill/>
          <a:ln cap="flat" cmpd="sng" w="9525">
            <a:solidFill>
              <a:srgbClr val="A3A3C1"/>
            </a:solidFill>
            <a:prstDash val="solid"/>
            <a:round/>
            <a:headEnd len="sm" w="sm" type="none"/>
            <a:tailEnd len="sm" w="sm" type="none"/>
          </a:ln>
        </p:spPr>
      </p:cxnSp>
      <p:sp>
        <p:nvSpPr>
          <p:cNvPr id="458" name="Google Shape;458;p2"/>
          <p:cNvSpPr txBox="1"/>
          <p:nvPr/>
        </p:nvSpPr>
        <p:spPr>
          <a:xfrm>
            <a:off x="208525" y="136025"/>
            <a:ext cx="5645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Dev Full Stack - Python | Aula 02 - Listas</a:t>
            </a:r>
            <a:endParaRPr b="0" i="0" sz="1200" u="none" cap="none" strike="noStrike">
              <a:solidFill>
                <a:srgbClr val="FFFFFF"/>
              </a:solidFill>
              <a:latin typeface="Poppins"/>
              <a:ea typeface="Poppins"/>
              <a:cs typeface="Poppins"/>
              <a:sym typeface="Poppins"/>
            </a:endParaRPr>
          </a:p>
        </p:txBody>
      </p:sp>
      <p:sp>
        <p:nvSpPr>
          <p:cNvPr id="459" name="Google Shape;459;p2"/>
          <p:cNvSpPr/>
          <p:nvPr/>
        </p:nvSpPr>
        <p:spPr>
          <a:xfrm>
            <a:off x="0" y="3872588"/>
            <a:ext cx="1697649" cy="1270922"/>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5">
              <a:alphaModFix/>
            </a:blip>
            <a:stretch>
              <a:fillRect b="-45753" l="-16057" r="-16045" t="-45755"/>
            </a:stretch>
          </a:blip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xEl>
                                              <p:pRg end="0" st="0"/>
                                            </p:txEl>
                                          </p:spTgt>
                                        </p:tgtEl>
                                        <p:attrNameLst>
                                          <p:attrName>style.visibility</p:attrName>
                                        </p:attrNameLst>
                                      </p:cBhvr>
                                      <p:to>
                                        <p:strVal val="visible"/>
                                      </p:to>
                                    </p:set>
                                    <p:animEffect filter="fade" transition="in">
                                      <p:cBhvr>
                                        <p:cTn dur="1000"/>
                                        <p:tgtEl>
                                          <p:spTgt spid="4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xEl>
                                              <p:pRg end="1" st="1"/>
                                            </p:txEl>
                                          </p:spTgt>
                                        </p:tgtEl>
                                        <p:attrNameLst>
                                          <p:attrName>style.visibility</p:attrName>
                                        </p:attrNameLst>
                                      </p:cBhvr>
                                      <p:to>
                                        <p:strVal val="visible"/>
                                      </p:to>
                                    </p:set>
                                    <p:animEffect filter="fade" transition="in">
                                      <p:cBhvr>
                                        <p:cTn dur="1000"/>
                                        <p:tgtEl>
                                          <p:spTgt spid="4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xEl>
                                              <p:pRg end="2" st="2"/>
                                            </p:txEl>
                                          </p:spTgt>
                                        </p:tgtEl>
                                        <p:attrNameLst>
                                          <p:attrName>style.visibility</p:attrName>
                                        </p:attrNameLst>
                                      </p:cBhvr>
                                      <p:to>
                                        <p:strVal val="visible"/>
                                      </p:to>
                                    </p:set>
                                    <p:animEffect filter="fade" transition="in">
                                      <p:cBhvr>
                                        <p:cTn dur="1000"/>
                                        <p:tgtEl>
                                          <p:spTgt spid="4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xEl>
                                              <p:pRg end="3" st="3"/>
                                            </p:txEl>
                                          </p:spTgt>
                                        </p:tgtEl>
                                        <p:attrNameLst>
                                          <p:attrName>style.visibility</p:attrName>
                                        </p:attrNameLst>
                                      </p:cBhvr>
                                      <p:to>
                                        <p:strVal val="visible"/>
                                      </p:to>
                                    </p:set>
                                    <p:animEffect filter="fade" transition="in">
                                      <p:cBhvr>
                                        <p:cTn dur="1000"/>
                                        <p:tgtEl>
                                          <p:spTgt spid="45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xEl>
                                              <p:pRg end="4" st="4"/>
                                            </p:txEl>
                                          </p:spTgt>
                                        </p:tgtEl>
                                        <p:attrNameLst>
                                          <p:attrName>style.visibility</p:attrName>
                                        </p:attrNameLst>
                                      </p:cBhvr>
                                      <p:to>
                                        <p:strVal val="visible"/>
                                      </p:to>
                                    </p:set>
                                    <p:animEffect filter="fade" transition="in">
                                      <p:cBhvr>
                                        <p:cTn dur="1000"/>
                                        <p:tgtEl>
                                          <p:spTgt spid="45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xEl>
                                              <p:pRg end="5" st="5"/>
                                            </p:txEl>
                                          </p:spTgt>
                                        </p:tgtEl>
                                        <p:attrNameLst>
                                          <p:attrName>style.visibility</p:attrName>
                                        </p:attrNameLst>
                                      </p:cBhvr>
                                      <p:to>
                                        <p:strVal val="visible"/>
                                      </p:to>
                                    </p:set>
                                    <p:animEffect filter="fade" transition="in">
                                      <p:cBhvr>
                                        <p:cTn dur="1000"/>
                                        <p:tgtEl>
                                          <p:spTgt spid="45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20"/>
          <p:cNvSpPr txBox="1"/>
          <p:nvPr>
            <p:ph type="title"/>
          </p:nvPr>
        </p:nvSpPr>
        <p:spPr>
          <a:xfrm>
            <a:off x="342725" y="727650"/>
            <a:ext cx="8620500" cy="461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3600"/>
              <a:buNone/>
            </a:pPr>
            <a:r>
              <a:rPr b="1" lang="pt-BR" sz="3000">
                <a:solidFill>
                  <a:srgbClr val="F2F2F2"/>
                </a:solidFill>
                <a:latin typeface="Poppins"/>
                <a:ea typeface="Poppins"/>
                <a:cs typeface="Poppins"/>
                <a:sym typeface="Poppins"/>
              </a:rPr>
              <a:t>Criação de uma função lambda</a:t>
            </a:r>
            <a:endParaRPr b="1" sz="3000">
              <a:solidFill>
                <a:srgbClr val="F2F2F2"/>
              </a:solidFill>
              <a:latin typeface="Poppins"/>
              <a:ea typeface="Poppins"/>
              <a:cs typeface="Poppins"/>
              <a:sym typeface="Poppins"/>
            </a:endParaRPr>
          </a:p>
        </p:txBody>
      </p:sp>
      <p:sp>
        <p:nvSpPr>
          <p:cNvPr id="627" name="Google Shape;627;p20"/>
          <p:cNvSpPr txBox="1"/>
          <p:nvPr/>
        </p:nvSpPr>
        <p:spPr>
          <a:xfrm>
            <a:off x="184525" y="1315950"/>
            <a:ext cx="7574700" cy="20088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0"/>
              </a:spcBef>
              <a:spcAft>
                <a:spcPts val="100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Primeiramente temos que acessar a parte da aba lambda, podemos simplesmente pesquisar e entrar nela. Após selecionamos que queremos criar uma nova função teremos que passar algumas informações como: Nome, Tempo de execução, arquitetura e permissões. Além disso temos esse modo de criação padrão mas podemos criar de outros modos como: usando um esquema ou um contêiner. </a:t>
            </a:r>
            <a:endParaRPr b="0" i="0" sz="1500" u="none" cap="none" strike="noStrike">
              <a:solidFill>
                <a:schemeClr val="lt1"/>
              </a:solidFill>
              <a:latin typeface="Poppins"/>
              <a:ea typeface="Poppins"/>
              <a:cs typeface="Poppins"/>
              <a:sym typeface="Poppins"/>
            </a:endParaRPr>
          </a:p>
        </p:txBody>
      </p:sp>
      <p:cxnSp>
        <p:nvCxnSpPr>
          <p:cNvPr id="628" name="Google Shape;628;p20"/>
          <p:cNvCxnSpPr/>
          <p:nvPr/>
        </p:nvCxnSpPr>
        <p:spPr>
          <a:xfrm flipH="1" rot="10800000">
            <a:off x="208525" y="589875"/>
            <a:ext cx="3588900" cy="23100"/>
          </a:xfrm>
          <a:prstGeom prst="straightConnector1">
            <a:avLst/>
          </a:prstGeom>
          <a:noFill/>
          <a:ln cap="flat" cmpd="sng" w="9525">
            <a:solidFill>
              <a:srgbClr val="A3A3C1"/>
            </a:solidFill>
            <a:prstDash val="solid"/>
            <a:round/>
            <a:headEnd len="sm" w="sm" type="none"/>
            <a:tailEnd len="sm" w="sm" type="none"/>
          </a:ln>
        </p:spPr>
      </p:cxnSp>
      <p:sp>
        <p:nvSpPr>
          <p:cNvPr id="629" name="Google Shape;629;p20"/>
          <p:cNvSpPr txBox="1"/>
          <p:nvPr/>
        </p:nvSpPr>
        <p:spPr>
          <a:xfrm>
            <a:off x="184525" y="213275"/>
            <a:ext cx="5645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Dev Full Stack - Python | Aula 02 - Listas</a:t>
            </a:r>
            <a:endParaRPr b="0" i="0" sz="1200" u="none" cap="none" strike="noStrike">
              <a:solidFill>
                <a:srgbClr val="FFFFFF"/>
              </a:solidFill>
              <a:latin typeface="Poppins"/>
              <a:ea typeface="Poppins"/>
              <a:cs typeface="Poppins"/>
              <a:sym typeface="Poppins"/>
            </a:endParaRPr>
          </a:p>
        </p:txBody>
      </p:sp>
      <p:sp>
        <p:nvSpPr>
          <p:cNvPr id="630" name="Google Shape;630;p20"/>
          <p:cNvSpPr/>
          <p:nvPr/>
        </p:nvSpPr>
        <p:spPr>
          <a:xfrm>
            <a:off x="7247475" y="53451"/>
            <a:ext cx="1697649" cy="1170896"/>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3">
              <a:alphaModFix/>
            </a:blip>
            <a:stretch>
              <a:fillRect b="-45753" l="-16057" r="-16045" t="-45755"/>
            </a:stretch>
          </a:blipFill>
          <a:ln>
            <a:noFill/>
          </a:ln>
        </p:spPr>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21"/>
          <p:cNvSpPr txBox="1"/>
          <p:nvPr>
            <p:ph type="title"/>
          </p:nvPr>
        </p:nvSpPr>
        <p:spPr>
          <a:xfrm>
            <a:off x="342725" y="727650"/>
            <a:ext cx="8620500" cy="461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3600"/>
              <a:buNone/>
            </a:pPr>
            <a:r>
              <a:rPr b="1" lang="pt-BR" sz="3000">
                <a:solidFill>
                  <a:srgbClr val="F2F2F2"/>
                </a:solidFill>
                <a:latin typeface="Poppins"/>
                <a:ea typeface="Poppins"/>
                <a:cs typeface="Poppins"/>
                <a:sym typeface="Poppins"/>
              </a:rPr>
              <a:t>Criação de uma função lambda</a:t>
            </a:r>
            <a:endParaRPr b="1" sz="3000">
              <a:solidFill>
                <a:srgbClr val="F2F2F2"/>
              </a:solidFill>
              <a:latin typeface="Poppins"/>
              <a:ea typeface="Poppins"/>
              <a:cs typeface="Poppins"/>
              <a:sym typeface="Poppins"/>
            </a:endParaRPr>
          </a:p>
        </p:txBody>
      </p:sp>
      <p:sp>
        <p:nvSpPr>
          <p:cNvPr id="636" name="Google Shape;636;p21"/>
          <p:cNvSpPr txBox="1"/>
          <p:nvPr/>
        </p:nvSpPr>
        <p:spPr>
          <a:xfrm>
            <a:off x="184525" y="1315950"/>
            <a:ext cx="7574700" cy="9465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0"/>
              </a:spcBef>
              <a:spcAft>
                <a:spcPts val="100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Após realmente criar a função podemos fazer uma configuração a mais, como adicionar gatilhos entre outras coisas, como dar permissão, até mesmo testar a função como monitorar as informações dela.</a:t>
            </a:r>
            <a:endParaRPr b="0" i="0" sz="1500" u="none" cap="none" strike="noStrike">
              <a:solidFill>
                <a:schemeClr val="lt1"/>
              </a:solidFill>
              <a:latin typeface="Poppins"/>
              <a:ea typeface="Poppins"/>
              <a:cs typeface="Poppins"/>
              <a:sym typeface="Poppins"/>
            </a:endParaRPr>
          </a:p>
        </p:txBody>
      </p:sp>
      <p:cxnSp>
        <p:nvCxnSpPr>
          <p:cNvPr id="637" name="Google Shape;637;p21"/>
          <p:cNvCxnSpPr/>
          <p:nvPr/>
        </p:nvCxnSpPr>
        <p:spPr>
          <a:xfrm flipH="1" rot="10800000">
            <a:off x="208525" y="589875"/>
            <a:ext cx="3588900" cy="23100"/>
          </a:xfrm>
          <a:prstGeom prst="straightConnector1">
            <a:avLst/>
          </a:prstGeom>
          <a:noFill/>
          <a:ln cap="flat" cmpd="sng" w="9525">
            <a:solidFill>
              <a:srgbClr val="A3A3C1"/>
            </a:solidFill>
            <a:prstDash val="solid"/>
            <a:round/>
            <a:headEnd len="sm" w="sm" type="none"/>
            <a:tailEnd len="sm" w="sm" type="none"/>
          </a:ln>
        </p:spPr>
      </p:cxnSp>
      <p:sp>
        <p:nvSpPr>
          <p:cNvPr id="638" name="Google Shape;638;p21"/>
          <p:cNvSpPr txBox="1"/>
          <p:nvPr/>
        </p:nvSpPr>
        <p:spPr>
          <a:xfrm>
            <a:off x="184525" y="213275"/>
            <a:ext cx="5645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Dev Full Stack - Python | Aula 02 - Listas</a:t>
            </a:r>
            <a:endParaRPr b="0" i="0" sz="1200" u="none" cap="none" strike="noStrike">
              <a:solidFill>
                <a:srgbClr val="FFFFFF"/>
              </a:solidFill>
              <a:latin typeface="Poppins"/>
              <a:ea typeface="Poppins"/>
              <a:cs typeface="Poppins"/>
              <a:sym typeface="Poppins"/>
            </a:endParaRPr>
          </a:p>
        </p:txBody>
      </p:sp>
      <p:sp>
        <p:nvSpPr>
          <p:cNvPr id="639" name="Google Shape;639;p21"/>
          <p:cNvSpPr/>
          <p:nvPr/>
        </p:nvSpPr>
        <p:spPr>
          <a:xfrm>
            <a:off x="7247475" y="53451"/>
            <a:ext cx="1697649" cy="1170896"/>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3">
              <a:alphaModFix/>
            </a:blip>
            <a:stretch>
              <a:fillRect b="-45753" l="-16057" r="-16045" t="-45755"/>
            </a:stretch>
          </a:blipFill>
          <a:ln>
            <a:noFill/>
          </a:ln>
        </p:spPr>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22"/>
          <p:cNvSpPr txBox="1"/>
          <p:nvPr>
            <p:ph type="title"/>
          </p:nvPr>
        </p:nvSpPr>
        <p:spPr>
          <a:xfrm>
            <a:off x="342725" y="727650"/>
            <a:ext cx="7416600" cy="461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3600"/>
              <a:buNone/>
            </a:pPr>
            <a:r>
              <a:rPr b="1" lang="pt-BR" sz="3000">
                <a:solidFill>
                  <a:srgbClr val="F2F2F2"/>
                </a:solidFill>
                <a:latin typeface="Poppins"/>
                <a:ea typeface="Poppins"/>
                <a:cs typeface="Poppins"/>
                <a:sym typeface="Poppins"/>
              </a:rPr>
              <a:t>Configurações avançadas do  AWS </a:t>
            </a:r>
            <a:endParaRPr b="1" sz="3000">
              <a:solidFill>
                <a:srgbClr val="F2F2F2"/>
              </a:solidFill>
              <a:latin typeface="Poppins"/>
              <a:ea typeface="Poppins"/>
              <a:cs typeface="Poppins"/>
              <a:sym typeface="Poppins"/>
            </a:endParaRPr>
          </a:p>
        </p:txBody>
      </p:sp>
      <p:sp>
        <p:nvSpPr>
          <p:cNvPr id="645" name="Google Shape;645;p22"/>
          <p:cNvSpPr txBox="1"/>
          <p:nvPr/>
        </p:nvSpPr>
        <p:spPr>
          <a:xfrm>
            <a:off x="184525" y="1849350"/>
            <a:ext cx="7574700" cy="17433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0"/>
              </a:spcBef>
              <a:spcAft>
                <a:spcPts val="0"/>
              </a:spcAft>
              <a:buClr>
                <a:srgbClr val="F2F2F2"/>
              </a:buClr>
              <a:buSzPts val="1500"/>
              <a:buFont typeface="Poppins"/>
              <a:buAutoNum type="arabicPeriod"/>
            </a:pPr>
            <a:r>
              <a:rPr b="0" i="0" lang="pt-BR" sz="1500" u="none" cap="none" strike="noStrike">
                <a:solidFill>
                  <a:srgbClr val="F2F2F2"/>
                </a:solidFill>
                <a:latin typeface="Poppins"/>
                <a:ea typeface="Poppins"/>
                <a:cs typeface="Poppins"/>
                <a:sym typeface="Poppins"/>
              </a:rPr>
              <a:t>Tanto as configurações avançadas como o teste e a depuração são feitos no painel dentro da própria função alguns exemplos de configurações são: recursos, configuração de ambiente, configuração de rede, entre outras. Já para o teste o próprio aws proporciona uma mini IDE para criação e teste das funções além de ter o cloudWatch para o monitoramento da mesma função</a:t>
            </a:r>
            <a:endParaRPr b="0" i="0" sz="1500" u="none" cap="none" strike="noStrike">
              <a:solidFill>
                <a:schemeClr val="lt1"/>
              </a:solidFill>
              <a:latin typeface="Poppins"/>
              <a:ea typeface="Poppins"/>
              <a:cs typeface="Poppins"/>
              <a:sym typeface="Poppins"/>
            </a:endParaRPr>
          </a:p>
        </p:txBody>
      </p:sp>
      <p:cxnSp>
        <p:nvCxnSpPr>
          <p:cNvPr id="646" name="Google Shape;646;p22"/>
          <p:cNvCxnSpPr/>
          <p:nvPr/>
        </p:nvCxnSpPr>
        <p:spPr>
          <a:xfrm flipH="1" rot="10800000">
            <a:off x="208525" y="589875"/>
            <a:ext cx="3588900" cy="23100"/>
          </a:xfrm>
          <a:prstGeom prst="straightConnector1">
            <a:avLst/>
          </a:prstGeom>
          <a:noFill/>
          <a:ln cap="flat" cmpd="sng" w="9525">
            <a:solidFill>
              <a:srgbClr val="A3A3C1"/>
            </a:solidFill>
            <a:prstDash val="solid"/>
            <a:round/>
            <a:headEnd len="sm" w="sm" type="none"/>
            <a:tailEnd len="sm" w="sm" type="none"/>
          </a:ln>
        </p:spPr>
      </p:cxnSp>
      <p:sp>
        <p:nvSpPr>
          <p:cNvPr id="647" name="Google Shape;647;p22"/>
          <p:cNvSpPr txBox="1"/>
          <p:nvPr/>
        </p:nvSpPr>
        <p:spPr>
          <a:xfrm>
            <a:off x="184525" y="213275"/>
            <a:ext cx="5645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Dev Full Stack - Python | Aula 02 - Listas</a:t>
            </a:r>
            <a:endParaRPr b="0" i="0" sz="1200" u="none" cap="none" strike="noStrike">
              <a:solidFill>
                <a:srgbClr val="FFFFFF"/>
              </a:solidFill>
              <a:latin typeface="Poppins"/>
              <a:ea typeface="Poppins"/>
              <a:cs typeface="Poppins"/>
              <a:sym typeface="Poppins"/>
            </a:endParaRPr>
          </a:p>
        </p:txBody>
      </p:sp>
      <p:sp>
        <p:nvSpPr>
          <p:cNvPr id="648" name="Google Shape;648;p22"/>
          <p:cNvSpPr/>
          <p:nvPr/>
        </p:nvSpPr>
        <p:spPr>
          <a:xfrm>
            <a:off x="7247475" y="53451"/>
            <a:ext cx="1697649" cy="1170896"/>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3">
              <a:alphaModFix/>
            </a:blip>
            <a:stretch>
              <a:fillRect b="-45753" l="-16057" r="-16045" t="-45755"/>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grpSp>
        <p:nvGrpSpPr>
          <p:cNvPr id="464" name="Google Shape;464;p3"/>
          <p:cNvGrpSpPr/>
          <p:nvPr/>
        </p:nvGrpSpPr>
        <p:grpSpPr>
          <a:xfrm>
            <a:off x="7759189" y="1374491"/>
            <a:ext cx="1243226" cy="1243226"/>
            <a:chOff x="10111337" y="2146598"/>
            <a:chExt cx="1657635" cy="1657635"/>
          </a:xfrm>
        </p:grpSpPr>
        <p:sp>
          <p:nvSpPr>
            <p:cNvPr id="465" name="Google Shape;465;p3"/>
            <p:cNvSpPr/>
            <p:nvPr/>
          </p:nvSpPr>
          <p:spPr>
            <a:xfrm rot="8100000">
              <a:off x="10399854" y="2343591"/>
              <a:ext cx="1080601" cy="1263649"/>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599887"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466" name="Google Shape;466;p3"/>
            <p:cNvSpPr/>
            <p:nvPr/>
          </p:nvSpPr>
          <p:spPr>
            <a:xfrm rot="-8100000">
              <a:off x="10415002" y="2179669"/>
              <a:ext cx="540088" cy="1080176"/>
            </a:xfrm>
            <a:prstGeom prst="ellipse">
              <a:avLst/>
            </a:prstGeom>
            <a:gradFill>
              <a:gsLst>
                <a:gs pos="0">
                  <a:srgbClr val="453E75">
                    <a:alpha val="32156"/>
                  </a:srgbClr>
                </a:gs>
                <a:gs pos="100000">
                  <a:srgbClr val="59EFC0">
                    <a:alpha val="0"/>
                  </a:srgbClr>
                </a:gs>
              </a:gsLst>
              <a:lin ang="5400012"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sp>
        <p:nvSpPr>
          <p:cNvPr id="467" name="Google Shape;467;p3"/>
          <p:cNvSpPr txBox="1"/>
          <p:nvPr>
            <p:ph type="title"/>
          </p:nvPr>
        </p:nvSpPr>
        <p:spPr>
          <a:xfrm>
            <a:off x="342725" y="727650"/>
            <a:ext cx="8620500" cy="461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3600"/>
              <a:buNone/>
            </a:pPr>
            <a:r>
              <a:rPr b="1" lang="pt-BR" sz="3000">
                <a:solidFill>
                  <a:srgbClr val="F2F2F2"/>
                </a:solidFill>
                <a:latin typeface="Poppins"/>
                <a:ea typeface="Poppins"/>
                <a:cs typeface="Poppins"/>
                <a:sym typeface="Poppins"/>
              </a:rPr>
              <a:t>Lambda?</a:t>
            </a:r>
            <a:endParaRPr b="1" sz="3000">
              <a:solidFill>
                <a:srgbClr val="F2F2F2"/>
              </a:solidFill>
              <a:latin typeface="Poppins"/>
              <a:ea typeface="Poppins"/>
              <a:cs typeface="Poppins"/>
              <a:sym typeface="Poppins"/>
            </a:endParaRPr>
          </a:p>
        </p:txBody>
      </p:sp>
      <p:sp>
        <p:nvSpPr>
          <p:cNvPr id="468" name="Google Shape;468;p3"/>
          <p:cNvSpPr txBox="1"/>
          <p:nvPr/>
        </p:nvSpPr>
        <p:spPr>
          <a:xfrm>
            <a:off x="184525" y="1468350"/>
            <a:ext cx="7574700" cy="11082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Para começarmos a entender Lambda, que pode lembrar a funções lambdas que usamos nas linguagem, mas que tem um paralelo ao seu conceito, então para saber como ela funciona temos antes saber o conceito de Serverless</a:t>
            </a:r>
            <a:endParaRPr b="0" i="0" sz="1500" u="none" cap="none" strike="noStrike">
              <a:solidFill>
                <a:srgbClr val="F2F2F2"/>
              </a:solidFill>
              <a:latin typeface="Poppins"/>
              <a:ea typeface="Poppins"/>
              <a:cs typeface="Poppins"/>
              <a:sym typeface="Poppins"/>
            </a:endParaRPr>
          </a:p>
        </p:txBody>
      </p:sp>
      <p:cxnSp>
        <p:nvCxnSpPr>
          <p:cNvPr id="469" name="Google Shape;469;p3"/>
          <p:cNvCxnSpPr/>
          <p:nvPr/>
        </p:nvCxnSpPr>
        <p:spPr>
          <a:xfrm flipH="1" rot="10800000">
            <a:off x="208525" y="589875"/>
            <a:ext cx="3588900" cy="23100"/>
          </a:xfrm>
          <a:prstGeom prst="straightConnector1">
            <a:avLst/>
          </a:prstGeom>
          <a:noFill/>
          <a:ln cap="flat" cmpd="sng" w="9525">
            <a:solidFill>
              <a:srgbClr val="A3A3C1"/>
            </a:solidFill>
            <a:prstDash val="solid"/>
            <a:round/>
            <a:headEnd len="sm" w="sm" type="none"/>
            <a:tailEnd len="sm" w="sm" type="none"/>
          </a:ln>
        </p:spPr>
      </p:cxnSp>
      <p:sp>
        <p:nvSpPr>
          <p:cNvPr id="470" name="Google Shape;470;p3"/>
          <p:cNvSpPr txBox="1"/>
          <p:nvPr/>
        </p:nvSpPr>
        <p:spPr>
          <a:xfrm>
            <a:off x="184525" y="213275"/>
            <a:ext cx="5645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Dev Full Stack - Python | Aula 02 - Listas</a:t>
            </a:r>
            <a:endParaRPr b="0" i="0" sz="1200" u="none" cap="none" strike="noStrike">
              <a:solidFill>
                <a:srgbClr val="FFFFFF"/>
              </a:solidFill>
              <a:latin typeface="Poppins"/>
              <a:ea typeface="Poppins"/>
              <a:cs typeface="Poppins"/>
              <a:sym typeface="Poppins"/>
            </a:endParaRPr>
          </a:p>
        </p:txBody>
      </p:sp>
      <p:sp>
        <p:nvSpPr>
          <p:cNvPr id="471" name="Google Shape;471;p3"/>
          <p:cNvSpPr/>
          <p:nvPr/>
        </p:nvSpPr>
        <p:spPr>
          <a:xfrm>
            <a:off x="7247475" y="53451"/>
            <a:ext cx="1697649" cy="1170896"/>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3">
              <a:alphaModFix/>
            </a:blip>
            <a:stretch>
              <a:fillRect b="-45753" l="-16057" r="-16045" t="-45755"/>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grpSp>
        <p:nvGrpSpPr>
          <p:cNvPr id="476" name="Google Shape;476;p4"/>
          <p:cNvGrpSpPr/>
          <p:nvPr/>
        </p:nvGrpSpPr>
        <p:grpSpPr>
          <a:xfrm>
            <a:off x="7759189" y="1374491"/>
            <a:ext cx="1243226" cy="1243226"/>
            <a:chOff x="10111337" y="2146598"/>
            <a:chExt cx="1657635" cy="1657635"/>
          </a:xfrm>
        </p:grpSpPr>
        <p:sp>
          <p:nvSpPr>
            <p:cNvPr id="477" name="Google Shape;477;p4"/>
            <p:cNvSpPr/>
            <p:nvPr/>
          </p:nvSpPr>
          <p:spPr>
            <a:xfrm rot="8100000">
              <a:off x="10399854" y="2343591"/>
              <a:ext cx="1080601" cy="1263649"/>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599887"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478" name="Google Shape;478;p4"/>
            <p:cNvSpPr/>
            <p:nvPr/>
          </p:nvSpPr>
          <p:spPr>
            <a:xfrm rot="-8100000">
              <a:off x="10415002" y="2179669"/>
              <a:ext cx="540088" cy="1080176"/>
            </a:xfrm>
            <a:prstGeom prst="ellipse">
              <a:avLst/>
            </a:prstGeom>
            <a:gradFill>
              <a:gsLst>
                <a:gs pos="0">
                  <a:srgbClr val="453E75">
                    <a:alpha val="32156"/>
                  </a:srgbClr>
                </a:gs>
                <a:gs pos="100000">
                  <a:srgbClr val="59EFC0">
                    <a:alpha val="0"/>
                  </a:srgbClr>
                </a:gs>
              </a:gsLst>
              <a:lin ang="5400012"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sp>
        <p:nvSpPr>
          <p:cNvPr id="479" name="Google Shape;479;p4"/>
          <p:cNvSpPr txBox="1"/>
          <p:nvPr>
            <p:ph type="title"/>
          </p:nvPr>
        </p:nvSpPr>
        <p:spPr>
          <a:xfrm>
            <a:off x="342725" y="727650"/>
            <a:ext cx="8620500" cy="461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3600"/>
              <a:buNone/>
            </a:pPr>
            <a:r>
              <a:rPr b="1" lang="pt-BR" sz="3000">
                <a:solidFill>
                  <a:srgbClr val="F2F2F2"/>
                </a:solidFill>
                <a:latin typeface="Poppins"/>
                <a:ea typeface="Poppins"/>
                <a:cs typeface="Poppins"/>
                <a:sym typeface="Poppins"/>
              </a:rPr>
              <a:t> Lambda - Serverless?</a:t>
            </a:r>
            <a:endParaRPr b="1" sz="3000">
              <a:solidFill>
                <a:srgbClr val="F2F2F2"/>
              </a:solidFill>
              <a:latin typeface="Poppins"/>
              <a:ea typeface="Poppins"/>
              <a:cs typeface="Poppins"/>
              <a:sym typeface="Poppins"/>
            </a:endParaRPr>
          </a:p>
        </p:txBody>
      </p:sp>
      <p:sp>
        <p:nvSpPr>
          <p:cNvPr id="480" name="Google Shape;480;p4"/>
          <p:cNvSpPr txBox="1"/>
          <p:nvPr/>
        </p:nvSpPr>
        <p:spPr>
          <a:xfrm>
            <a:off x="190325" y="1340325"/>
            <a:ext cx="7574700" cy="24936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Para começarmos o entendimento imagine a seguinte situação: Temos uma situação onde criarmos uma função que toda vez que tiver um upload de uma imagem na nuvem, irá mandar um email para o gerente, sendo uma função pontual e específico. </a:t>
            </a:r>
            <a:endParaRPr b="0" i="0" sz="1500" u="none" cap="none" strike="noStrike">
              <a:solidFill>
                <a:srgbClr val="F2F2F2"/>
              </a:solidFill>
              <a:latin typeface="Poppins"/>
              <a:ea typeface="Poppins"/>
              <a:cs typeface="Poppins"/>
              <a:sym typeface="Poppins"/>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F2F2F2"/>
              </a:solidFill>
              <a:latin typeface="Poppins"/>
              <a:ea typeface="Poppins"/>
              <a:cs typeface="Poppins"/>
              <a:sym typeface="Poppins"/>
            </a:endParaRPr>
          </a:p>
          <a:p>
            <a:pPr indent="-323850" lvl="0" marL="457200" marR="0" rtl="0" algn="l">
              <a:lnSpc>
                <a:spcPct val="100000"/>
              </a:lnSpc>
              <a:spcBef>
                <a:spcPts val="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Para colocarmos esse código no ar com o nosso aprendizado atual, teríamos que criar uma máquina virtual com ec2, garantir que na máquina em específico teríamos a linguagem e suas biblioteca instaladas, para com isso colocarmos o código na máquina para assim rodar</a:t>
            </a:r>
            <a:endParaRPr b="0" i="0" sz="1500" u="none" cap="none" strike="noStrike">
              <a:solidFill>
                <a:srgbClr val="F2F2F2"/>
              </a:solidFill>
              <a:latin typeface="Poppins"/>
              <a:ea typeface="Poppins"/>
              <a:cs typeface="Poppins"/>
              <a:sym typeface="Poppins"/>
            </a:endParaRPr>
          </a:p>
        </p:txBody>
      </p:sp>
      <p:cxnSp>
        <p:nvCxnSpPr>
          <p:cNvPr id="481" name="Google Shape;481;p4"/>
          <p:cNvCxnSpPr/>
          <p:nvPr/>
        </p:nvCxnSpPr>
        <p:spPr>
          <a:xfrm flipH="1" rot="10800000">
            <a:off x="208525" y="589875"/>
            <a:ext cx="3588900" cy="23100"/>
          </a:xfrm>
          <a:prstGeom prst="straightConnector1">
            <a:avLst/>
          </a:prstGeom>
          <a:noFill/>
          <a:ln cap="flat" cmpd="sng" w="9525">
            <a:solidFill>
              <a:srgbClr val="A3A3C1"/>
            </a:solidFill>
            <a:prstDash val="solid"/>
            <a:round/>
            <a:headEnd len="sm" w="sm" type="none"/>
            <a:tailEnd len="sm" w="sm" type="none"/>
          </a:ln>
        </p:spPr>
      </p:cxnSp>
      <p:sp>
        <p:nvSpPr>
          <p:cNvPr id="482" name="Google Shape;482;p4"/>
          <p:cNvSpPr txBox="1"/>
          <p:nvPr/>
        </p:nvSpPr>
        <p:spPr>
          <a:xfrm>
            <a:off x="184525" y="213275"/>
            <a:ext cx="5645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Dev Full Stack - Python | Aula 02 - Listas</a:t>
            </a:r>
            <a:endParaRPr b="0" i="0" sz="1200" u="none" cap="none" strike="noStrike">
              <a:solidFill>
                <a:srgbClr val="FFFFFF"/>
              </a:solidFill>
              <a:latin typeface="Poppins"/>
              <a:ea typeface="Poppins"/>
              <a:cs typeface="Poppins"/>
              <a:sym typeface="Poppins"/>
            </a:endParaRPr>
          </a:p>
        </p:txBody>
      </p:sp>
      <p:sp>
        <p:nvSpPr>
          <p:cNvPr id="483" name="Google Shape;483;p4"/>
          <p:cNvSpPr/>
          <p:nvPr/>
        </p:nvSpPr>
        <p:spPr>
          <a:xfrm>
            <a:off x="7247475" y="53451"/>
            <a:ext cx="1697649" cy="1170896"/>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3">
              <a:alphaModFix/>
            </a:blip>
            <a:stretch>
              <a:fillRect b="-45753" l="-16057" r="-16045" t="-45755"/>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grpSp>
        <p:nvGrpSpPr>
          <p:cNvPr id="488" name="Google Shape;488;p5"/>
          <p:cNvGrpSpPr/>
          <p:nvPr/>
        </p:nvGrpSpPr>
        <p:grpSpPr>
          <a:xfrm>
            <a:off x="7759189" y="1374491"/>
            <a:ext cx="1243226" cy="1243226"/>
            <a:chOff x="10111337" y="2146598"/>
            <a:chExt cx="1657635" cy="1657635"/>
          </a:xfrm>
        </p:grpSpPr>
        <p:sp>
          <p:nvSpPr>
            <p:cNvPr id="489" name="Google Shape;489;p5"/>
            <p:cNvSpPr/>
            <p:nvPr/>
          </p:nvSpPr>
          <p:spPr>
            <a:xfrm rot="8100000">
              <a:off x="10399854" y="2343591"/>
              <a:ext cx="1080601" cy="1263649"/>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599887"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sp>
          <p:nvSpPr>
            <p:cNvPr id="490" name="Google Shape;490;p5"/>
            <p:cNvSpPr/>
            <p:nvPr/>
          </p:nvSpPr>
          <p:spPr>
            <a:xfrm rot="-8100000">
              <a:off x="10415002" y="2179669"/>
              <a:ext cx="540088" cy="1080176"/>
            </a:xfrm>
            <a:prstGeom prst="ellipse">
              <a:avLst/>
            </a:prstGeom>
            <a:gradFill>
              <a:gsLst>
                <a:gs pos="0">
                  <a:srgbClr val="453E75">
                    <a:alpha val="32156"/>
                  </a:srgbClr>
                </a:gs>
                <a:gs pos="100000">
                  <a:srgbClr val="59EFC0">
                    <a:alpha val="0"/>
                  </a:srgbClr>
                </a:gs>
              </a:gsLst>
              <a:lin ang="5400012"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Gill Sans"/>
                <a:ea typeface="Gill Sans"/>
                <a:cs typeface="Gill Sans"/>
                <a:sym typeface="Gill Sans"/>
              </a:endParaRPr>
            </a:p>
          </p:txBody>
        </p:sp>
      </p:grpSp>
      <p:sp>
        <p:nvSpPr>
          <p:cNvPr id="491" name="Google Shape;491;p5"/>
          <p:cNvSpPr txBox="1"/>
          <p:nvPr>
            <p:ph type="title"/>
          </p:nvPr>
        </p:nvSpPr>
        <p:spPr>
          <a:xfrm>
            <a:off x="342725" y="727650"/>
            <a:ext cx="8620500" cy="461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3600"/>
              <a:buNone/>
            </a:pPr>
            <a:r>
              <a:rPr b="1" lang="pt-BR" sz="3000">
                <a:solidFill>
                  <a:srgbClr val="F2F2F2"/>
                </a:solidFill>
                <a:latin typeface="Poppins"/>
                <a:ea typeface="Poppins"/>
                <a:cs typeface="Poppins"/>
                <a:sym typeface="Poppins"/>
              </a:rPr>
              <a:t> Lambda - Serverless</a:t>
            </a:r>
            <a:endParaRPr b="1" sz="3000">
              <a:solidFill>
                <a:srgbClr val="F2F2F2"/>
              </a:solidFill>
              <a:latin typeface="Poppins"/>
              <a:ea typeface="Poppins"/>
              <a:cs typeface="Poppins"/>
              <a:sym typeface="Poppins"/>
            </a:endParaRPr>
          </a:p>
        </p:txBody>
      </p:sp>
      <p:sp>
        <p:nvSpPr>
          <p:cNvPr id="492" name="Google Shape;492;p5"/>
          <p:cNvSpPr txBox="1"/>
          <p:nvPr/>
        </p:nvSpPr>
        <p:spPr>
          <a:xfrm>
            <a:off x="184525" y="1468350"/>
            <a:ext cx="7574700" cy="11082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Com essa situação quando delegamos a responsabilidade da parte de gerenciamento de infraestrutura para terceiros temos o conceito de Serverless, "Server" significa "Servidor" e "less" significa "sem", portanto, "Serverless" significa "sem servidor".</a:t>
            </a:r>
            <a:endParaRPr b="0" i="0" sz="1500" u="none" cap="none" strike="noStrike">
              <a:solidFill>
                <a:srgbClr val="F2F2F2"/>
              </a:solidFill>
              <a:latin typeface="Poppins"/>
              <a:ea typeface="Poppins"/>
              <a:cs typeface="Poppins"/>
              <a:sym typeface="Poppins"/>
            </a:endParaRPr>
          </a:p>
        </p:txBody>
      </p:sp>
      <p:cxnSp>
        <p:nvCxnSpPr>
          <p:cNvPr id="493" name="Google Shape;493;p5"/>
          <p:cNvCxnSpPr/>
          <p:nvPr/>
        </p:nvCxnSpPr>
        <p:spPr>
          <a:xfrm flipH="1" rot="10800000">
            <a:off x="208525" y="589875"/>
            <a:ext cx="3588900" cy="23100"/>
          </a:xfrm>
          <a:prstGeom prst="straightConnector1">
            <a:avLst/>
          </a:prstGeom>
          <a:noFill/>
          <a:ln cap="flat" cmpd="sng" w="9525">
            <a:solidFill>
              <a:srgbClr val="A3A3C1"/>
            </a:solidFill>
            <a:prstDash val="solid"/>
            <a:round/>
            <a:headEnd len="sm" w="sm" type="none"/>
            <a:tailEnd len="sm" w="sm" type="none"/>
          </a:ln>
        </p:spPr>
      </p:cxnSp>
      <p:sp>
        <p:nvSpPr>
          <p:cNvPr id="494" name="Google Shape;494;p5"/>
          <p:cNvSpPr txBox="1"/>
          <p:nvPr/>
        </p:nvSpPr>
        <p:spPr>
          <a:xfrm>
            <a:off x="184525" y="213275"/>
            <a:ext cx="5645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Dev Full Stack - Python | Aula 02 - Listas</a:t>
            </a:r>
            <a:endParaRPr b="0" i="0" sz="1200" u="none" cap="none" strike="noStrike">
              <a:solidFill>
                <a:srgbClr val="FFFFFF"/>
              </a:solidFill>
              <a:latin typeface="Poppins"/>
              <a:ea typeface="Poppins"/>
              <a:cs typeface="Poppins"/>
              <a:sym typeface="Poppins"/>
            </a:endParaRPr>
          </a:p>
        </p:txBody>
      </p:sp>
      <p:sp>
        <p:nvSpPr>
          <p:cNvPr id="495" name="Google Shape;495;p5"/>
          <p:cNvSpPr/>
          <p:nvPr/>
        </p:nvSpPr>
        <p:spPr>
          <a:xfrm>
            <a:off x="7247475" y="53451"/>
            <a:ext cx="1697649" cy="1170896"/>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3">
              <a:alphaModFix/>
            </a:blip>
            <a:stretch>
              <a:fillRect b="-45753" l="-16057" r="-16045" t="-45755"/>
            </a:stretch>
          </a:blipFill>
          <a:ln>
            <a:noFill/>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6"/>
          <p:cNvSpPr txBox="1"/>
          <p:nvPr>
            <p:ph type="title"/>
          </p:nvPr>
        </p:nvSpPr>
        <p:spPr>
          <a:xfrm>
            <a:off x="342725" y="727650"/>
            <a:ext cx="8620500" cy="461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3600"/>
              <a:buNone/>
            </a:pPr>
            <a:r>
              <a:rPr b="1" lang="pt-BR" sz="3000">
                <a:solidFill>
                  <a:srgbClr val="F2F2F2"/>
                </a:solidFill>
                <a:latin typeface="Poppins"/>
                <a:ea typeface="Poppins"/>
                <a:cs typeface="Poppins"/>
                <a:sym typeface="Poppins"/>
              </a:rPr>
              <a:t>Lambda - Serverless</a:t>
            </a:r>
            <a:endParaRPr b="1" sz="3000">
              <a:solidFill>
                <a:srgbClr val="F2F2F2"/>
              </a:solidFill>
              <a:latin typeface="Poppins"/>
              <a:ea typeface="Poppins"/>
              <a:cs typeface="Poppins"/>
              <a:sym typeface="Poppins"/>
            </a:endParaRPr>
          </a:p>
        </p:txBody>
      </p:sp>
      <p:sp>
        <p:nvSpPr>
          <p:cNvPr id="501" name="Google Shape;501;p6"/>
          <p:cNvSpPr txBox="1"/>
          <p:nvPr/>
        </p:nvSpPr>
        <p:spPr>
          <a:xfrm>
            <a:off x="184525" y="1315950"/>
            <a:ext cx="8620500" cy="14775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110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 Mas com isso mesmo que se diga que é uma execução sem servidor, não é literalmente sem servidor nenhum, apenas uma forma de dizer, pois, a ideia de "sem servidor" é para que nós, pessoas que estamos criando o código que será executado, não precisemos nos preocupar com a infraestrutura. Portanto o real significado de Serverless é delegar o gerenciamento de infraestrutura.</a:t>
            </a:r>
            <a:endParaRPr b="0" i="0" sz="1500" u="none" cap="none" strike="noStrike">
              <a:solidFill>
                <a:srgbClr val="F2F2F2"/>
              </a:solidFill>
              <a:latin typeface="Poppins"/>
              <a:ea typeface="Poppins"/>
              <a:cs typeface="Poppins"/>
              <a:sym typeface="Poppins"/>
            </a:endParaRPr>
          </a:p>
        </p:txBody>
      </p:sp>
      <p:cxnSp>
        <p:nvCxnSpPr>
          <p:cNvPr id="502" name="Google Shape;502;p6"/>
          <p:cNvCxnSpPr/>
          <p:nvPr/>
        </p:nvCxnSpPr>
        <p:spPr>
          <a:xfrm flipH="1" rot="10800000">
            <a:off x="208525" y="589875"/>
            <a:ext cx="3588900" cy="23100"/>
          </a:xfrm>
          <a:prstGeom prst="straightConnector1">
            <a:avLst/>
          </a:prstGeom>
          <a:noFill/>
          <a:ln cap="flat" cmpd="sng" w="9525">
            <a:solidFill>
              <a:srgbClr val="A3A3C1"/>
            </a:solidFill>
            <a:prstDash val="solid"/>
            <a:round/>
            <a:headEnd len="sm" w="sm" type="none"/>
            <a:tailEnd len="sm" w="sm" type="none"/>
          </a:ln>
        </p:spPr>
      </p:cxnSp>
      <p:sp>
        <p:nvSpPr>
          <p:cNvPr id="503" name="Google Shape;503;p6"/>
          <p:cNvSpPr txBox="1"/>
          <p:nvPr/>
        </p:nvSpPr>
        <p:spPr>
          <a:xfrm>
            <a:off x="184525" y="213275"/>
            <a:ext cx="5645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Dev Full Stack - Python | Aula 02 - Listas</a:t>
            </a:r>
            <a:endParaRPr b="0" i="0" sz="1200" u="none" cap="none" strike="noStrike">
              <a:solidFill>
                <a:srgbClr val="FFFFFF"/>
              </a:solidFill>
              <a:latin typeface="Poppins"/>
              <a:ea typeface="Poppins"/>
              <a:cs typeface="Poppins"/>
              <a:sym typeface="Poppins"/>
            </a:endParaRPr>
          </a:p>
        </p:txBody>
      </p:sp>
      <p:sp>
        <p:nvSpPr>
          <p:cNvPr id="504" name="Google Shape;504;p6"/>
          <p:cNvSpPr/>
          <p:nvPr/>
        </p:nvSpPr>
        <p:spPr>
          <a:xfrm>
            <a:off x="7247475" y="53451"/>
            <a:ext cx="1697649" cy="1170896"/>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3">
              <a:alphaModFix/>
            </a:blip>
            <a:stretch>
              <a:fillRect b="-45753" l="-16057" r="-16045" t="-45755"/>
            </a:stretch>
          </a:blipFill>
          <a:ln>
            <a:noFill/>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7"/>
          <p:cNvSpPr txBox="1"/>
          <p:nvPr>
            <p:ph type="title"/>
          </p:nvPr>
        </p:nvSpPr>
        <p:spPr>
          <a:xfrm>
            <a:off x="342725" y="727650"/>
            <a:ext cx="8620500" cy="461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3600"/>
              <a:buNone/>
            </a:pPr>
            <a:r>
              <a:rPr b="1" lang="pt-BR" sz="3000">
                <a:solidFill>
                  <a:srgbClr val="F2F2F2"/>
                </a:solidFill>
                <a:latin typeface="Poppins"/>
                <a:ea typeface="Poppins"/>
                <a:cs typeface="Poppins"/>
                <a:sym typeface="Poppins"/>
              </a:rPr>
              <a:t>Lambda - Serverless </a:t>
            </a:r>
            <a:endParaRPr b="1" sz="3000">
              <a:solidFill>
                <a:srgbClr val="F2F2F2"/>
              </a:solidFill>
              <a:latin typeface="Poppins"/>
              <a:ea typeface="Poppins"/>
              <a:cs typeface="Poppins"/>
              <a:sym typeface="Poppins"/>
            </a:endParaRPr>
          </a:p>
        </p:txBody>
      </p:sp>
      <p:sp>
        <p:nvSpPr>
          <p:cNvPr id="510" name="Google Shape;510;p7"/>
          <p:cNvSpPr txBox="1"/>
          <p:nvPr/>
        </p:nvSpPr>
        <p:spPr>
          <a:xfrm>
            <a:off x="184525" y="1315950"/>
            <a:ext cx="8620500" cy="34812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110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Em cenários pontuais como o do exemplo, o Serverless é fantástico, porque não precisamos gerenciar toda uma infraestrutura, o que traria a complexidade da gestão e custos, por exemplo: </a:t>
            </a:r>
            <a:endParaRPr b="0" i="0" sz="1500" u="none" cap="none" strike="noStrike">
              <a:solidFill>
                <a:srgbClr val="F2F2F2"/>
              </a:solidFill>
              <a:latin typeface="Poppins"/>
              <a:ea typeface="Poppins"/>
              <a:cs typeface="Poppins"/>
              <a:sym typeface="Poppins"/>
            </a:endParaRPr>
          </a:p>
          <a:p>
            <a:pPr indent="-323850" lvl="1" marL="914400" marR="0" rtl="0" algn="l">
              <a:lnSpc>
                <a:spcPct val="115000"/>
              </a:lnSpc>
              <a:spcBef>
                <a:spcPts val="110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Custo de ter uma máquina ativa o tempo todo enquanto só recebemos pedidos para executar essa função ocasionalmente; </a:t>
            </a:r>
            <a:endParaRPr b="0" i="0" sz="1500" u="none" cap="none" strike="noStrike">
              <a:solidFill>
                <a:srgbClr val="F2F2F2"/>
              </a:solidFill>
              <a:latin typeface="Poppins"/>
              <a:ea typeface="Poppins"/>
              <a:cs typeface="Poppins"/>
              <a:sym typeface="Poppins"/>
            </a:endParaRPr>
          </a:p>
          <a:p>
            <a:pPr indent="-323850" lvl="1" marL="914400" marR="0" rtl="0" algn="l">
              <a:lnSpc>
                <a:spcPct val="115000"/>
              </a:lnSpc>
              <a:spcBef>
                <a:spcPts val="110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Custo de pessoal para monitorar essa infraestrutura, ou seja, direcionar recursos da empresa para uma equipe de operações monitorar essa parte também, ao invés de atividades que realmente precisam de monitoramento;</a:t>
            </a:r>
            <a:endParaRPr b="0" i="0" sz="1500" u="none" cap="none" strike="noStrike">
              <a:solidFill>
                <a:srgbClr val="F2F2F2"/>
              </a:solidFill>
              <a:latin typeface="Poppins"/>
              <a:ea typeface="Poppins"/>
              <a:cs typeface="Poppins"/>
              <a:sym typeface="Poppins"/>
            </a:endParaRPr>
          </a:p>
          <a:p>
            <a:pPr indent="-323850" lvl="0" marL="457200" marR="0" rtl="0" algn="l">
              <a:lnSpc>
                <a:spcPct val="115000"/>
              </a:lnSpc>
              <a:spcBef>
                <a:spcPts val="100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Resumindo, ao criar um servidor para essa atividade, teremos custos de infraestrutura, enquanto a abordagem Serverless delega a responsabilidade de infraestrutura para o provedor que fornece o serviço, nesse caso, a AWS.</a:t>
            </a:r>
            <a:endParaRPr b="0" i="0" sz="1500" u="none" cap="none" strike="noStrike">
              <a:solidFill>
                <a:srgbClr val="F2F2F2"/>
              </a:solidFill>
              <a:latin typeface="Poppins"/>
              <a:ea typeface="Poppins"/>
              <a:cs typeface="Poppins"/>
              <a:sym typeface="Poppins"/>
            </a:endParaRPr>
          </a:p>
        </p:txBody>
      </p:sp>
      <p:cxnSp>
        <p:nvCxnSpPr>
          <p:cNvPr id="511" name="Google Shape;511;p7"/>
          <p:cNvCxnSpPr/>
          <p:nvPr/>
        </p:nvCxnSpPr>
        <p:spPr>
          <a:xfrm flipH="1" rot="10800000">
            <a:off x="208525" y="589875"/>
            <a:ext cx="3588900" cy="23100"/>
          </a:xfrm>
          <a:prstGeom prst="straightConnector1">
            <a:avLst/>
          </a:prstGeom>
          <a:noFill/>
          <a:ln cap="flat" cmpd="sng" w="9525">
            <a:solidFill>
              <a:srgbClr val="A3A3C1"/>
            </a:solidFill>
            <a:prstDash val="solid"/>
            <a:round/>
            <a:headEnd len="sm" w="sm" type="none"/>
            <a:tailEnd len="sm" w="sm" type="none"/>
          </a:ln>
        </p:spPr>
      </p:cxnSp>
      <p:sp>
        <p:nvSpPr>
          <p:cNvPr id="512" name="Google Shape;512;p7"/>
          <p:cNvSpPr txBox="1"/>
          <p:nvPr/>
        </p:nvSpPr>
        <p:spPr>
          <a:xfrm>
            <a:off x="184525" y="213275"/>
            <a:ext cx="5645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Dev Full Stack - Python | Aula 02 - Listas</a:t>
            </a:r>
            <a:endParaRPr b="0" i="0" sz="1200" u="none" cap="none" strike="noStrike">
              <a:solidFill>
                <a:srgbClr val="FFFFFF"/>
              </a:solidFill>
              <a:latin typeface="Poppins"/>
              <a:ea typeface="Poppins"/>
              <a:cs typeface="Poppins"/>
              <a:sym typeface="Poppins"/>
            </a:endParaRPr>
          </a:p>
        </p:txBody>
      </p:sp>
      <p:sp>
        <p:nvSpPr>
          <p:cNvPr id="513" name="Google Shape;513;p7"/>
          <p:cNvSpPr/>
          <p:nvPr/>
        </p:nvSpPr>
        <p:spPr>
          <a:xfrm>
            <a:off x="7247475" y="53451"/>
            <a:ext cx="1697649" cy="1170896"/>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3">
              <a:alphaModFix/>
            </a:blip>
            <a:stretch>
              <a:fillRect b="-45753" l="-16057" r="-16045" t="-45755"/>
            </a:stretch>
          </a:blipFill>
          <a:ln>
            <a:noFill/>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
          <p:cNvSpPr txBox="1"/>
          <p:nvPr>
            <p:ph type="title"/>
          </p:nvPr>
        </p:nvSpPr>
        <p:spPr>
          <a:xfrm>
            <a:off x="342725" y="727650"/>
            <a:ext cx="8620500" cy="461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3600"/>
              <a:buNone/>
            </a:pPr>
            <a:r>
              <a:rPr b="1" lang="pt-BR" sz="3000">
                <a:solidFill>
                  <a:srgbClr val="F2F2F2"/>
                </a:solidFill>
                <a:latin typeface="Poppins"/>
                <a:ea typeface="Poppins"/>
                <a:cs typeface="Poppins"/>
                <a:sym typeface="Poppins"/>
              </a:rPr>
              <a:t>Lambda</a:t>
            </a:r>
            <a:endParaRPr b="1" sz="3000">
              <a:solidFill>
                <a:srgbClr val="F2F2F2"/>
              </a:solidFill>
              <a:latin typeface="Poppins"/>
              <a:ea typeface="Poppins"/>
              <a:cs typeface="Poppins"/>
              <a:sym typeface="Poppins"/>
            </a:endParaRPr>
          </a:p>
        </p:txBody>
      </p:sp>
      <p:sp>
        <p:nvSpPr>
          <p:cNvPr id="519" name="Google Shape;519;p8"/>
          <p:cNvSpPr txBox="1"/>
          <p:nvPr/>
        </p:nvSpPr>
        <p:spPr>
          <a:xfrm>
            <a:off x="184525" y="1315950"/>
            <a:ext cx="8620500" cy="14775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110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Com isso, após termos conhecimento do conceito de serverless, temos que AWS Lambda é um serviço de computação serverless . Ele permite que você execute código sem precisar provisionar ou gerenciar servidores. Com o AWS Lambda, você pode focar na lógica do seu aplicativo, enquanto a AWS cuida do dimensionamento automático, provisionamento de recursos e disponibilidade.</a:t>
            </a:r>
            <a:endParaRPr b="0" i="0" sz="1500" u="none" cap="none" strike="noStrike">
              <a:solidFill>
                <a:srgbClr val="F2F2F2"/>
              </a:solidFill>
              <a:latin typeface="Poppins"/>
              <a:ea typeface="Poppins"/>
              <a:cs typeface="Poppins"/>
              <a:sym typeface="Poppins"/>
            </a:endParaRPr>
          </a:p>
        </p:txBody>
      </p:sp>
      <p:cxnSp>
        <p:nvCxnSpPr>
          <p:cNvPr id="520" name="Google Shape;520;p8"/>
          <p:cNvCxnSpPr/>
          <p:nvPr/>
        </p:nvCxnSpPr>
        <p:spPr>
          <a:xfrm flipH="1" rot="10800000">
            <a:off x="208525" y="589875"/>
            <a:ext cx="3588900" cy="23100"/>
          </a:xfrm>
          <a:prstGeom prst="straightConnector1">
            <a:avLst/>
          </a:prstGeom>
          <a:noFill/>
          <a:ln cap="flat" cmpd="sng" w="9525">
            <a:solidFill>
              <a:srgbClr val="A3A3C1"/>
            </a:solidFill>
            <a:prstDash val="solid"/>
            <a:round/>
            <a:headEnd len="sm" w="sm" type="none"/>
            <a:tailEnd len="sm" w="sm" type="none"/>
          </a:ln>
        </p:spPr>
      </p:cxnSp>
      <p:sp>
        <p:nvSpPr>
          <p:cNvPr id="521" name="Google Shape;521;p8"/>
          <p:cNvSpPr txBox="1"/>
          <p:nvPr/>
        </p:nvSpPr>
        <p:spPr>
          <a:xfrm>
            <a:off x="184525" y="213275"/>
            <a:ext cx="5645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Dev Full Stack - Python | Aula 02 - Listas</a:t>
            </a:r>
            <a:endParaRPr b="0" i="0" sz="1200" u="none" cap="none" strike="noStrike">
              <a:solidFill>
                <a:srgbClr val="FFFFFF"/>
              </a:solidFill>
              <a:latin typeface="Poppins"/>
              <a:ea typeface="Poppins"/>
              <a:cs typeface="Poppins"/>
              <a:sym typeface="Poppins"/>
            </a:endParaRPr>
          </a:p>
        </p:txBody>
      </p:sp>
      <p:sp>
        <p:nvSpPr>
          <p:cNvPr id="522" name="Google Shape;522;p8"/>
          <p:cNvSpPr/>
          <p:nvPr/>
        </p:nvSpPr>
        <p:spPr>
          <a:xfrm>
            <a:off x="7247475" y="53451"/>
            <a:ext cx="1697649" cy="1170896"/>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3">
              <a:alphaModFix/>
            </a:blip>
            <a:stretch>
              <a:fillRect b="-45753" l="-16057" r="-16045" t="-45755"/>
            </a:stretch>
          </a:blipFill>
          <a:ln>
            <a:noFill/>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9"/>
          <p:cNvSpPr txBox="1"/>
          <p:nvPr>
            <p:ph type="title"/>
          </p:nvPr>
        </p:nvSpPr>
        <p:spPr>
          <a:xfrm>
            <a:off x="342725" y="727650"/>
            <a:ext cx="8620500" cy="4617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3600"/>
              <a:buNone/>
            </a:pPr>
            <a:r>
              <a:rPr b="1" lang="pt-BR" sz="3000">
                <a:solidFill>
                  <a:srgbClr val="F2F2F2"/>
                </a:solidFill>
                <a:latin typeface="Poppins"/>
                <a:ea typeface="Poppins"/>
                <a:cs typeface="Poppins"/>
                <a:sym typeface="Poppins"/>
              </a:rPr>
              <a:t>Lambda</a:t>
            </a:r>
            <a:endParaRPr b="1" sz="3000">
              <a:solidFill>
                <a:srgbClr val="F2F2F2"/>
              </a:solidFill>
              <a:latin typeface="Poppins"/>
              <a:ea typeface="Poppins"/>
              <a:cs typeface="Poppins"/>
              <a:sym typeface="Poppins"/>
            </a:endParaRPr>
          </a:p>
        </p:txBody>
      </p:sp>
      <p:sp>
        <p:nvSpPr>
          <p:cNvPr id="528" name="Google Shape;528;p9"/>
          <p:cNvSpPr txBox="1"/>
          <p:nvPr/>
        </p:nvSpPr>
        <p:spPr>
          <a:xfrm>
            <a:off x="184525" y="1315950"/>
            <a:ext cx="8620500" cy="9465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1100"/>
              </a:spcBef>
              <a:spcAft>
                <a:spcPts val="0"/>
              </a:spcAft>
              <a:buClr>
                <a:srgbClr val="F2F2F2"/>
              </a:buClr>
              <a:buSzPts val="1500"/>
              <a:buFont typeface="Poppins"/>
              <a:buChar char="●"/>
            </a:pPr>
            <a:r>
              <a:rPr b="0" i="0" lang="pt-BR" sz="1500" u="none" cap="none" strike="noStrike">
                <a:solidFill>
                  <a:srgbClr val="F2F2F2"/>
                </a:solidFill>
                <a:latin typeface="Poppins"/>
                <a:ea typeface="Poppins"/>
                <a:cs typeface="Poppins"/>
                <a:sym typeface="Poppins"/>
              </a:rPr>
              <a:t>Assim como outros serviços da AWS, o Lambda cobra por uso, e nele também temos o nível gratuito ou free tier. Se quiser dar uma lida na documentação sobre o custo da AWS Lambda, basta pesquisar ou clicar na imagem ao lado.</a:t>
            </a:r>
            <a:endParaRPr b="0" i="0" sz="1500" u="none" cap="none" strike="noStrike">
              <a:solidFill>
                <a:srgbClr val="F2F2F2"/>
              </a:solidFill>
              <a:latin typeface="Poppins"/>
              <a:ea typeface="Poppins"/>
              <a:cs typeface="Poppins"/>
              <a:sym typeface="Poppins"/>
            </a:endParaRPr>
          </a:p>
        </p:txBody>
      </p:sp>
      <p:cxnSp>
        <p:nvCxnSpPr>
          <p:cNvPr id="529" name="Google Shape;529;p9"/>
          <p:cNvCxnSpPr/>
          <p:nvPr/>
        </p:nvCxnSpPr>
        <p:spPr>
          <a:xfrm flipH="1" rot="10800000">
            <a:off x="208525" y="589875"/>
            <a:ext cx="3588900" cy="23100"/>
          </a:xfrm>
          <a:prstGeom prst="straightConnector1">
            <a:avLst/>
          </a:prstGeom>
          <a:noFill/>
          <a:ln cap="flat" cmpd="sng" w="9525">
            <a:solidFill>
              <a:srgbClr val="A3A3C1"/>
            </a:solidFill>
            <a:prstDash val="solid"/>
            <a:round/>
            <a:headEnd len="sm" w="sm" type="none"/>
            <a:tailEnd len="sm" w="sm" type="none"/>
          </a:ln>
        </p:spPr>
      </p:cxnSp>
      <p:sp>
        <p:nvSpPr>
          <p:cNvPr id="530" name="Google Shape;530;p9"/>
          <p:cNvSpPr txBox="1"/>
          <p:nvPr/>
        </p:nvSpPr>
        <p:spPr>
          <a:xfrm>
            <a:off x="184525" y="213275"/>
            <a:ext cx="5645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pt-BR" sz="1200" u="none" cap="none" strike="noStrike">
                <a:solidFill>
                  <a:srgbClr val="FFFFFF"/>
                </a:solidFill>
                <a:latin typeface="Poppins"/>
                <a:ea typeface="Poppins"/>
                <a:cs typeface="Poppins"/>
                <a:sym typeface="Poppins"/>
              </a:rPr>
              <a:t>Dev Full Stack - Python | Aula 02 - Listas</a:t>
            </a:r>
            <a:endParaRPr b="0" i="0" sz="1200" u="none" cap="none" strike="noStrike">
              <a:solidFill>
                <a:srgbClr val="FFFFFF"/>
              </a:solidFill>
              <a:latin typeface="Poppins"/>
              <a:ea typeface="Poppins"/>
              <a:cs typeface="Poppins"/>
              <a:sym typeface="Poppins"/>
            </a:endParaRPr>
          </a:p>
        </p:txBody>
      </p:sp>
      <p:sp>
        <p:nvSpPr>
          <p:cNvPr id="531" name="Google Shape;531;p9"/>
          <p:cNvSpPr/>
          <p:nvPr/>
        </p:nvSpPr>
        <p:spPr>
          <a:xfrm>
            <a:off x="7247475" y="53451"/>
            <a:ext cx="1697649" cy="1170896"/>
          </a:xfrm>
          <a:custGeom>
            <a:rect b="b" l="l" r="r" t="t"/>
            <a:pathLst>
              <a:path extrusionOk="0" h="2353560" w="3412360">
                <a:moveTo>
                  <a:pt x="0" y="0"/>
                </a:moveTo>
                <a:lnTo>
                  <a:pt x="3412360" y="0"/>
                </a:lnTo>
                <a:lnTo>
                  <a:pt x="3412360" y="2353561"/>
                </a:lnTo>
                <a:lnTo>
                  <a:pt x="0" y="2353561"/>
                </a:lnTo>
                <a:lnTo>
                  <a:pt x="0" y="0"/>
                </a:lnTo>
                <a:close/>
              </a:path>
            </a:pathLst>
          </a:custGeom>
          <a:blipFill rotWithShape="1">
            <a:blip r:embed="rId3">
              <a:alphaModFix/>
            </a:blip>
            <a:stretch>
              <a:fillRect b="-45753" l="-16057" r="-16045" t="-45755"/>
            </a:stretch>
          </a:blipFill>
          <a:ln>
            <a:noFill/>
          </a:ln>
        </p:spPr>
      </p:sp>
    </p:spTree>
  </p:cSld>
  <p:clrMapOvr>
    <a:masterClrMapping/>
  </p:clrMapOvr>
</p:sld>
</file>

<file path=ppt/theme/theme1.xml><?xml version="1.0" encoding="utf-8"?>
<a:theme xmlns:a="http://schemas.openxmlformats.org/drawingml/2006/main" xmlns:r="http://schemas.openxmlformats.org/officeDocument/2006/relationships" name="3DFloatVTI">
  <a:themeElements>
    <a:clrScheme name="Float">
      <a:dk1>
        <a:srgbClr val="000000"/>
      </a:dk1>
      <a:lt1>
        <a:srgbClr val="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3DFloatVTI">
  <a:themeElements>
    <a:clrScheme name="Float">
      <a:dk1>
        <a:srgbClr val="000000"/>
      </a:dk1>
      <a:lt1>
        <a:srgbClr val="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