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Play"/>
      <p:regular r:id="rId34"/>
      <p:bold r:id="rId35"/>
    </p:embeddedFont>
    <p:embeddedFont>
      <p:font typeface="Poppins"/>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isDY0N7irVVaNosjOYPIh1Bbh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GillSans-bold.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lay-bold.fntdata"/><Relationship Id="rId12" Type="http://schemas.openxmlformats.org/officeDocument/2006/relationships/slide" Target="slides/slide5.xml"/><Relationship Id="rId34" Type="http://schemas.openxmlformats.org/officeDocument/2006/relationships/font" Target="fonts/Play-regular.fntdata"/><Relationship Id="rId15" Type="http://schemas.openxmlformats.org/officeDocument/2006/relationships/slide" Target="slides/slide8.xml"/><Relationship Id="rId37" Type="http://schemas.openxmlformats.org/officeDocument/2006/relationships/font" Target="fonts/Poppins-bold.fntdata"/><Relationship Id="rId14" Type="http://schemas.openxmlformats.org/officeDocument/2006/relationships/slide" Target="slides/slide7.xml"/><Relationship Id="rId36" Type="http://schemas.openxmlformats.org/officeDocument/2006/relationships/font" Target="fonts/Poppins-regular.fntdata"/><Relationship Id="rId17" Type="http://schemas.openxmlformats.org/officeDocument/2006/relationships/slide" Target="slides/slide10.xml"/><Relationship Id="rId39" Type="http://schemas.openxmlformats.org/officeDocument/2006/relationships/font" Target="fonts/Poppins-boldItalic.fntdata"/><Relationship Id="rId16" Type="http://schemas.openxmlformats.org/officeDocument/2006/relationships/slide" Target="slides/slide9.xml"/><Relationship Id="rId38" Type="http://schemas.openxmlformats.org/officeDocument/2006/relationships/font" Target="fonts/Poppins-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3" name="Google Shape;43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4" name="Google Shape;434;p1: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50" name="Google Shape;45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1" name="Google Shape;451;p2: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9" name="Google Shape;6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8" name="Google Shape;64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8" name="Google Shape;6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11" name="Shape 11"/>
        <p:cNvGrpSpPr/>
        <p:nvPr/>
      </p:nvGrpSpPr>
      <p:grpSpPr>
        <a:xfrm>
          <a:off x="0" y="0"/>
          <a:ext cx="0" cy="0"/>
          <a:chOff x="0" y="0"/>
          <a:chExt cx="0" cy="0"/>
        </a:xfrm>
      </p:grpSpPr>
      <p:sp>
        <p:nvSpPr>
          <p:cNvPr id="12" name="Google Shape;12;p28"/>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8"/>
          <p:cNvSpPr/>
          <p:nvPr>
            <p:ph idx="2" type="pic"/>
          </p:nvPr>
        </p:nvSpPr>
        <p:spPr>
          <a:xfrm>
            <a:off x="0" y="0"/>
            <a:ext cx="5589300" cy="5143500"/>
          </a:xfrm>
          <a:prstGeom prst="rect">
            <a:avLst/>
          </a:prstGeom>
          <a:solidFill>
            <a:schemeClr val="accent5"/>
          </a:solidFill>
          <a:ln>
            <a:noFill/>
          </a:ln>
        </p:spPr>
      </p:sp>
      <p:sp>
        <p:nvSpPr>
          <p:cNvPr id="14" name="Google Shape;14;p28"/>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5" name="Google Shape;15;p28"/>
          <p:cNvGrpSpPr/>
          <p:nvPr/>
        </p:nvGrpSpPr>
        <p:grpSpPr>
          <a:xfrm rot="5400000">
            <a:off x="8126717" y="4125632"/>
            <a:ext cx="621179" cy="620372"/>
            <a:chOff x="10462655" y="1408306"/>
            <a:chExt cx="828239" cy="827162"/>
          </a:xfrm>
        </p:grpSpPr>
        <p:sp>
          <p:nvSpPr>
            <p:cNvPr id="16" name="Google Shape;16;p28"/>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7" name="Google Shape;17;p28"/>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8" name="Google Shape;18;p28"/>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Equipe">
  <p:cSld name="8_Equipe">
    <p:spTree>
      <p:nvGrpSpPr>
        <p:cNvPr id="105" name="Shape 105"/>
        <p:cNvGrpSpPr/>
        <p:nvPr/>
      </p:nvGrpSpPr>
      <p:grpSpPr>
        <a:xfrm>
          <a:off x="0" y="0"/>
          <a:ext cx="0" cy="0"/>
          <a:chOff x="0" y="0"/>
          <a:chExt cx="0" cy="0"/>
        </a:xfrm>
      </p:grpSpPr>
      <p:sp>
        <p:nvSpPr>
          <p:cNvPr id="106" name="Google Shape;106;p39"/>
          <p:cNvSpPr/>
          <p:nvPr/>
        </p:nvSpPr>
        <p:spPr>
          <a:xfrm>
            <a:off x="0" y="4330297"/>
            <a:ext cx="9144000" cy="813300"/>
          </a:xfrm>
          <a:prstGeom prst="rect">
            <a:avLst/>
          </a:prstGeom>
          <a:gradFill>
            <a:gsLst>
              <a:gs pos="0">
                <a:srgbClr val="1B192E">
                  <a:alpha val="0"/>
                </a:srgbClr>
              </a:gs>
              <a:gs pos="40000">
                <a:srgbClr val="1B192E">
                  <a:alpha val="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7" name="Google Shape;107;p39"/>
          <p:cNvSpPr/>
          <p:nvPr/>
        </p:nvSpPr>
        <p:spPr>
          <a:xfrm>
            <a:off x="7716581" y="5719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8" name="Google Shape;108;p39"/>
          <p:cNvSpPr txBox="1"/>
          <p:nvPr>
            <p:ph type="ctrTitle"/>
          </p:nvPr>
        </p:nvSpPr>
        <p:spPr>
          <a:xfrm>
            <a:off x="411480" y="411480"/>
            <a:ext cx="6211500" cy="939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109" name="Google Shape;109;p39"/>
          <p:cNvGrpSpPr/>
          <p:nvPr/>
        </p:nvGrpSpPr>
        <p:grpSpPr>
          <a:xfrm>
            <a:off x="1321258" y="3220851"/>
            <a:ext cx="1562844" cy="1562844"/>
            <a:chOff x="4840714" y="3556951"/>
            <a:chExt cx="2083792" cy="2083792"/>
          </a:xfrm>
        </p:grpSpPr>
        <p:sp>
          <p:nvSpPr>
            <p:cNvPr id="110" name="Google Shape;110;p39"/>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1" name="Google Shape;111;p39"/>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2" name="Google Shape;112;p39"/>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3" name="Google Shape;113;p39"/>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14" name="Google Shape;114;p39"/>
          <p:cNvSpPr/>
          <p:nvPr>
            <p:ph idx="2" type="pic"/>
          </p:nvPr>
        </p:nvSpPr>
        <p:spPr>
          <a:xfrm>
            <a:off x="809244" y="1493043"/>
            <a:ext cx="1268700" cy="1076700"/>
          </a:xfrm>
          <a:prstGeom prst="rect">
            <a:avLst/>
          </a:prstGeom>
          <a:solidFill>
            <a:schemeClr val="accent5"/>
          </a:solidFill>
          <a:ln>
            <a:noFill/>
          </a:ln>
        </p:spPr>
      </p:sp>
      <p:sp>
        <p:nvSpPr>
          <p:cNvPr id="115" name="Google Shape;115;p39"/>
          <p:cNvSpPr/>
          <p:nvPr>
            <p:ph idx="3" type="pic"/>
          </p:nvPr>
        </p:nvSpPr>
        <p:spPr>
          <a:xfrm>
            <a:off x="2878788" y="1493043"/>
            <a:ext cx="1268700" cy="1076700"/>
          </a:xfrm>
          <a:prstGeom prst="rect">
            <a:avLst/>
          </a:prstGeom>
          <a:solidFill>
            <a:schemeClr val="accent5"/>
          </a:solidFill>
          <a:ln>
            <a:noFill/>
          </a:ln>
        </p:spPr>
      </p:sp>
      <p:sp>
        <p:nvSpPr>
          <p:cNvPr id="116" name="Google Shape;116;p39"/>
          <p:cNvSpPr/>
          <p:nvPr>
            <p:ph idx="4" type="pic"/>
          </p:nvPr>
        </p:nvSpPr>
        <p:spPr>
          <a:xfrm>
            <a:off x="4996482" y="1495044"/>
            <a:ext cx="1268700" cy="1076700"/>
          </a:xfrm>
          <a:prstGeom prst="rect">
            <a:avLst/>
          </a:prstGeom>
          <a:solidFill>
            <a:schemeClr val="accent5"/>
          </a:solidFill>
          <a:ln>
            <a:noFill/>
          </a:ln>
        </p:spPr>
      </p:sp>
      <p:sp>
        <p:nvSpPr>
          <p:cNvPr id="117" name="Google Shape;117;p39"/>
          <p:cNvSpPr/>
          <p:nvPr>
            <p:ph idx="5" type="pic"/>
          </p:nvPr>
        </p:nvSpPr>
        <p:spPr>
          <a:xfrm>
            <a:off x="7114176" y="1493043"/>
            <a:ext cx="1268700" cy="1076700"/>
          </a:xfrm>
          <a:prstGeom prst="rect">
            <a:avLst/>
          </a:prstGeom>
          <a:solidFill>
            <a:schemeClr val="accent5"/>
          </a:solidFill>
          <a:ln>
            <a:noFill/>
          </a:ln>
        </p:spPr>
      </p:sp>
      <p:sp>
        <p:nvSpPr>
          <p:cNvPr id="118" name="Google Shape;118;p39"/>
          <p:cNvSpPr txBox="1"/>
          <p:nvPr>
            <p:ph idx="1" type="body"/>
          </p:nvPr>
        </p:nvSpPr>
        <p:spPr>
          <a:xfrm>
            <a:off x="809625"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9" name="Google Shape;119;p39"/>
          <p:cNvSpPr txBox="1"/>
          <p:nvPr>
            <p:ph idx="6" type="body"/>
          </p:nvPr>
        </p:nvSpPr>
        <p:spPr>
          <a:xfrm>
            <a:off x="809050"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0" name="Google Shape;120;p39"/>
          <p:cNvSpPr txBox="1"/>
          <p:nvPr>
            <p:ph idx="7" type="body"/>
          </p:nvPr>
        </p:nvSpPr>
        <p:spPr>
          <a:xfrm>
            <a:off x="2879363"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1" name="Google Shape;121;p39"/>
          <p:cNvSpPr txBox="1"/>
          <p:nvPr>
            <p:ph idx="8" type="body"/>
          </p:nvPr>
        </p:nvSpPr>
        <p:spPr>
          <a:xfrm>
            <a:off x="2878788"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2" name="Google Shape;122;p39"/>
          <p:cNvSpPr txBox="1"/>
          <p:nvPr>
            <p:ph idx="9" type="body"/>
          </p:nvPr>
        </p:nvSpPr>
        <p:spPr>
          <a:xfrm>
            <a:off x="4997057"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3" name="Google Shape;123;p39"/>
          <p:cNvSpPr txBox="1"/>
          <p:nvPr>
            <p:ph idx="13" type="body"/>
          </p:nvPr>
        </p:nvSpPr>
        <p:spPr>
          <a:xfrm>
            <a:off x="4996482"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4" name="Google Shape;124;p39"/>
          <p:cNvSpPr txBox="1"/>
          <p:nvPr>
            <p:ph idx="14" type="body"/>
          </p:nvPr>
        </p:nvSpPr>
        <p:spPr>
          <a:xfrm>
            <a:off x="7074834" y="2840466"/>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5" name="Google Shape;125;p39"/>
          <p:cNvSpPr txBox="1"/>
          <p:nvPr>
            <p:ph idx="15" type="body"/>
          </p:nvPr>
        </p:nvSpPr>
        <p:spPr>
          <a:xfrm>
            <a:off x="7074259" y="3179109"/>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6" name="Google Shape;126;p3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3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3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luna do conteúdo 3">
  <p:cSld name="11_Coluna do conteúdo 3">
    <p:spTree>
      <p:nvGrpSpPr>
        <p:cNvPr id="129" name="Shape 129"/>
        <p:cNvGrpSpPr/>
        <p:nvPr/>
      </p:nvGrpSpPr>
      <p:grpSpPr>
        <a:xfrm>
          <a:off x="0" y="0"/>
          <a:ext cx="0" cy="0"/>
          <a:chOff x="0" y="0"/>
          <a:chExt cx="0" cy="0"/>
        </a:xfrm>
      </p:grpSpPr>
      <p:grpSp>
        <p:nvGrpSpPr>
          <p:cNvPr id="130" name="Google Shape;130;p40"/>
          <p:cNvGrpSpPr/>
          <p:nvPr/>
        </p:nvGrpSpPr>
        <p:grpSpPr>
          <a:xfrm>
            <a:off x="74283" y="3777366"/>
            <a:ext cx="1562844" cy="1562844"/>
            <a:chOff x="4840714" y="3556951"/>
            <a:chExt cx="2083792" cy="2083792"/>
          </a:xfrm>
        </p:grpSpPr>
        <p:sp>
          <p:nvSpPr>
            <p:cNvPr id="131" name="Google Shape;131;p40"/>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2" name="Google Shape;132;p40"/>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3" name="Google Shape;133;p40"/>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4" name="Google Shape;134;p40"/>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35" name="Google Shape;135;p40"/>
          <p:cNvSpPr/>
          <p:nvPr/>
        </p:nvSpPr>
        <p:spPr>
          <a:xfrm rot="2700000">
            <a:off x="8126490" y="128359"/>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6" name="Google Shape;136;p40"/>
          <p:cNvSpPr/>
          <p:nvPr/>
        </p:nvSpPr>
        <p:spPr>
          <a:xfrm rot="8100000">
            <a:off x="8136889" y="388886"/>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7" name="Google Shape;137;p40"/>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8" name="Google Shape;138;p40"/>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40"/>
          <p:cNvSpPr txBox="1"/>
          <p:nvPr>
            <p:ph idx="1" type="body"/>
          </p:nvPr>
        </p:nvSpPr>
        <p:spPr>
          <a:xfrm>
            <a:off x="413148" y="1298531"/>
            <a:ext cx="26730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0" name="Google Shape;140;p40"/>
          <p:cNvSpPr txBox="1"/>
          <p:nvPr>
            <p:ph idx="2" type="body"/>
          </p:nvPr>
        </p:nvSpPr>
        <p:spPr>
          <a:xfrm>
            <a:off x="419607" y="1824228"/>
            <a:ext cx="2673000" cy="263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sz="1400"/>
            </a:lvl1pPr>
            <a:lvl2pPr indent="-317500" lvl="1" marL="914400" algn="l">
              <a:lnSpc>
                <a:spcPct val="110000"/>
              </a:lnSpc>
              <a:spcBef>
                <a:spcPts val="600"/>
              </a:spcBef>
              <a:spcAft>
                <a:spcPts val="0"/>
              </a:spcAft>
              <a:buClr>
                <a:schemeClr val="lt1"/>
              </a:buClr>
              <a:buSzPts val="1400"/>
              <a:buChar char="•"/>
              <a:defRPr sz="1400"/>
            </a:lvl2pPr>
            <a:lvl3pPr indent="-317500" lvl="2" marL="1371600" algn="l">
              <a:lnSpc>
                <a:spcPct val="110000"/>
              </a:lnSpc>
              <a:spcBef>
                <a:spcPts val="600"/>
              </a:spcBef>
              <a:spcAft>
                <a:spcPts val="0"/>
              </a:spcAft>
              <a:buClr>
                <a:schemeClr val="lt1"/>
              </a:buClr>
              <a:buSzPts val="1400"/>
              <a:buChar char="•"/>
              <a:defRPr sz="1400"/>
            </a:lvl3pPr>
            <a:lvl4pPr indent="-317500" lvl="3" marL="1828800" algn="l">
              <a:lnSpc>
                <a:spcPct val="110000"/>
              </a:lnSpc>
              <a:spcBef>
                <a:spcPts val="600"/>
              </a:spcBef>
              <a:spcAft>
                <a:spcPts val="0"/>
              </a:spcAft>
              <a:buClr>
                <a:schemeClr val="lt1"/>
              </a:buClr>
              <a:buSzPts val="1400"/>
              <a:buChar char="•"/>
              <a:defRPr sz="1400"/>
            </a:lvl4pPr>
            <a:lvl5pPr indent="-317500" lvl="4" marL="2286000" algn="l">
              <a:lnSpc>
                <a:spcPct val="110000"/>
              </a:lnSpc>
              <a:spcBef>
                <a:spcPts val="600"/>
              </a:spcBef>
              <a:spcAft>
                <a:spcPts val="0"/>
              </a:spcAft>
              <a:buClr>
                <a:schemeClr val="lt1"/>
              </a:buClr>
              <a:buSzPts val="1400"/>
              <a:buChar char="•"/>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1" name="Google Shape;141;p40"/>
          <p:cNvSpPr txBox="1"/>
          <p:nvPr>
            <p:ph idx="3" type="body"/>
          </p:nvPr>
        </p:nvSpPr>
        <p:spPr>
          <a:xfrm>
            <a:off x="3256180"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2" name="Google Shape;142;p40"/>
          <p:cNvSpPr txBox="1"/>
          <p:nvPr>
            <p:ph idx="4" type="body"/>
          </p:nvPr>
        </p:nvSpPr>
        <p:spPr>
          <a:xfrm>
            <a:off x="3256180"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3" name="Google Shape;143;p40"/>
          <p:cNvSpPr txBox="1"/>
          <p:nvPr>
            <p:ph idx="5" type="body"/>
          </p:nvPr>
        </p:nvSpPr>
        <p:spPr>
          <a:xfrm>
            <a:off x="6104744"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4" name="Google Shape;144;p40"/>
          <p:cNvSpPr txBox="1"/>
          <p:nvPr>
            <p:ph idx="6" type="body"/>
          </p:nvPr>
        </p:nvSpPr>
        <p:spPr>
          <a:xfrm>
            <a:off x="6104744"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5" name="Google Shape;145;p4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4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4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Resumo">
  <p:cSld name="12_Resumo">
    <p:spTree>
      <p:nvGrpSpPr>
        <p:cNvPr id="148" name="Shape 148"/>
        <p:cNvGrpSpPr/>
        <p:nvPr/>
      </p:nvGrpSpPr>
      <p:grpSpPr>
        <a:xfrm>
          <a:off x="0" y="0"/>
          <a:ext cx="0" cy="0"/>
          <a:chOff x="0" y="0"/>
          <a:chExt cx="0" cy="0"/>
        </a:xfrm>
      </p:grpSpPr>
      <p:sp>
        <p:nvSpPr>
          <p:cNvPr id="149" name="Google Shape;149;p41"/>
          <p:cNvSpPr txBox="1"/>
          <p:nvPr>
            <p:ph type="title"/>
          </p:nvPr>
        </p:nvSpPr>
        <p:spPr>
          <a:xfrm>
            <a:off x="413147" y="3381375"/>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41"/>
          <p:cNvSpPr/>
          <p:nvPr>
            <p:ph idx="2" type="pic"/>
          </p:nvPr>
        </p:nvSpPr>
        <p:spPr>
          <a:xfrm>
            <a:off x="0" y="0"/>
            <a:ext cx="9144000" cy="2832300"/>
          </a:xfrm>
          <a:prstGeom prst="rect">
            <a:avLst/>
          </a:prstGeom>
          <a:solidFill>
            <a:schemeClr val="accent5"/>
          </a:solidFill>
          <a:ln>
            <a:noFill/>
          </a:ln>
        </p:spPr>
      </p:sp>
      <p:sp>
        <p:nvSpPr>
          <p:cNvPr id="151" name="Google Shape;151;p41"/>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2" name="Google Shape;152;p4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4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4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155" name="Google Shape;155;p41"/>
          <p:cNvSpPr/>
          <p:nvPr/>
        </p:nvSpPr>
        <p:spPr>
          <a:xfrm>
            <a:off x="919330" y="2889169"/>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6" name="Shape 156"/>
        <p:cNvGrpSpPr/>
        <p:nvPr/>
      </p:nvGrpSpPr>
      <p:grpSpPr>
        <a:xfrm>
          <a:off x="0" y="0"/>
          <a:ext cx="0" cy="0"/>
          <a:chOff x="0" y="0"/>
          <a:chExt cx="0" cy="0"/>
        </a:xfrm>
      </p:grpSpPr>
      <p:sp>
        <p:nvSpPr>
          <p:cNvPr id="157" name="Google Shape;157;p42"/>
          <p:cNvSpPr txBox="1"/>
          <p:nvPr>
            <p:ph type="ctrTitle"/>
          </p:nvPr>
        </p:nvSpPr>
        <p:spPr>
          <a:xfrm>
            <a:off x="2519362" y="292380"/>
            <a:ext cx="6211500" cy="2216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42"/>
          <p:cNvSpPr txBox="1"/>
          <p:nvPr>
            <p:ph idx="1" type="subTitle"/>
          </p:nvPr>
        </p:nvSpPr>
        <p:spPr>
          <a:xfrm>
            <a:off x="2519362" y="2652713"/>
            <a:ext cx="6211500" cy="1917000"/>
          </a:xfrm>
          <a:prstGeom prst="rect">
            <a:avLst/>
          </a:prstGeom>
          <a:noFill/>
          <a:ln>
            <a:noFill/>
          </a:ln>
        </p:spPr>
        <p:txBody>
          <a:bodyPr anchorCtr="0" anchor="t" bIns="0" lIns="0" spcFirstLastPara="1" rIns="0" wrap="square" tIns="0">
            <a:noAutofit/>
          </a:bodyPr>
          <a:lstStyle>
            <a:lvl1pPr lvl="0" algn="l">
              <a:lnSpc>
                <a:spcPct val="100000"/>
              </a:lnSpc>
              <a:spcBef>
                <a:spcPts val="800"/>
              </a:spcBef>
              <a:spcAft>
                <a:spcPts val="0"/>
              </a:spcAft>
              <a:buClr>
                <a:schemeClr val="lt1"/>
              </a:buClr>
              <a:buSzPts val="1800"/>
              <a:buNone/>
              <a:defRPr sz="1800">
                <a:solidFill>
                  <a:schemeClr val="lt1"/>
                </a:solidFill>
              </a:defRPr>
            </a:lvl1pPr>
            <a:lvl2pPr lvl="1" algn="ctr">
              <a:lnSpc>
                <a:spcPct val="110000"/>
              </a:lnSpc>
              <a:spcBef>
                <a:spcPts val="600"/>
              </a:spcBef>
              <a:spcAft>
                <a:spcPts val="0"/>
              </a:spcAft>
              <a:buClr>
                <a:schemeClr val="lt1"/>
              </a:buClr>
              <a:buSzPts val="1500"/>
              <a:buNone/>
              <a:defRPr sz="1500"/>
            </a:lvl2pPr>
            <a:lvl3pPr lvl="2" algn="ctr">
              <a:lnSpc>
                <a:spcPct val="110000"/>
              </a:lnSpc>
              <a:spcBef>
                <a:spcPts val="600"/>
              </a:spcBef>
              <a:spcAft>
                <a:spcPts val="0"/>
              </a:spcAft>
              <a:buClr>
                <a:schemeClr val="lt1"/>
              </a:buClr>
              <a:buSzPts val="1400"/>
              <a:buNone/>
              <a:defRPr sz="1400"/>
            </a:lvl3pPr>
            <a:lvl4pPr lvl="3" algn="ctr">
              <a:lnSpc>
                <a:spcPct val="110000"/>
              </a:lnSpc>
              <a:spcBef>
                <a:spcPts val="600"/>
              </a:spcBef>
              <a:spcAft>
                <a:spcPts val="0"/>
              </a:spcAft>
              <a:buClr>
                <a:schemeClr val="lt1"/>
              </a:buClr>
              <a:buSzPts val="1200"/>
              <a:buNone/>
              <a:defRPr sz="1200"/>
            </a:lvl4pPr>
            <a:lvl5pPr lvl="4" algn="ctr">
              <a:lnSpc>
                <a:spcPct val="110000"/>
              </a:lnSpc>
              <a:spcBef>
                <a:spcPts val="600"/>
              </a:spcBef>
              <a:spcAft>
                <a:spcPts val="0"/>
              </a:spcAft>
              <a:buClr>
                <a:schemeClr val="lt1"/>
              </a:buClr>
              <a:buSzPts val="1200"/>
              <a:buNone/>
              <a:defRPr sz="1200"/>
            </a:lvl5pPr>
            <a:lvl6pPr lvl="5" algn="ctr">
              <a:lnSpc>
                <a:spcPct val="90000"/>
              </a:lnSpc>
              <a:spcBef>
                <a:spcPts val="6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59" name="Google Shape;159;p42"/>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42"/>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42"/>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162" name="Google Shape;162;p42"/>
          <p:cNvSpPr/>
          <p:nvPr/>
        </p:nvSpPr>
        <p:spPr>
          <a:xfrm rot="2700000">
            <a:off x="459616" y="361324"/>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3" name="Google Shape;163;p42"/>
          <p:cNvSpPr/>
          <p:nvPr/>
        </p:nvSpPr>
        <p:spPr>
          <a:xfrm rot="8100000">
            <a:off x="470015" y="621851"/>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4" name="Google Shape;164;p42"/>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65" name="Google Shape;165;p42"/>
          <p:cNvGrpSpPr/>
          <p:nvPr/>
        </p:nvGrpSpPr>
        <p:grpSpPr>
          <a:xfrm>
            <a:off x="968298" y="3224925"/>
            <a:ext cx="1562844" cy="1562844"/>
            <a:chOff x="4840714" y="3556951"/>
            <a:chExt cx="2083792" cy="2083792"/>
          </a:xfrm>
        </p:grpSpPr>
        <p:sp>
          <p:nvSpPr>
            <p:cNvPr id="166" name="Google Shape;166;p42"/>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7" name="Google Shape;167;p42"/>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8" name="Google Shape;168;p42"/>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9" name="Google Shape;169;p42"/>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170" name="Shape 170"/>
        <p:cNvGrpSpPr/>
        <p:nvPr/>
      </p:nvGrpSpPr>
      <p:grpSpPr>
        <a:xfrm>
          <a:off x="0" y="0"/>
          <a:ext cx="0" cy="0"/>
          <a:chOff x="0" y="0"/>
          <a:chExt cx="0" cy="0"/>
        </a:xfrm>
      </p:grpSpPr>
      <p:sp>
        <p:nvSpPr>
          <p:cNvPr id="171" name="Google Shape;171;p43"/>
          <p:cNvSpPr/>
          <p:nvPr/>
        </p:nvSpPr>
        <p:spPr>
          <a:xfrm>
            <a:off x="8302398" y="25003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72" name="Google Shape;172;p43"/>
          <p:cNvGrpSpPr/>
          <p:nvPr/>
        </p:nvGrpSpPr>
        <p:grpSpPr>
          <a:xfrm>
            <a:off x="175051" y="4038015"/>
            <a:ext cx="620372" cy="621178"/>
            <a:chOff x="2895768" y="1234488"/>
            <a:chExt cx="827163" cy="828237"/>
          </a:xfrm>
        </p:grpSpPr>
        <p:sp>
          <p:nvSpPr>
            <p:cNvPr id="173" name="Google Shape;173;p43"/>
            <p:cNvSpPr/>
            <p:nvPr/>
          </p:nvSpPr>
          <p:spPr>
            <a:xfrm rot="2700000">
              <a:off x="3040791" y="133263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74" name="Google Shape;174;p43"/>
            <p:cNvSpPr/>
            <p:nvPr/>
          </p:nvSpPr>
          <p:spPr>
            <a:xfrm rot="8100000">
              <a:off x="3047202" y="1506331"/>
              <a:ext cx="269832" cy="540088"/>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75" name="Google Shape;175;p43"/>
          <p:cNvSpPr txBox="1"/>
          <p:nvPr>
            <p:ph type="title"/>
          </p:nvPr>
        </p:nvSpPr>
        <p:spPr>
          <a:xfrm>
            <a:off x="413147" y="411956"/>
            <a:ext cx="8317800" cy="999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43"/>
          <p:cNvSpPr txBox="1"/>
          <p:nvPr>
            <p:ph idx="1" type="body"/>
          </p:nvPr>
        </p:nvSpPr>
        <p:spPr>
          <a:xfrm>
            <a:off x="413147"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7" name="Google Shape;177;p43"/>
          <p:cNvSpPr txBox="1"/>
          <p:nvPr>
            <p:ph idx="2" type="body"/>
          </p:nvPr>
        </p:nvSpPr>
        <p:spPr>
          <a:xfrm>
            <a:off x="4654154"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8" name="Google Shape;178;p4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4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4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81" name="Shape 181"/>
        <p:cNvGrpSpPr/>
        <p:nvPr/>
      </p:nvGrpSpPr>
      <p:grpSpPr>
        <a:xfrm>
          <a:off x="0" y="0"/>
          <a:ext cx="0" cy="0"/>
          <a:chOff x="0" y="0"/>
          <a:chExt cx="0" cy="0"/>
        </a:xfrm>
      </p:grpSpPr>
      <p:sp>
        <p:nvSpPr>
          <p:cNvPr id="182" name="Google Shape;182;p4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4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4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85" name="Shape 185"/>
        <p:cNvGrpSpPr/>
        <p:nvPr/>
      </p:nvGrpSpPr>
      <p:grpSpPr>
        <a:xfrm>
          <a:off x="0" y="0"/>
          <a:ext cx="0" cy="0"/>
          <a:chOff x="0" y="0"/>
          <a:chExt cx="0" cy="0"/>
        </a:xfrm>
      </p:grpSpPr>
      <p:grpSp>
        <p:nvGrpSpPr>
          <p:cNvPr id="186" name="Google Shape;186;p45"/>
          <p:cNvGrpSpPr/>
          <p:nvPr/>
        </p:nvGrpSpPr>
        <p:grpSpPr>
          <a:xfrm>
            <a:off x="3564189" y="3617627"/>
            <a:ext cx="1243226" cy="1243226"/>
            <a:chOff x="2481038" y="2139593"/>
            <a:chExt cx="1657635" cy="1657635"/>
          </a:xfrm>
        </p:grpSpPr>
        <p:sp>
          <p:nvSpPr>
            <p:cNvPr id="187" name="Google Shape;187;p45"/>
            <p:cNvSpPr/>
            <p:nvPr/>
          </p:nvSpPr>
          <p:spPr>
            <a:xfrm rot="2700000">
              <a:off x="2769555" y="2336586"/>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88" name="Google Shape;188;p45"/>
            <p:cNvSpPr/>
            <p:nvPr/>
          </p:nvSpPr>
          <p:spPr>
            <a:xfrm rot="8100000">
              <a:off x="2784153" y="2683432"/>
              <a:ext cx="540088" cy="1080176"/>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89" name="Google Shape;189;p45"/>
          <p:cNvSpPr txBox="1"/>
          <p:nvPr>
            <p:ph type="title"/>
          </p:nvPr>
        </p:nvSpPr>
        <p:spPr>
          <a:xfrm>
            <a:off x="413147" y="411956"/>
            <a:ext cx="8317800" cy="73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45"/>
          <p:cNvSpPr txBox="1"/>
          <p:nvPr>
            <p:ph idx="1" type="body"/>
          </p:nvPr>
        </p:nvSpPr>
        <p:spPr>
          <a:xfrm>
            <a:off x="3221831" y="1312545"/>
            <a:ext cx="5508900" cy="3257100"/>
          </a:xfrm>
          <a:prstGeom prst="rect">
            <a:avLst/>
          </a:prstGeom>
          <a:noFill/>
          <a:ln>
            <a:noFill/>
          </a:ln>
        </p:spPr>
        <p:txBody>
          <a:bodyPr anchorCtr="0" anchor="t" bIns="0" lIns="0" spcFirstLastPara="1" rIns="0" wrap="square" tIns="0">
            <a:noAutofit/>
          </a:bodyPr>
          <a:lstStyle>
            <a:lvl1pPr indent="-304800" lvl="0" marL="457200" algn="l">
              <a:lnSpc>
                <a:spcPct val="110000"/>
              </a:lnSpc>
              <a:spcBef>
                <a:spcPts val="800"/>
              </a:spcBef>
              <a:spcAft>
                <a:spcPts val="0"/>
              </a:spcAft>
              <a:buClr>
                <a:schemeClr val="lt1"/>
              </a:buClr>
              <a:buSzPts val="1200"/>
              <a:buChar char="•"/>
              <a:defRPr sz="12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23850" lvl="5" marL="2743200" algn="l">
              <a:lnSpc>
                <a:spcPct val="90000"/>
              </a:lnSpc>
              <a:spcBef>
                <a:spcPts val="6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191" name="Google Shape;191;p45"/>
          <p:cNvSpPr txBox="1"/>
          <p:nvPr>
            <p:ph idx="2" type="body"/>
          </p:nvPr>
        </p:nvSpPr>
        <p:spPr>
          <a:xfrm>
            <a:off x="413147" y="1312545"/>
            <a:ext cx="2674200" cy="32571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200"/>
              <a:buNone/>
              <a:defRPr sz="1200"/>
            </a:lvl1pPr>
            <a:lvl2pPr indent="-228600" lvl="1" marL="914400" algn="l">
              <a:lnSpc>
                <a:spcPct val="110000"/>
              </a:lnSpc>
              <a:spcBef>
                <a:spcPts val="600"/>
              </a:spcBef>
              <a:spcAft>
                <a:spcPts val="0"/>
              </a:spcAft>
              <a:buClr>
                <a:schemeClr val="lt1"/>
              </a:buClr>
              <a:buSzPts val="1100"/>
              <a:buNone/>
              <a:defRPr sz="1100"/>
            </a:lvl2pPr>
            <a:lvl3pPr indent="-228600" lvl="2" marL="1371600" algn="l">
              <a:lnSpc>
                <a:spcPct val="110000"/>
              </a:lnSpc>
              <a:spcBef>
                <a:spcPts val="600"/>
              </a:spcBef>
              <a:spcAft>
                <a:spcPts val="0"/>
              </a:spcAft>
              <a:buClr>
                <a:schemeClr val="lt1"/>
              </a:buClr>
              <a:buSzPts val="900"/>
              <a:buNone/>
              <a:defRPr sz="900"/>
            </a:lvl3pPr>
            <a:lvl4pPr indent="-228600" lvl="3" marL="1828800" algn="l">
              <a:lnSpc>
                <a:spcPct val="110000"/>
              </a:lnSpc>
              <a:spcBef>
                <a:spcPts val="600"/>
              </a:spcBef>
              <a:spcAft>
                <a:spcPts val="0"/>
              </a:spcAft>
              <a:buClr>
                <a:schemeClr val="lt1"/>
              </a:buClr>
              <a:buSzPts val="800"/>
              <a:buNone/>
              <a:defRPr sz="800"/>
            </a:lvl4pPr>
            <a:lvl5pPr indent="-228600" lvl="4" marL="2286000" algn="l">
              <a:lnSpc>
                <a:spcPct val="110000"/>
              </a:lnSpc>
              <a:spcBef>
                <a:spcPts val="600"/>
              </a:spcBef>
              <a:spcAft>
                <a:spcPts val="0"/>
              </a:spcAft>
              <a:buClr>
                <a:schemeClr val="lt1"/>
              </a:buClr>
              <a:buSzPts val="800"/>
              <a:buNone/>
              <a:defRPr sz="800"/>
            </a:lvl5pPr>
            <a:lvl6pPr indent="-228600" lvl="5" marL="2743200" algn="l">
              <a:lnSpc>
                <a:spcPct val="90000"/>
              </a:lnSpc>
              <a:spcBef>
                <a:spcPts val="6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92" name="Google Shape;192;p4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4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4" name="Google Shape;194;p4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01" name="Shape 201"/>
        <p:cNvGrpSpPr/>
        <p:nvPr/>
      </p:nvGrpSpPr>
      <p:grpSpPr>
        <a:xfrm>
          <a:off x="0" y="0"/>
          <a:ext cx="0" cy="0"/>
          <a:chOff x="0" y="0"/>
          <a:chExt cx="0" cy="0"/>
        </a:xfrm>
      </p:grpSpPr>
      <p:sp>
        <p:nvSpPr>
          <p:cNvPr id="202" name="Google Shape;202;p30"/>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p30"/>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4" name="Google Shape;204;p30"/>
          <p:cNvSpPr/>
          <p:nvPr>
            <p:ph idx="2" type="pic"/>
          </p:nvPr>
        </p:nvSpPr>
        <p:spPr>
          <a:xfrm>
            <a:off x="3906696" y="1197578"/>
            <a:ext cx="2586300" cy="2586300"/>
          </a:xfrm>
          <a:prstGeom prst="rect">
            <a:avLst/>
          </a:prstGeom>
          <a:solidFill>
            <a:schemeClr val="accent5"/>
          </a:solidFill>
          <a:ln>
            <a:noFill/>
          </a:ln>
        </p:spPr>
      </p:sp>
      <p:sp>
        <p:nvSpPr>
          <p:cNvPr id="205" name="Google Shape;205;p30"/>
          <p:cNvSpPr/>
          <p:nvPr>
            <p:ph idx="3" type="pic"/>
          </p:nvPr>
        </p:nvSpPr>
        <p:spPr>
          <a:xfrm>
            <a:off x="6688931" y="447294"/>
            <a:ext cx="1697700" cy="1697700"/>
          </a:xfrm>
          <a:prstGeom prst="rect">
            <a:avLst/>
          </a:prstGeom>
          <a:solidFill>
            <a:schemeClr val="accent5"/>
          </a:solidFill>
          <a:ln>
            <a:noFill/>
          </a:ln>
        </p:spPr>
      </p:sp>
      <p:sp>
        <p:nvSpPr>
          <p:cNvPr id="206" name="Google Shape;206;p30"/>
          <p:cNvSpPr/>
          <p:nvPr>
            <p:ph idx="4" type="pic"/>
          </p:nvPr>
        </p:nvSpPr>
        <p:spPr>
          <a:xfrm>
            <a:off x="6818709" y="2493550"/>
            <a:ext cx="2202600" cy="2202600"/>
          </a:xfrm>
          <a:prstGeom prst="rect">
            <a:avLst/>
          </a:prstGeom>
          <a:solidFill>
            <a:schemeClr val="accent5"/>
          </a:solidFill>
          <a:ln>
            <a:noFill/>
          </a:ln>
        </p:spPr>
      </p:sp>
      <p:sp>
        <p:nvSpPr>
          <p:cNvPr id="207" name="Google Shape;207;p3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3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3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10" name="Google Shape;210;p30"/>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11" name="Google Shape;211;p30"/>
          <p:cNvGrpSpPr/>
          <p:nvPr/>
        </p:nvGrpSpPr>
        <p:grpSpPr>
          <a:xfrm>
            <a:off x="4189530" y="4194464"/>
            <a:ext cx="621179" cy="620372"/>
            <a:chOff x="3393298" y="4842044"/>
            <a:chExt cx="828239" cy="827162"/>
          </a:xfrm>
        </p:grpSpPr>
        <p:sp>
          <p:nvSpPr>
            <p:cNvPr id="212" name="Google Shape;212;p30"/>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13" name="Google Shape;213;p30"/>
            <p:cNvSpPr/>
            <p:nvPr/>
          </p:nvSpPr>
          <p:spPr>
            <a:xfrm rot="-8100000">
              <a:off x="3544732" y="4858350"/>
              <a:ext cx="269832" cy="540088"/>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214" name="Shape 214"/>
        <p:cNvGrpSpPr/>
        <p:nvPr/>
      </p:nvGrpSpPr>
      <p:grpSpPr>
        <a:xfrm>
          <a:off x="0" y="0"/>
          <a:ext cx="0" cy="0"/>
          <a:chOff x="0" y="0"/>
          <a:chExt cx="0" cy="0"/>
        </a:xfrm>
      </p:grpSpPr>
      <p:sp>
        <p:nvSpPr>
          <p:cNvPr id="215" name="Google Shape;215;p46"/>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6" name="Google Shape;216;p46"/>
          <p:cNvSpPr/>
          <p:nvPr>
            <p:ph idx="2" type="pic"/>
          </p:nvPr>
        </p:nvSpPr>
        <p:spPr>
          <a:xfrm>
            <a:off x="0" y="0"/>
            <a:ext cx="5589300" cy="5143500"/>
          </a:xfrm>
          <a:prstGeom prst="rect">
            <a:avLst/>
          </a:prstGeom>
          <a:solidFill>
            <a:schemeClr val="accent5"/>
          </a:solidFill>
          <a:ln>
            <a:noFill/>
          </a:ln>
        </p:spPr>
      </p:sp>
      <p:sp>
        <p:nvSpPr>
          <p:cNvPr id="217" name="Google Shape;217;p46"/>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18" name="Google Shape;218;p46"/>
          <p:cNvGrpSpPr/>
          <p:nvPr/>
        </p:nvGrpSpPr>
        <p:grpSpPr>
          <a:xfrm rot="5400000">
            <a:off x="8126718" y="4125635"/>
            <a:ext cx="621179" cy="620372"/>
            <a:chOff x="10462655" y="1408306"/>
            <a:chExt cx="828239" cy="827162"/>
          </a:xfrm>
        </p:grpSpPr>
        <p:sp>
          <p:nvSpPr>
            <p:cNvPr id="219" name="Google Shape;219;p46"/>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0" name="Google Shape;220;p46"/>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21" name="Google Shape;221;p46"/>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ebra de seção">
  <p:cSld name="4_Quebra de seção">
    <p:bg>
      <p:bgPr>
        <a:solidFill>
          <a:schemeClr val="dk1"/>
        </a:solidFill>
      </p:bgPr>
    </p:bg>
    <p:spTree>
      <p:nvGrpSpPr>
        <p:cNvPr id="222" name="Shape 222"/>
        <p:cNvGrpSpPr/>
        <p:nvPr/>
      </p:nvGrpSpPr>
      <p:grpSpPr>
        <a:xfrm>
          <a:off x="0" y="0"/>
          <a:ext cx="0" cy="0"/>
          <a:chOff x="0" y="0"/>
          <a:chExt cx="0" cy="0"/>
        </a:xfrm>
      </p:grpSpPr>
      <p:sp>
        <p:nvSpPr>
          <p:cNvPr id="223" name="Google Shape;223;p47"/>
          <p:cNvSpPr/>
          <p:nvPr>
            <p:ph idx="2" type="pic"/>
          </p:nvPr>
        </p:nvSpPr>
        <p:spPr>
          <a:xfrm>
            <a:off x="0" y="0"/>
            <a:ext cx="9144000" cy="5143500"/>
          </a:xfrm>
          <a:prstGeom prst="rect">
            <a:avLst/>
          </a:prstGeom>
          <a:solidFill>
            <a:schemeClr val="accent5"/>
          </a:solidFill>
          <a:ln>
            <a:noFill/>
          </a:ln>
        </p:spPr>
      </p:sp>
      <p:sp>
        <p:nvSpPr>
          <p:cNvPr id="224" name="Google Shape;224;p47"/>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5" name="Google Shape;225;p47"/>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p4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27" name="Google Shape;227;p47"/>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8" name="Google Shape;228;p47"/>
          <p:cNvSpPr/>
          <p:nvPr/>
        </p:nvSpPr>
        <p:spPr>
          <a:xfrm rot="10800000">
            <a:off x="0" y="-4"/>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9" name="Google Shape;229;p47"/>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0" name="Google Shape;230;p47"/>
          <p:cNvSpPr txBox="1"/>
          <p:nvPr>
            <p:ph idx="1" type="subTitle"/>
          </p:nvPr>
        </p:nvSpPr>
        <p:spPr>
          <a:xfrm>
            <a:off x="413147" y="2862543"/>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19" name="Shape 19"/>
        <p:cNvGrpSpPr/>
        <p:nvPr/>
      </p:nvGrpSpPr>
      <p:grpSpPr>
        <a:xfrm>
          <a:off x="0" y="0"/>
          <a:ext cx="0" cy="0"/>
          <a:chOff x="0" y="0"/>
          <a:chExt cx="0" cy="0"/>
        </a:xfrm>
      </p:grpSpPr>
      <p:sp>
        <p:nvSpPr>
          <p:cNvPr id="20" name="Google Shape;20;p31"/>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1"/>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 name="Google Shape;22;p31"/>
          <p:cNvSpPr/>
          <p:nvPr>
            <p:ph idx="2" type="pic"/>
          </p:nvPr>
        </p:nvSpPr>
        <p:spPr>
          <a:xfrm>
            <a:off x="3906696" y="1197578"/>
            <a:ext cx="2586300" cy="2586300"/>
          </a:xfrm>
          <a:prstGeom prst="rect">
            <a:avLst/>
          </a:prstGeom>
          <a:solidFill>
            <a:schemeClr val="accent5"/>
          </a:solidFill>
          <a:ln>
            <a:noFill/>
          </a:ln>
        </p:spPr>
      </p:sp>
      <p:sp>
        <p:nvSpPr>
          <p:cNvPr id="23" name="Google Shape;23;p31"/>
          <p:cNvSpPr/>
          <p:nvPr>
            <p:ph idx="3" type="pic"/>
          </p:nvPr>
        </p:nvSpPr>
        <p:spPr>
          <a:xfrm>
            <a:off x="6688931" y="447294"/>
            <a:ext cx="1697700" cy="1697700"/>
          </a:xfrm>
          <a:prstGeom prst="rect">
            <a:avLst/>
          </a:prstGeom>
          <a:solidFill>
            <a:schemeClr val="accent5"/>
          </a:solidFill>
          <a:ln>
            <a:noFill/>
          </a:ln>
        </p:spPr>
      </p:sp>
      <p:sp>
        <p:nvSpPr>
          <p:cNvPr id="24" name="Google Shape;24;p31"/>
          <p:cNvSpPr/>
          <p:nvPr>
            <p:ph idx="4" type="pic"/>
          </p:nvPr>
        </p:nvSpPr>
        <p:spPr>
          <a:xfrm>
            <a:off x="6818709" y="2493550"/>
            <a:ext cx="2202600" cy="2202600"/>
          </a:xfrm>
          <a:prstGeom prst="rect">
            <a:avLst/>
          </a:prstGeom>
          <a:solidFill>
            <a:schemeClr val="accent5"/>
          </a:solidFill>
          <a:ln>
            <a:noFill/>
          </a:ln>
        </p:spPr>
      </p:sp>
      <p:sp>
        <p:nvSpPr>
          <p:cNvPr id="25" name="Google Shape;25;p3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3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3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8" name="Google Shape;28;p31"/>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9" name="Google Shape;29;p31"/>
          <p:cNvGrpSpPr/>
          <p:nvPr/>
        </p:nvGrpSpPr>
        <p:grpSpPr>
          <a:xfrm>
            <a:off x="4189529" y="4194467"/>
            <a:ext cx="621179" cy="620372"/>
            <a:chOff x="3393298" y="4842044"/>
            <a:chExt cx="828239" cy="827162"/>
          </a:xfrm>
        </p:grpSpPr>
        <p:sp>
          <p:nvSpPr>
            <p:cNvPr id="30" name="Google Shape;30;p31"/>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1" name="Google Shape;31;p31"/>
            <p:cNvSpPr/>
            <p:nvPr/>
          </p:nvSpPr>
          <p:spPr>
            <a:xfrm rot="-8100000">
              <a:off x="3544732" y="4858350"/>
              <a:ext cx="269832" cy="540088"/>
            </a:xfrm>
            <a:prstGeom prst="ellipse">
              <a:avLst/>
            </a:prstGeom>
            <a:gradFill>
              <a:gsLst>
                <a:gs pos="0">
                  <a:srgbClr val="453E75">
                    <a:alpha val="32549"/>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údo da coluna 2 (slide de comparação)" type="twoTxTwoObj">
  <p:cSld name="TWO_OBJECTS_WITH_TEXT">
    <p:spTree>
      <p:nvGrpSpPr>
        <p:cNvPr id="231" name="Shape 231"/>
        <p:cNvGrpSpPr/>
        <p:nvPr/>
      </p:nvGrpSpPr>
      <p:grpSpPr>
        <a:xfrm>
          <a:off x="0" y="0"/>
          <a:ext cx="0" cy="0"/>
          <a:chOff x="0" y="0"/>
          <a:chExt cx="0" cy="0"/>
        </a:xfrm>
      </p:grpSpPr>
      <p:sp>
        <p:nvSpPr>
          <p:cNvPr id="232" name="Google Shape;232;p48"/>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3" name="Google Shape;233;p48"/>
          <p:cNvSpPr/>
          <p:nvPr/>
        </p:nvSpPr>
        <p:spPr>
          <a:xfrm>
            <a:off x="8588709" y="4370909"/>
            <a:ext cx="284400"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4" name="Google Shape;234;p48"/>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5" name="Google Shape;235;p48"/>
          <p:cNvSpPr txBox="1"/>
          <p:nvPr>
            <p:ph idx="1" type="body"/>
          </p:nvPr>
        </p:nvSpPr>
        <p:spPr>
          <a:xfrm>
            <a:off x="413148" y="1298531"/>
            <a:ext cx="40779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6" name="Google Shape;236;p48"/>
          <p:cNvSpPr txBox="1"/>
          <p:nvPr>
            <p:ph idx="2" type="body"/>
          </p:nvPr>
        </p:nvSpPr>
        <p:spPr>
          <a:xfrm>
            <a:off x="413147" y="1820528"/>
            <a:ext cx="40719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7" name="Google Shape;237;p48"/>
          <p:cNvSpPr txBox="1"/>
          <p:nvPr>
            <p:ph idx="3" type="body"/>
          </p:nvPr>
        </p:nvSpPr>
        <p:spPr>
          <a:xfrm>
            <a:off x="4659018" y="1298531"/>
            <a:ext cx="40773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8" name="Google Shape;238;p48"/>
          <p:cNvSpPr txBox="1"/>
          <p:nvPr>
            <p:ph idx="4" type="body"/>
          </p:nvPr>
        </p:nvSpPr>
        <p:spPr>
          <a:xfrm>
            <a:off x="4659017" y="1820528"/>
            <a:ext cx="40773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9" name="Google Shape;239;p48"/>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0" name="Google Shape;240;p48"/>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1" name="Google Shape;241;p4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Fechamento">
  <p:cSld name="13_Fechamento">
    <p:spTree>
      <p:nvGrpSpPr>
        <p:cNvPr id="242" name="Shape 242"/>
        <p:cNvGrpSpPr/>
        <p:nvPr/>
      </p:nvGrpSpPr>
      <p:grpSpPr>
        <a:xfrm>
          <a:off x="0" y="0"/>
          <a:ext cx="0" cy="0"/>
          <a:chOff x="0" y="0"/>
          <a:chExt cx="0" cy="0"/>
        </a:xfrm>
      </p:grpSpPr>
      <p:sp>
        <p:nvSpPr>
          <p:cNvPr id="243" name="Google Shape;243;p49"/>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4" name="Google Shape;244;p49"/>
          <p:cNvSpPr txBox="1"/>
          <p:nvPr>
            <p:ph idx="1" type="subTitle"/>
          </p:nvPr>
        </p:nvSpPr>
        <p:spPr>
          <a:xfrm>
            <a:off x="413147" y="2870707"/>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245" name="Google Shape;245;p49"/>
          <p:cNvSpPr/>
          <p:nvPr>
            <p:ph idx="2" type="pic"/>
          </p:nvPr>
        </p:nvSpPr>
        <p:spPr>
          <a:xfrm>
            <a:off x="4917186" y="411480"/>
            <a:ext cx="3813000" cy="2160300"/>
          </a:xfrm>
          <a:prstGeom prst="rect">
            <a:avLst/>
          </a:prstGeom>
          <a:solidFill>
            <a:schemeClr val="accent5"/>
          </a:solidFill>
          <a:ln>
            <a:noFill/>
          </a:ln>
        </p:spPr>
      </p:sp>
      <p:sp>
        <p:nvSpPr>
          <p:cNvPr id="246" name="Google Shape;246;p49"/>
          <p:cNvSpPr/>
          <p:nvPr>
            <p:ph idx="3" type="pic"/>
          </p:nvPr>
        </p:nvSpPr>
        <p:spPr>
          <a:xfrm>
            <a:off x="4917186" y="2571750"/>
            <a:ext cx="3813000" cy="2160300"/>
          </a:xfrm>
          <a:prstGeom prst="rect">
            <a:avLst/>
          </a:prstGeom>
          <a:solidFill>
            <a:schemeClr val="accent5"/>
          </a:solidFill>
          <a:ln>
            <a:noFill/>
          </a:ln>
        </p:spPr>
      </p:sp>
      <p:grpSp>
        <p:nvGrpSpPr>
          <p:cNvPr id="247" name="Google Shape;247;p49"/>
          <p:cNvGrpSpPr/>
          <p:nvPr/>
        </p:nvGrpSpPr>
        <p:grpSpPr>
          <a:xfrm>
            <a:off x="8272564" y="-160295"/>
            <a:ext cx="1282313" cy="1280077"/>
            <a:chOff x="11030092" y="-213728"/>
            <a:chExt cx="1709751" cy="1706769"/>
          </a:xfrm>
        </p:grpSpPr>
        <p:sp>
          <p:nvSpPr>
            <p:cNvPr id="248" name="Google Shape;248;p49"/>
            <p:cNvSpPr/>
            <p:nvPr/>
          </p:nvSpPr>
          <p:spPr>
            <a:xfrm rot="-2700000">
              <a:off x="11161420" y="125060"/>
              <a:ext cx="1342421" cy="927500"/>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49" name="Google Shape;249;p49"/>
            <p:cNvSpPr/>
            <p:nvPr/>
          </p:nvSpPr>
          <p:spPr>
            <a:xfrm rot="2700000">
              <a:off x="11798445" y="994116"/>
              <a:ext cx="106915" cy="46669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0" name="Google Shape;250;p49"/>
            <p:cNvSpPr/>
            <p:nvPr/>
          </p:nvSpPr>
          <p:spPr>
            <a:xfrm rot="-2700000">
              <a:off x="11228686" y="129232"/>
              <a:ext cx="1338199" cy="104350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grpSp>
        <p:nvGrpSpPr>
          <p:cNvPr id="251" name="Google Shape;251;p49"/>
          <p:cNvGrpSpPr/>
          <p:nvPr/>
        </p:nvGrpSpPr>
        <p:grpSpPr>
          <a:xfrm>
            <a:off x="433336" y="4134004"/>
            <a:ext cx="621179" cy="620372"/>
            <a:chOff x="10462655" y="1408306"/>
            <a:chExt cx="828239" cy="827162"/>
          </a:xfrm>
        </p:grpSpPr>
        <p:sp>
          <p:nvSpPr>
            <p:cNvPr id="252" name="Google Shape;252;p49"/>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3" name="Google Shape;253;p49"/>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54" name="Google Shape;254;p4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5" name="Google Shape;255;p4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6" name="Google Shape;256;p4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57" name="Google Shape;257;p49"/>
          <p:cNvSpPr/>
          <p:nvPr/>
        </p:nvSpPr>
        <p:spPr>
          <a:xfrm>
            <a:off x="3977884" y="4070409"/>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ção">
  <p:cSld name="3_Introdução">
    <p:spTree>
      <p:nvGrpSpPr>
        <p:cNvPr id="258" name="Shape 258"/>
        <p:cNvGrpSpPr/>
        <p:nvPr/>
      </p:nvGrpSpPr>
      <p:grpSpPr>
        <a:xfrm>
          <a:off x="0" y="0"/>
          <a:ext cx="0" cy="0"/>
          <a:chOff x="0" y="0"/>
          <a:chExt cx="0" cy="0"/>
        </a:xfrm>
      </p:grpSpPr>
      <p:sp>
        <p:nvSpPr>
          <p:cNvPr id="259" name="Google Shape;259;p50"/>
          <p:cNvSpPr txBox="1"/>
          <p:nvPr>
            <p:ph type="title"/>
          </p:nvPr>
        </p:nvSpPr>
        <p:spPr>
          <a:xfrm>
            <a:off x="413147" y="3380400"/>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 name="Google Shape;260;p50"/>
          <p:cNvSpPr/>
          <p:nvPr>
            <p:ph idx="2" type="pic"/>
          </p:nvPr>
        </p:nvSpPr>
        <p:spPr>
          <a:xfrm>
            <a:off x="0" y="0"/>
            <a:ext cx="2290500" cy="2832300"/>
          </a:xfrm>
          <a:prstGeom prst="rect">
            <a:avLst/>
          </a:prstGeom>
          <a:solidFill>
            <a:schemeClr val="accent5"/>
          </a:solidFill>
          <a:ln>
            <a:noFill/>
          </a:ln>
        </p:spPr>
      </p:sp>
      <p:sp>
        <p:nvSpPr>
          <p:cNvPr id="261" name="Google Shape;261;p50"/>
          <p:cNvSpPr/>
          <p:nvPr>
            <p:ph idx="3" type="pic"/>
          </p:nvPr>
        </p:nvSpPr>
        <p:spPr>
          <a:xfrm>
            <a:off x="2290572" y="0"/>
            <a:ext cx="2290500" cy="2832300"/>
          </a:xfrm>
          <a:prstGeom prst="rect">
            <a:avLst/>
          </a:prstGeom>
          <a:solidFill>
            <a:schemeClr val="accent5"/>
          </a:solidFill>
          <a:ln>
            <a:noFill/>
          </a:ln>
        </p:spPr>
      </p:sp>
      <p:sp>
        <p:nvSpPr>
          <p:cNvPr id="262" name="Google Shape;262;p50"/>
          <p:cNvSpPr/>
          <p:nvPr>
            <p:ph idx="4" type="pic"/>
          </p:nvPr>
        </p:nvSpPr>
        <p:spPr>
          <a:xfrm>
            <a:off x="4562856" y="0"/>
            <a:ext cx="2290500" cy="2832300"/>
          </a:xfrm>
          <a:prstGeom prst="rect">
            <a:avLst/>
          </a:prstGeom>
          <a:solidFill>
            <a:schemeClr val="accent5"/>
          </a:solidFill>
          <a:ln>
            <a:noFill/>
          </a:ln>
        </p:spPr>
      </p:sp>
      <p:sp>
        <p:nvSpPr>
          <p:cNvPr id="263" name="Google Shape;263;p50"/>
          <p:cNvSpPr/>
          <p:nvPr>
            <p:ph idx="5" type="pic"/>
          </p:nvPr>
        </p:nvSpPr>
        <p:spPr>
          <a:xfrm>
            <a:off x="6853428" y="0"/>
            <a:ext cx="2290500" cy="2832300"/>
          </a:xfrm>
          <a:prstGeom prst="rect">
            <a:avLst/>
          </a:prstGeom>
          <a:solidFill>
            <a:schemeClr val="accent5"/>
          </a:solidFill>
          <a:ln>
            <a:noFill/>
          </a:ln>
        </p:spPr>
      </p:sp>
      <p:sp>
        <p:nvSpPr>
          <p:cNvPr id="264" name="Google Shape;264;p5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5" name="Google Shape;265;p5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6" name="Google Shape;266;p5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67" name="Google Shape;267;p50"/>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800"/>
              </a:spcBef>
              <a:spcAft>
                <a:spcPts val="0"/>
              </a:spcAft>
              <a:buClr>
                <a:schemeClr val="lt1"/>
              </a:buClr>
              <a:buSzPts val="1500"/>
              <a:buFont typeface="Arial"/>
              <a:buChar char="•"/>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Quebra de seção">
  <p:cSld name="5_Quebra de seção">
    <p:bg>
      <p:bgPr>
        <a:solidFill>
          <a:schemeClr val="dk1"/>
        </a:solidFill>
      </p:bgPr>
    </p:bg>
    <p:spTree>
      <p:nvGrpSpPr>
        <p:cNvPr id="268" name="Shape 268"/>
        <p:cNvGrpSpPr/>
        <p:nvPr/>
      </p:nvGrpSpPr>
      <p:grpSpPr>
        <a:xfrm>
          <a:off x="0" y="0"/>
          <a:ext cx="0" cy="0"/>
          <a:chOff x="0" y="0"/>
          <a:chExt cx="0" cy="0"/>
        </a:xfrm>
      </p:grpSpPr>
      <p:sp>
        <p:nvSpPr>
          <p:cNvPr id="269" name="Google Shape;269;p51"/>
          <p:cNvSpPr/>
          <p:nvPr>
            <p:ph idx="2" type="pic"/>
          </p:nvPr>
        </p:nvSpPr>
        <p:spPr>
          <a:xfrm>
            <a:off x="0" y="0"/>
            <a:ext cx="9144000" cy="5143500"/>
          </a:xfrm>
          <a:prstGeom prst="rect">
            <a:avLst/>
          </a:prstGeom>
          <a:solidFill>
            <a:schemeClr val="dk2"/>
          </a:solidFill>
          <a:ln>
            <a:noFill/>
          </a:ln>
        </p:spPr>
      </p:sp>
      <p:sp>
        <p:nvSpPr>
          <p:cNvPr id="270" name="Google Shape;270;p51"/>
          <p:cNvSpPr txBox="1"/>
          <p:nvPr>
            <p:ph idx="1" type="subTitle"/>
          </p:nvPr>
        </p:nvSpPr>
        <p:spPr>
          <a:xfrm>
            <a:off x="0" y="2667961"/>
            <a:ext cx="4980300" cy="2475600"/>
          </a:xfrm>
          <a:prstGeom prst="rect">
            <a:avLst/>
          </a:prstGeom>
          <a:gradFill>
            <a:gsLst>
              <a:gs pos="0">
                <a:srgbClr val="1B192E">
                  <a:alpha val="0"/>
                </a:srgbClr>
              </a:gs>
              <a:gs pos="50000">
                <a:srgbClr val="1B192E">
                  <a:alpha val="60000"/>
                </a:srgbClr>
              </a:gs>
              <a:gs pos="100000">
                <a:srgbClr val="1B192E">
                  <a:alpha val="60000"/>
                </a:srgbClr>
              </a:gs>
            </a:gsLst>
            <a:lin ang="10800025" scaled="0"/>
          </a:gradFill>
          <a:ln>
            <a:noFill/>
          </a:ln>
        </p:spPr>
        <p:txBody>
          <a:bodyPr anchorCtr="0" anchor="t" bIns="0" lIns="0" spcFirstLastPara="1" rIns="0" wrap="square" tIns="0">
            <a:noAutofit/>
          </a:bodyPr>
          <a:lstStyle>
            <a:lvl1pPr lvl="0" algn="l">
              <a:lnSpc>
                <a:spcPct val="200000"/>
              </a:lnSpc>
              <a:spcBef>
                <a:spcPts val="800"/>
              </a:spcBef>
              <a:spcAft>
                <a:spcPts val="0"/>
              </a:spcAft>
              <a:buClr>
                <a:schemeClr val="lt1"/>
              </a:buClr>
              <a:buSzPts val="1500"/>
              <a:buNone/>
              <a:defRPr/>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271" name="Google Shape;271;p51"/>
          <p:cNvSpPr txBox="1"/>
          <p:nvPr>
            <p:ph type="ctrTitle"/>
          </p:nvPr>
        </p:nvSpPr>
        <p:spPr>
          <a:xfrm>
            <a:off x="0" y="0"/>
            <a:ext cx="4980300" cy="2651700"/>
          </a:xfrm>
          <a:prstGeom prst="rect">
            <a:avLst/>
          </a:prstGeom>
          <a:gradFill>
            <a:gsLst>
              <a:gs pos="0">
                <a:srgbClr val="1B192E">
                  <a:alpha val="0"/>
                </a:srgbClr>
              </a:gs>
              <a:gs pos="50000">
                <a:srgbClr val="1B192E">
                  <a:alpha val="69019"/>
                </a:srgbClr>
              </a:gs>
              <a:gs pos="100000">
                <a:srgbClr val="1B192E">
                  <a:alpha val="69019"/>
                </a:srgbClr>
              </a:gs>
            </a:gsLst>
            <a:lin ang="10800025"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inha do tempo da Tabela do Gráfico" type="obj">
  <p:cSld name="OBJECT">
    <p:spTree>
      <p:nvGrpSpPr>
        <p:cNvPr id="272" name="Shape 272"/>
        <p:cNvGrpSpPr/>
        <p:nvPr/>
      </p:nvGrpSpPr>
      <p:grpSpPr>
        <a:xfrm>
          <a:off x="0" y="0"/>
          <a:ext cx="0" cy="0"/>
          <a:chOff x="0" y="0"/>
          <a:chExt cx="0" cy="0"/>
        </a:xfrm>
      </p:grpSpPr>
      <p:grpSp>
        <p:nvGrpSpPr>
          <p:cNvPr id="273" name="Google Shape;273;p52"/>
          <p:cNvGrpSpPr/>
          <p:nvPr/>
        </p:nvGrpSpPr>
        <p:grpSpPr>
          <a:xfrm>
            <a:off x="270994" y="3989458"/>
            <a:ext cx="775191" cy="775191"/>
            <a:chOff x="10238297" y="1433356"/>
            <a:chExt cx="1033588" cy="1033588"/>
          </a:xfrm>
        </p:grpSpPr>
        <p:sp>
          <p:nvSpPr>
            <p:cNvPr id="274" name="Google Shape;274;p52"/>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5" name="Google Shape;275;p52"/>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6" name="Google Shape;276;p52"/>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7" name="Google Shape;277;p52"/>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78" name="Google Shape;278;p52"/>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9" name="Google Shape;279;p52"/>
          <p:cNvSpPr txBox="1"/>
          <p:nvPr>
            <p:ph idx="1" type="body"/>
          </p:nvPr>
        </p:nvSpPr>
        <p:spPr>
          <a:xfrm>
            <a:off x="413147" y="1584899"/>
            <a:ext cx="8317800" cy="2984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80" name="Google Shape;280;p52"/>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1" name="Google Shape;281;p52"/>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2" name="Google Shape;282;p52"/>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tação">
  <p:cSld name="7_Citação">
    <p:spTree>
      <p:nvGrpSpPr>
        <p:cNvPr id="283" name="Shape 283"/>
        <p:cNvGrpSpPr/>
        <p:nvPr/>
      </p:nvGrpSpPr>
      <p:grpSpPr>
        <a:xfrm>
          <a:off x="0" y="0"/>
          <a:ext cx="0" cy="0"/>
          <a:chOff x="0" y="0"/>
          <a:chExt cx="0" cy="0"/>
        </a:xfrm>
      </p:grpSpPr>
      <p:sp>
        <p:nvSpPr>
          <p:cNvPr id="284" name="Google Shape;284;p53"/>
          <p:cNvSpPr txBox="1"/>
          <p:nvPr>
            <p:ph type="title"/>
          </p:nvPr>
        </p:nvSpPr>
        <p:spPr>
          <a:xfrm>
            <a:off x="413148" y="411956"/>
            <a:ext cx="2674500" cy="2538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285" name="Google Shape;285;p53"/>
          <p:cNvGrpSpPr/>
          <p:nvPr/>
        </p:nvGrpSpPr>
        <p:grpSpPr>
          <a:xfrm>
            <a:off x="8031059" y="3009455"/>
            <a:ext cx="673407" cy="700561"/>
            <a:chOff x="5129684" y="1232940"/>
            <a:chExt cx="897877" cy="934082"/>
          </a:xfrm>
        </p:grpSpPr>
        <p:sp>
          <p:nvSpPr>
            <p:cNvPr id="286" name="Google Shape;286;p53"/>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7" name="Google Shape;287;p53"/>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80004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8" name="Google Shape;288;p53"/>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4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89" name="Google Shape;289;p53"/>
          <p:cNvSpPr/>
          <p:nvPr/>
        </p:nvSpPr>
        <p:spPr>
          <a:xfrm>
            <a:off x="4251585" y="37942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0" name="Google Shape;290;p53"/>
          <p:cNvSpPr txBox="1"/>
          <p:nvPr>
            <p:ph idx="1" type="body"/>
          </p:nvPr>
        </p:nvSpPr>
        <p:spPr>
          <a:xfrm>
            <a:off x="413147" y="3073004"/>
            <a:ext cx="2674200" cy="1763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800"/>
              <a:buNone/>
              <a:defRPr sz="1800"/>
            </a:lvl1pPr>
            <a:lvl2pPr indent="-323850" lvl="1" marL="914400" algn="l">
              <a:lnSpc>
                <a:spcPct val="110000"/>
              </a:lnSpc>
              <a:spcBef>
                <a:spcPts val="600"/>
              </a:spcBef>
              <a:spcAft>
                <a:spcPts val="0"/>
              </a:spcAft>
              <a:buClr>
                <a:schemeClr val="lt1"/>
              </a:buClr>
              <a:buSzPts val="1500"/>
              <a:buChar char="•"/>
              <a:defRPr sz="1500"/>
            </a:lvl2pPr>
            <a:lvl3pPr indent="-323850" lvl="2" marL="1371600" algn="l">
              <a:lnSpc>
                <a:spcPct val="110000"/>
              </a:lnSpc>
              <a:spcBef>
                <a:spcPts val="600"/>
              </a:spcBef>
              <a:spcAft>
                <a:spcPts val="0"/>
              </a:spcAft>
              <a:buClr>
                <a:schemeClr val="lt1"/>
              </a:buClr>
              <a:buSzPts val="1500"/>
              <a:buChar char="•"/>
              <a:defRPr sz="1500"/>
            </a:lvl3pPr>
            <a:lvl4pPr indent="-323850" lvl="3" marL="1828800" algn="l">
              <a:lnSpc>
                <a:spcPct val="110000"/>
              </a:lnSpc>
              <a:spcBef>
                <a:spcPts val="600"/>
              </a:spcBef>
              <a:spcAft>
                <a:spcPts val="0"/>
              </a:spcAft>
              <a:buClr>
                <a:schemeClr val="lt1"/>
              </a:buClr>
              <a:buSzPts val="1500"/>
              <a:buChar char="•"/>
              <a:defRPr sz="1500"/>
            </a:lvl4pPr>
            <a:lvl5pPr indent="-323850" lvl="4" marL="2286000" algn="l">
              <a:lnSpc>
                <a:spcPct val="110000"/>
              </a:lnSpc>
              <a:spcBef>
                <a:spcPts val="600"/>
              </a:spcBef>
              <a:spcAft>
                <a:spcPts val="0"/>
              </a:spcAft>
              <a:buClr>
                <a:schemeClr val="lt1"/>
              </a:buClr>
              <a:buSzPts val="1500"/>
              <a:buChar char="•"/>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1" name="Google Shape;291;p53"/>
          <p:cNvSpPr/>
          <p:nvPr>
            <p:ph idx="2" type="pic"/>
          </p:nvPr>
        </p:nvSpPr>
        <p:spPr>
          <a:xfrm>
            <a:off x="4151857" y="492475"/>
            <a:ext cx="3849300" cy="3849300"/>
          </a:xfrm>
          <a:prstGeom prst="rect">
            <a:avLst/>
          </a:prstGeom>
          <a:solidFill>
            <a:schemeClr val="accent5"/>
          </a:solidFill>
          <a:ln>
            <a:noFill/>
          </a:ln>
        </p:spPr>
      </p:sp>
      <p:sp>
        <p:nvSpPr>
          <p:cNvPr id="292" name="Google Shape;292;p5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3" name="Google Shape;293;p5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4" name="Google Shape;294;p5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Equipe">
  <p:cSld name="8_Equipe">
    <p:spTree>
      <p:nvGrpSpPr>
        <p:cNvPr id="295" name="Shape 295"/>
        <p:cNvGrpSpPr/>
        <p:nvPr/>
      </p:nvGrpSpPr>
      <p:grpSpPr>
        <a:xfrm>
          <a:off x="0" y="0"/>
          <a:ext cx="0" cy="0"/>
          <a:chOff x="0" y="0"/>
          <a:chExt cx="0" cy="0"/>
        </a:xfrm>
      </p:grpSpPr>
      <p:sp>
        <p:nvSpPr>
          <p:cNvPr id="296" name="Google Shape;296;p54"/>
          <p:cNvSpPr/>
          <p:nvPr/>
        </p:nvSpPr>
        <p:spPr>
          <a:xfrm>
            <a:off x="0" y="4330297"/>
            <a:ext cx="9144000" cy="813300"/>
          </a:xfrm>
          <a:prstGeom prst="rect">
            <a:avLst/>
          </a:prstGeom>
          <a:gradFill>
            <a:gsLst>
              <a:gs pos="0">
                <a:srgbClr val="1B192E">
                  <a:alpha val="0"/>
                </a:srgbClr>
              </a:gs>
              <a:gs pos="40000">
                <a:srgbClr val="1B192E">
                  <a:alpha val="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7" name="Google Shape;297;p54"/>
          <p:cNvSpPr/>
          <p:nvPr/>
        </p:nvSpPr>
        <p:spPr>
          <a:xfrm>
            <a:off x="7716581" y="5719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8" name="Google Shape;298;p54"/>
          <p:cNvSpPr txBox="1"/>
          <p:nvPr>
            <p:ph type="ctrTitle"/>
          </p:nvPr>
        </p:nvSpPr>
        <p:spPr>
          <a:xfrm>
            <a:off x="411480" y="411480"/>
            <a:ext cx="6211500" cy="939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299" name="Google Shape;299;p54"/>
          <p:cNvGrpSpPr/>
          <p:nvPr/>
        </p:nvGrpSpPr>
        <p:grpSpPr>
          <a:xfrm>
            <a:off x="1321258" y="3220851"/>
            <a:ext cx="1562844" cy="1562844"/>
            <a:chOff x="4840714" y="3556951"/>
            <a:chExt cx="2083792" cy="2083792"/>
          </a:xfrm>
        </p:grpSpPr>
        <p:sp>
          <p:nvSpPr>
            <p:cNvPr id="300" name="Google Shape;300;p54"/>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1" name="Google Shape;301;p54"/>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2" name="Google Shape;302;p54"/>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3" name="Google Shape;303;p54"/>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04" name="Google Shape;304;p54"/>
          <p:cNvSpPr/>
          <p:nvPr>
            <p:ph idx="2" type="pic"/>
          </p:nvPr>
        </p:nvSpPr>
        <p:spPr>
          <a:xfrm>
            <a:off x="809244" y="1493043"/>
            <a:ext cx="1268700" cy="1076700"/>
          </a:xfrm>
          <a:prstGeom prst="rect">
            <a:avLst/>
          </a:prstGeom>
          <a:solidFill>
            <a:schemeClr val="accent5"/>
          </a:solidFill>
          <a:ln>
            <a:noFill/>
          </a:ln>
        </p:spPr>
      </p:sp>
      <p:sp>
        <p:nvSpPr>
          <p:cNvPr id="305" name="Google Shape;305;p54"/>
          <p:cNvSpPr/>
          <p:nvPr>
            <p:ph idx="3" type="pic"/>
          </p:nvPr>
        </p:nvSpPr>
        <p:spPr>
          <a:xfrm>
            <a:off x="2878788" y="1493043"/>
            <a:ext cx="1268700" cy="1076700"/>
          </a:xfrm>
          <a:prstGeom prst="rect">
            <a:avLst/>
          </a:prstGeom>
          <a:solidFill>
            <a:schemeClr val="accent5"/>
          </a:solidFill>
          <a:ln>
            <a:noFill/>
          </a:ln>
        </p:spPr>
      </p:sp>
      <p:sp>
        <p:nvSpPr>
          <p:cNvPr id="306" name="Google Shape;306;p54"/>
          <p:cNvSpPr/>
          <p:nvPr>
            <p:ph idx="4" type="pic"/>
          </p:nvPr>
        </p:nvSpPr>
        <p:spPr>
          <a:xfrm>
            <a:off x="4996482" y="1495044"/>
            <a:ext cx="1268700" cy="1076700"/>
          </a:xfrm>
          <a:prstGeom prst="rect">
            <a:avLst/>
          </a:prstGeom>
          <a:solidFill>
            <a:schemeClr val="accent5"/>
          </a:solidFill>
          <a:ln>
            <a:noFill/>
          </a:ln>
        </p:spPr>
      </p:sp>
      <p:sp>
        <p:nvSpPr>
          <p:cNvPr id="307" name="Google Shape;307;p54"/>
          <p:cNvSpPr/>
          <p:nvPr>
            <p:ph idx="5" type="pic"/>
          </p:nvPr>
        </p:nvSpPr>
        <p:spPr>
          <a:xfrm>
            <a:off x="7114176" y="1493043"/>
            <a:ext cx="1268700" cy="1076700"/>
          </a:xfrm>
          <a:prstGeom prst="rect">
            <a:avLst/>
          </a:prstGeom>
          <a:solidFill>
            <a:schemeClr val="accent5"/>
          </a:solidFill>
          <a:ln>
            <a:noFill/>
          </a:ln>
        </p:spPr>
      </p:sp>
      <p:sp>
        <p:nvSpPr>
          <p:cNvPr id="308" name="Google Shape;308;p54"/>
          <p:cNvSpPr txBox="1"/>
          <p:nvPr>
            <p:ph idx="1" type="body"/>
          </p:nvPr>
        </p:nvSpPr>
        <p:spPr>
          <a:xfrm>
            <a:off x="809625"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09" name="Google Shape;309;p54"/>
          <p:cNvSpPr txBox="1"/>
          <p:nvPr>
            <p:ph idx="6" type="body"/>
          </p:nvPr>
        </p:nvSpPr>
        <p:spPr>
          <a:xfrm>
            <a:off x="809050"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0" name="Google Shape;310;p54"/>
          <p:cNvSpPr txBox="1"/>
          <p:nvPr>
            <p:ph idx="7" type="body"/>
          </p:nvPr>
        </p:nvSpPr>
        <p:spPr>
          <a:xfrm>
            <a:off x="2879363"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1" name="Google Shape;311;p54"/>
          <p:cNvSpPr txBox="1"/>
          <p:nvPr>
            <p:ph idx="8" type="body"/>
          </p:nvPr>
        </p:nvSpPr>
        <p:spPr>
          <a:xfrm>
            <a:off x="2878788"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2" name="Google Shape;312;p54"/>
          <p:cNvSpPr txBox="1"/>
          <p:nvPr>
            <p:ph idx="9" type="body"/>
          </p:nvPr>
        </p:nvSpPr>
        <p:spPr>
          <a:xfrm>
            <a:off x="4997057"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3" name="Google Shape;313;p54"/>
          <p:cNvSpPr txBox="1"/>
          <p:nvPr>
            <p:ph idx="13" type="body"/>
          </p:nvPr>
        </p:nvSpPr>
        <p:spPr>
          <a:xfrm>
            <a:off x="4996482"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4" name="Google Shape;314;p54"/>
          <p:cNvSpPr txBox="1"/>
          <p:nvPr>
            <p:ph idx="14" type="body"/>
          </p:nvPr>
        </p:nvSpPr>
        <p:spPr>
          <a:xfrm>
            <a:off x="7074834" y="2840466"/>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5" name="Google Shape;315;p54"/>
          <p:cNvSpPr txBox="1"/>
          <p:nvPr>
            <p:ph idx="15" type="body"/>
          </p:nvPr>
        </p:nvSpPr>
        <p:spPr>
          <a:xfrm>
            <a:off x="7074259" y="3179109"/>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6" name="Google Shape;316;p5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7" name="Google Shape;317;p5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8" name="Google Shape;318;p5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luna do conteúdo 3">
  <p:cSld name="11_Coluna do conteúdo 3">
    <p:spTree>
      <p:nvGrpSpPr>
        <p:cNvPr id="319" name="Shape 319"/>
        <p:cNvGrpSpPr/>
        <p:nvPr/>
      </p:nvGrpSpPr>
      <p:grpSpPr>
        <a:xfrm>
          <a:off x="0" y="0"/>
          <a:ext cx="0" cy="0"/>
          <a:chOff x="0" y="0"/>
          <a:chExt cx="0" cy="0"/>
        </a:xfrm>
      </p:grpSpPr>
      <p:grpSp>
        <p:nvGrpSpPr>
          <p:cNvPr id="320" name="Google Shape;320;p55"/>
          <p:cNvGrpSpPr/>
          <p:nvPr/>
        </p:nvGrpSpPr>
        <p:grpSpPr>
          <a:xfrm>
            <a:off x="74283" y="3777366"/>
            <a:ext cx="1562844" cy="1562844"/>
            <a:chOff x="4840714" y="3556951"/>
            <a:chExt cx="2083792" cy="2083792"/>
          </a:xfrm>
        </p:grpSpPr>
        <p:sp>
          <p:nvSpPr>
            <p:cNvPr id="321" name="Google Shape;321;p55"/>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2" name="Google Shape;322;p55"/>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3" name="Google Shape;323;p55"/>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4" name="Google Shape;324;p55"/>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25" name="Google Shape;325;p55"/>
          <p:cNvSpPr/>
          <p:nvPr/>
        </p:nvSpPr>
        <p:spPr>
          <a:xfrm rot="2700000">
            <a:off x="8126490" y="128359"/>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6" name="Google Shape;326;p55"/>
          <p:cNvSpPr/>
          <p:nvPr/>
        </p:nvSpPr>
        <p:spPr>
          <a:xfrm rot="8100000">
            <a:off x="8136889" y="388886"/>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7" name="Google Shape;327;p55"/>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8" name="Google Shape;328;p55"/>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9" name="Google Shape;329;p55"/>
          <p:cNvSpPr txBox="1"/>
          <p:nvPr>
            <p:ph idx="1" type="body"/>
          </p:nvPr>
        </p:nvSpPr>
        <p:spPr>
          <a:xfrm>
            <a:off x="413148" y="1298531"/>
            <a:ext cx="26730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30" name="Google Shape;330;p55"/>
          <p:cNvSpPr txBox="1"/>
          <p:nvPr>
            <p:ph idx="2" type="body"/>
          </p:nvPr>
        </p:nvSpPr>
        <p:spPr>
          <a:xfrm>
            <a:off x="419607" y="1824228"/>
            <a:ext cx="2673000" cy="263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sz="1400"/>
            </a:lvl1pPr>
            <a:lvl2pPr indent="-317500" lvl="1" marL="914400" algn="l">
              <a:lnSpc>
                <a:spcPct val="110000"/>
              </a:lnSpc>
              <a:spcBef>
                <a:spcPts val="600"/>
              </a:spcBef>
              <a:spcAft>
                <a:spcPts val="0"/>
              </a:spcAft>
              <a:buClr>
                <a:schemeClr val="lt1"/>
              </a:buClr>
              <a:buSzPts val="1400"/>
              <a:buChar char="•"/>
              <a:defRPr sz="1400"/>
            </a:lvl2pPr>
            <a:lvl3pPr indent="-317500" lvl="2" marL="1371600" algn="l">
              <a:lnSpc>
                <a:spcPct val="110000"/>
              </a:lnSpc>
              <a:spcBef>
                <a:spcPts val="600"/>
              </a:spcBef>
              <a:spcAft>
                <a:spcPts val="0"/>
              </a:spcAft>
              <a:buClr>
                <a:schemeClr val="lt1"/>
              </a:buClr>
              <a:buSzPts val="1400"/>
              <a:buChar char="•"/>
              <a:defRPr sz="1400"/>
            </a:lvl3pPr>
            <a:lvl4pPr indent="-317500" lvl="3" marL="1828800" algn="l">
              <a:lnSpc>
                <a:spcPct val="110000"/>
              </a:lnSpc>
              <a:spcBef>
                <a:spcPts val="600"/>
              </a:spcBef>
              <a:spcAft>
                <a:spcPts val="0"/>
              </a:spcAft>
              <a:buClr>
                <a:schemeClr val="lt1"/>
              </a:buClr>
              <a:buSzPts val="1400"/>
              <a:buChar char="•"/>
              <a:defRPr sz="1400"/>
            </a:lvl4pPr>
            <a:lvl5pPr indent="-317500" lvl="4" marL="2286000" algn="l">
              <a:lnSpc>
                <a:spcPct val="110000"/>
              </a:lnSpc>
              <a:spcBef>
                <a:spcPts val="600"/>
              </a:spcBef>
              <a:spcAft>
                <a:spcPts val="0"/>
              </a:spcAft>
              <a:buClr>
                <a:schemeClr val="lt1"/>
              </a:buClr>
              <a:buSzPts val="1400"/>
              <a:buChar char="•"/>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1" name="Google Shape;331;p55"/>
          <p:cNvSpPr txBox="1"/>
          <p:nvPr>
            <p:ph idx="3" type="body"/>
          </p:nvPr>
        </p:nvSpPr>
        <p:spPr>
          <a:xfrm>
            <a:off x="3256180"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2" name="Google Shape;332;p55"/>
          <p:cNvSpPr txBox="1"/>
          <p:nvPr>
            <p:ph idx="4" type="body"/>
          </p:nvPr>
        </p:nvSpPr>
        <p:spPr>
          <a:xfrm>
            <a:off x="3256180"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3" name="Google Shape;333;p55"/>
          <p:cNvSpPr txBox="1"/>
          <p:nvPr>
            <p:ph idx="5" type="body"/>
          </p:nvPr>
        </p:nvSpPr>
        <p:spPr>
          <a:xfrm>
            <a:off x="6104744"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4" name="Google Shape;334;p55"/>
          <p:cNvSpPr txBox="1"/>
          <p:nvPr>
            <p:ph idx="6" type="body"/>
          </p:nvPr>
        </p:nvSpPr>
        <p:spPr>
          <a:xfrm>
            <a:off x="6104744"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5" name="Google Shape;335;p5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6" name="Google Shape;336;p5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 name="Google Shape;337;p5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Resumo">
  <p:cSld name="12_Resumo">
    <p:spTree>
      <p:nvGrpSpPr>
        <p:cNvPr id="338" name="Shape 338"/>
        <p:cNvGrpSpPr/>
        <p:nvPr/>
      </p:nvGrpSpPr>
      <p:grpSpPr>
        <a:xfrm>
          <a:off x="0" y="0"/>
          <a:ext cx="0" cy="0"/>
          <a:chOff x="0" y="0"/>
          <a:chExt cx="0" cy="0"/>
        </a:xfrm>
      </p:grpSpPr>
      <p:sp>
        <p:nvSpPr>
          <p:cNvPr id="339" name="Google Shape;339;p56"/>
          <p:cNvSpPr txBox="1"/>
          <p:nvPr>
            <p:ph type="title"/>
          </p:nvPr>
        </p:nvSpPr>
        <p:spPr>
          <a:xfrm>
            <a:off x="413147" y="3381375"/>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0" name="Google Shape;340;p56"/>
          <p:cNvSpPr/>
          <p:nvPr>
            <p:ph idx="2" type="pic"/>
          </p:nvPr>
        </p:nvSpPr>
        <p:spPr>
          <a:xfrm>
            <a:off x="0" y="0"/>
            <a:ext cx="9144000" cy="2832300"/>
          </a:xfrm>
          <a:prstGeom prst="rect">
            <a:avLst/>
          </a:prstGeom>
          <a:solidFill>
            <a:schemeClr val="accent5"/>
          </a:solidFill>
          <a:ln>
            <a:noFill/>
          </a:ln>
        </p:spPr>
      </p:sp>
      <p:sp>
        <p:nvSpPr>
          <p:cNvPr id="341" name="Google Shape;341;p56"/>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2" name="Google Shape;342;p56"/>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3" name="Google Shape;343;p56"/>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4" name="Google Shape;344;p56"/>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45" name="Google Shape;345;p56"/>
          <p:cNvSpPr/>
          <p:nvPr/>
        </p:nvSpPr>
        <p:spPr>
          <a:xfrm>
            <a:off x="919330" y="2889169"/>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346" name="Shape 346"/>
        <p:cNvGrpSpPr/>
        <p:nvPr/>
      </p:nvGrpSpPr>
      <p:grpSpPr>
        <a:xfrm>
          <a:off x="0" y="0"/>
          <a:ext cx="0" cy="0"/>
          <a:chOff x="0" y="0"/>
          <a:chExt cx="0" cy="0"/>
        </a:xfrm>
      </p:grpSpPr>
      <p:sp>
        <p:nvSpPr>
          <p:cNvPr id="347" name="Google Shape;347;p57"/>
          <p:cNvSpPr txBox="1"/>
          <p:nvPr>
            <p:ph type="ctrTitle"/>
          </p:nvPr>
        </p:nvSpPr>
        <p:spPr>
          <a:xfrm>
            <a:off x="2519362" y="292380"/>
            <a:ext cx="6211500" cy="2216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8" name="Google Shape;348;p57"/>
          <p:cNvSpPr txBox="1"/>
          <p:nvPr>
            <p:ph idx="1" type="subTitle"/>
          </p:nvPr>
        </p:nvSpPr>
        <p:spPr>
          <a:xfrm>
            <a:off x="2519362" y="2652713"/>
            <a:ext cx="6211500" cy="1917000"/>
          </a:xfrm>
          <a:prstGeom prst="rect">
            <a:avLst/>
          </a:prstGeom>
          <a:noFill/>
          <a:ln>
            <a:noFill/>
          </a:ln>
        </p:spPr>
        <p:txBody>
          <a:bodyPr anchorCtr="0" anchor="t" bIns="0" lIns="0" spcFirstLastPara="1" rIns="0" wrap="square" tIns="0">
            <a:noAutofit/>
          </a:bodyPr>
          <a:lstStyle>
            <a:lvl1pPr lvl="0" algn="l">
              <a:lnSpc>
                <a:spcPct val="100000"/>
              </a:lnSpc>
              <a:spcBef>
                <a:spcPts val="800"/>
              </a:spcBef>
              <a:spcAft>
                <a:spcPts val="0"/>
              </a:spcAft>
              <a:buClr>
                <a:schemeClr val="lt1"/>
              </a:buClr>
              <a:buSzPts val="1800"/>
              <a:buNone/>
              <a:defRPr sz="1800">
                <a:solidFill>
                  <a:schemeClr val="lt1"/>
                </a:solidFill>
              </a:defRPr>
            </a:lvl1pPr>
            <a:lvl2pPr lvl="1" algn="ctr">
              <a:lnSpc>
                <a:spcPct val="110000"/>
              </a:lnSpc>
              <a:spcBef>
                <a:spcPts val="600"/>
              </a:spcBef>
              <a:spcAft>
                <a:spcPts val="0"/>
              </a:spcAft>
              <a:buClr>
                <a:schemeClr val="lt1"/>
              </a:buClr>
              <a:buSzPts val="1500"/>
              <a:buNone/>
              <a:defRPr sz="1500"/>
            </a:lvl2pPr>
            <a:lvl3pPr lvl="2" algn="ctr">
              <a:lnSpc>
                <a:spcPct val="110000"/>
              </a:lnSpc>
              <a:spcBef>
                <a:spcPts val="600"/>
              </a:spcBef>
              <a:spcAft>
                <a:spcPts val="0"/>
              </a:spcAft>
              <a:buClr>
                <a:schemeClr val="lt1"/>
              </a:buClr>
              <a:buSzPts val="1400"/>
              <a:buNone/>
              <a:defRPr sz="1400"/>
            </a:lvl3pPr>
            <a:lvl4pPr lvl="3" algn="ctr">
              <a:lnSpc>
                <a:spcPct val="110000"/>
              </a:lnSpc>
              <a:spcBef>
                <a:spcPts val="600"/>
              </a:spcBef>
              <a:spcAft>
                <a:spcPts val="0"/>
              </a:spcAft>
              <a:buClr>
                <a:schemeClr val="lt1"/>
              </a:buClr>
              <a:buSzPts val="1200"/>
              <a:buNone/>
              <a:defRPr sz="1200"/>
            </a:lvl4pPr>
            <a:lvl5pPr lvl="4" algn="ctr">
              <a:lnSpc>
                <a:spcPct val="110000"/>
              </a:lnSpc>
              <a:spcBef>
                <a:spcPts val="600"/>
              </a:spcBef>
              <a:spcAft>
                <a:spcPts val="0"/>
              </a:spcAft>
              <a:buClr>
                <a:schemeClr val="lt1"/>
              </a:buClr>
              <a:buSzPts val="1200"/>
              <a:buNone/>
              <a:defRPr sz="1200"/>
            </a:lvl5pPr>
            <a:lvl6pPr lvl="5" algn="ctr">
              <a:lnSpc>
                <a:spcPct val="90000"/>
              </a:lnSpc>
              <a:spcBef>
                <a:spcPts val="6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349" name="Google Shape;349;p57"/>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0" name="Google Shape;350;p57"/>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1" name="Google Shape;351;p5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52" name="Google Shape;352;p57"/>
          <p:cNvSpPr/>
          <p:nvPr/>
        </p:nvSpPr>
        <p:spPr>
          <a:xfrm rot="2700000">
            <a:off x="459616" y="361324"/>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3" name="Google Shape;353;p57"/>
          <p:cNvSpPr/>
          <p:nvPr/>
        </p:nvSpPr>
        <p:spPr>
          <a:xfrm rot="8100000">
            <a:off x="470015" y="621851"/>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4" name="Google Shape;354;p57"/>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355" name="Google Shape;355;p57"/>
          <p:cNvGrpSpPr/>
          <p:nvPr/>
        </p:nvGrpSpPr>
        <p:grpSpPr>
          <a:xfrm>
            <a:off x="968298" y="3224925"/>
            <a:ext cx="1562844" cy="1562844"/>
            <a:chOff x="4840714" y="3556951"/>
            <a:chExt cx="2083792" cy="2083792"/>
          </a:xfrm>
        </p:grpSpPr>
        <p:sp>
          <p:nvSpPr>
            <p:cNvPr id="356" name="Google Shape;356;p57"/>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7" name="Google Shape;357;p57"/>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8" name="Google Shape;358;p57"/>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9" name="Google Shape;359;p57"/>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ebra de seção">
  <p:cSld name="4_Quebra de seção">
    <p:bg>
      <p:bgPr>
        <a:solidFill>
          <a:schemeClr val="dk1"/>
        </a:solidFill>
      </p:bgPr>
    </p:bg>
    <p:spTree>
      <p:nvGrpSpPr>
        <p:cNvPr id="32" name="Shape 32"/>
        <p:cNvGrpSpPr/>
        <p:nvPr/>
      </p:nvGrpSpPr>
      <p:grpSpPr>
        <a:xfrm>
          <a:off x="0" y="0"/>
          <a:ext cx="0" cy="0"/>
          <a:chOff x="0" y="0"/>
          <a:chExt cx="0" cy="0"/>
        </a:xfrm>
      </p:grpSpPr>
      <p:sp>
        <p:nvSpPr>
          <p:cNvPr id="33" name="Google Shape;33;p32"/>
          <p:cNvSpPr/>
          <p:nvPr>
            <p:ph idx="2" type="pic"/>
          </p:nvPr>
        </p:nvSpPr>
        <p:spPr>
          <a:xfrm>
            <a:off x="0" y="0"/>
            <a:ext cx="9144000" cy="5143500"/>
          </a:xfrm>
          <a:prstGeom prst="rect">
            <a:avLst/>
          </a:prstGeom>
          <a:solidFill>
            <a:schemeClr val="accent5"/>
          </a:solidFill>
          <a:ln>
            <a:noFill/>
          </a:ln>
        </p:spPr>
      </p:sp>
      <p:sp>
        <p:nvSpPr>
          <p:cNvPr id="34" name="Google Shape;34;p32"/>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32"/>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32"/>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7" name="Google Shape;37;p32"/>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8" name="Google Shape;38;p32"/>
          <p:cNvSpPr/>
          <p:nvPr/>
        </p:nvSpPr>
        <p:spPr>
          <a:xfrm rot="10800000">
            <a:off x="0" y="-4"/>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9" name="Google Shape;39;p32"/>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32"/>
          <p:cNvSpPr txBox="1"/>
          <p:nvPr>
            <p:ph idx="1" type="subTitle"/>
          </p:nvPr>
        </p:nvSpPr>
        <p:spPr>
          <a:xfrm>
            <a:off x="413147" y="2862543"/>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360" name="Shape 360"/>
        <p:cNvGrpSpPr/>
        <p:nvPr/>
      </p:nvGrpSpPr>
      <p:grpSpPr>
        <a:xfrm>
          <a:off x="0" y="0"/>
          <a:ext cx="0" cy="0"/>
          <a:chOff x="0" y="0"/>
          <a:chExt cx="0" cy="0"/>
        </a:xfrm>
      </p:grpSpPr>
      <p:sp>
        <p:nvSpPr>
          <p:cNvPr id="361" name="Google Shape;361;p58"/>
          <p:cNvSpPr/>
          <p:nvPr/>
        </p:nvSpPr>
        <p:spPr>
          <a:xfrm>
            <a:off x="8302398" y="25003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362" name="Google Shape;362;p58"/>
          <p:cNvGrpSpPr/>
          <p:nvPr/>
        </p:nvGrpSpPr>
        <p:grpSpPr>
          <a:xfrm>
            <a:off x="175052" y="4038015"/>
            <a:ext cx="620372" cy="621178"/>
            <a:chOff x="2895768" y="1234488"/>
            <a:chExt cx="827163" cy="828237"/>
          </a:xfrm>
        </p:grpSpPr>
        <p:sp>
          <p:nvSpPr>
            <p:cNvPr id="363" name="Google Shape;363;p58"/>
            <p:cNvSpPr/>
            <p:nvPr/>
          </p:nvSpPr>
          <p:spPr>
            <a:xfrm rot="2700000">
              <a:off x="3040791" y="133263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64" name="Google Shape;364;p58"/>
            <p:cNvSpPr/>
            <p:nvPr/>
          </p:nvSpPr>
          <p:spPr>
            <a:xfrm rot="8100000">
              <a:off x="3047202" y="1506331"/>
              <a:ext cx="269832" cy="540088"/>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65" name="Google Shape;365;p58"/>
          <p:cNvSpPr txBox="1"/>
          <p:nvPr>
            <p:ph type="title"/>
          </p:nvPr>
        </p:nvSpPr>
        <p:spPr>
          <a:xfrm>
            <a:off x="413147" y="411956"/>
            <a:ext cx="8317800" cy="999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6" name="Google Shape;366;p58"/>
          <p:cNvSpPr txBox="1"/>
          <p:nvPr>
            <p:ph idx="1" type="body"/>
          </p:nvPr>
        </p:nvSpPr>
        <p:spPr>
          <a:xfrm>
            <a:off x="413147"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7" name="Google Shape;367;p58"/>
          <p:cNvSpPr txBox="1"/>
          <p:nvPr>
            <p:ph idx="2" type="body"/>
          </p:nvPr>
        </p:nvSpPr>
        <p:spPr>
          <a:xfrm>
            <a:off x="4654154"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8" name="Google Shape;368;p58"/>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9" name="Google Shape;369;p58"/>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0" name="Google Shape;370;p5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71" name="Shape 371"/>
        <p:cNvGrpSpPr/>
        <p:nvPr/>
      </p:nvGrpSpPr>
      <p:grpSpPr>
        <a:xfrm>
          <a:off x="0" y="0"/>
          <a:ext cx="0" cy="0"/>
          <a:chOff x="0" y="0"/>
          <a:chExt cx="0" cy="0"/>
        </a:xfrm>
      </p:grpSpPr>
      <p:sp>
        <p:nvSpPr>
          <p:cNvPr id="372" name="Google Shape;372;p5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3" name="Google Shape;373;p5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4" name="Google Shape;374;p5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75" name="Shape 375"/>
        <p:cNvGrpSpPr/>
        <p:nvPr/>
      </p:nvGrpSpPr>
      <p:grpSpPr>
        <a:xfrm>
          <a:off x="0" y="0"/>
          <a:ext cx="0" cy="0"/>
          <a:chOff x="0" y="0"/>
          <a:chExt cx="0" cy="0"/>
        </a:xfrm>
      </p:grpSpPr>
      <p:grpSp>
        <p:nvGrpSpPr>
          <p:cNvPr id="376" name="Google Shape;376;p60"/>
          <p:cNvGrpSpPr/>
          <p:nvPr/>
        </p:nvGrpSpPr>
        <p:grpSpPr>
          <a:xfrm>
            <a:off x="3564189" y="3617628"/>
            <a:ext cx="1243226" cy="1243226"/>
            <a:chOff x="2481038" y="2139593"/>
            <a:chExt cx="1657635" cy="1657635"/>
          </a:xfrm>
        </p:grpSpPr>
        <p:sp>
          <p:nvSpPr>
            <p:cNvPr id="377" name="Google Shape;377;p60"/>
            <p:cNvSpPr/>
            <p:nvPr/>
          </p:nvSpPr>
          <p:spPr>
            <a:xfrm rot="2700000">
              <a:off x="2769555" y="2336586"/>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78" name="Google Shape;378;p60"/>
            <p:cNvSpPr/>
            <p:nvPr/>
          </p:nvSpPr>
          <p:spPr>
            <a:xfrm rot="8100000">
              <a:off x="2784153" y="2683432"/>
              <a:ext cx="540088" cy="1080176"/>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79" name="Google Shape;379;p60"/>
          <p:cNvSpPr txBox="1"/>
          <p:nvPr>
            <p:ph type="title"/>
          </p:nvPr>
        </p:nvSpPr>
        <p:spPr>
          <a:xfrm>
            <a:off x="413147" y="411956"/>
            <a:ext cx="8317800" cy="73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0" name="Google Shape;380;p60"/>
          <p:cNvSpPr txBox="1"/>
          <p:nvPr>
            <p:ph idx="1" type="body"/>
          </p:nvPr>
        </p:nvSpPr>
        <p:spPr>
          <a:xfrm>
            <a:off x="3221831" y="1312545"/>
            <a:ext cx="5508900" cy="3257100"/>
          </a:xfrm>
          <a:prstGeom prst="rect">
            <a:avLst/>
          </a:prstGeom>
          <a:noFill/>
          <a:ln>
            <a:noFill/>
          </a:ln>
        </p:spPr>
        <p:txBody>
          <a:bodyPr anchorCtr="0" anchor="t" bIns="0" lIns="0" spcFirstLastPara="1" rIns="0" wrap="square" tIns="0">
            <a:noAutofit/>
          </a:bodyPr>
          <a:lstStyle>
            <a:lvl1pPr indent="-304800" lvl="0" marL="457200" algn="l">
              <a:lnSpc>
                <a:spcPct val="110000"/>
              </a:lnSpc>
              <a:spcBef>
                <a:spcPts val="800"/>
              </a:spcBef>
              <a:spcAft>
                <a:spcPts val="0"/>
              </a:spcAft>
              <a:buClr>
                <a:schemeClr val="lt1"/>
              </a:buClr>
              <a:buSzPts val="1200"/>
              <a:buChar char="•"/>
              <a:defRPr sz="12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23850" lvl="5" marL="2743200" algn="l">
              <a:lnSpc>
                <a:spcPct val="90000"/>
              </a:lnSpc>
              <a:spcBef>
                <a:spcPts val="6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381" name="Google Shape;381;p60"/>
          <p:cNvSpPr txBox="1"/>
          <p:nvPr>
            <p:ph idx="2" type="body"/>
          </p:nvPr>
        </p:nvSpPr>
        <p:spPr>
          <a:xfrm>
            <a:off x="413147" y="1312545"/>
            <a:ext cx="2674200" cy="32571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200"/>
              <a:buNone/>
              <a:defRPr sz="1200"/>
            </a:lvl1pPr>
            <a:lvl2pPr indent="-228600" lvl="1" marL="914400" algn="l">
              <a:lnSpc>
                <a:spcPct val="110000"/>
              </a:lnSpc>
              <a:spcBef>
                <a:spcPts val="600"/>
              </a:spcBef>
              <a:spcAft>
                <a:spcPts val="0"/>
              </a:spcAft>
              <a:buClr>
                <a:schemeClr val="lt1"/>
              </a:buClr>
              <a:buSzPts val="1100"/>
              <a:buNone/>
              <a:defRPr sz="1100"/>
            </a:lvl2pPr>
            <a:lvl3pPr indent="-228600" lvl="2" marL="1371600" algn="l">
              <a:lnSpc>
                <a:spcPct val="110000"/>
              </a:lnSpc>
              <a:spcBef>
                <a:spcPts val="600"/>
              </a:spcBef>
              <a:spcAft>
                <a:spcPts val="0"/>
              </a:spcAft>
              <a:buClr>
                <a:schemeClr val="lt1"/>
              </a:buClr>
              <a:buSzPts val="900"/>
              <a:buNone/>
              <a:defRPr sz="900"/>
            </a:lvl3pPr>
            <a:lvl4pPr indent="-228600" lvl="3" marL="1828800" algn="l">
              <a:lnSpc>
                <a:spcPct val="110000"/>
              </a:lnSpc>
              <a:spcBef>
                <a:spcPts val="600"/>
              </a:spcBef>
              <a:spcAft>
                <a:spcPts val="0"/>
              </a:spcAft>
              <a:buClr>
                <a:schemeClr val="lt1"/>
              </a:buClr>
              <a:buSzPts val="800"/>
              <a:buNone/>
              <a:defRPr sz="800"/>
            </a:lvl4pPr>
            <a:lvl5pPr indent="-228600" lvl="4" marL="2286000" algn="l">
              <a:lnSpc>
                <a:spcPct val="110000"/>
              </a:lnSpc>
              <a:spcBef>
                <a:spcPts val="600"/>
              </a:spcBef>
              <a:spcAft>
                <a:spcPts val="0"/>
              </a:spcAft>
              <a:buClr>
                <a:schemeClr val="lt1"/>
              </a:buClr>
              <a:buSzPts val="800"/>
              <a:buNone/>
              <a:defRPr sz="800"/>
            </a:lvl5pPr>
            <a:lvl6pPr indent="-228600" lvl="5" marL="2743200" algn="l">
              <a:lnSpc>
                <a:spcPct val="90000"/>
              </a:lnSpc>
              <a:spcBef>
                <a:spcPts val="6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382" name="Google Shape;382;p6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3" name="Google Shape;383;p6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4" name="Google Shape;384;p6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9" name="Shape 389"/>
        <p:cNvGrpSpPr/>
        <p:nvPr/>
      </p:nvGrpSpPr>
      <p:grpSpPr>
        <a:xfrm>
          <a:off x="0" y="0"/>
          <a:ext cx="0" cy="0"/>
          <a:chOff x="0" y="0"/>
          <a:chExt cx="0" cy="0"/>
        </a:xfrm>
      </p:grpSpPr>
      <p:sp>
        <p:nvSpPr>
          <p:cNvPr id="390" name="Google Shape;390;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1" name="Google Shape;391;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2" name="Google Shape;39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3" name="Shape 393"/>
        <p:cNvGrpSpPr/>
        <p:nvPr/>
      </p:nvGrpSpPr>
      <p:grpSpPr>
        <a:xfrm>
          <a:off x="0" y="0"/>
          <a:ext cx="0" cy="0"/>
          <a:chOff x="0" y="0"/>
          <a:chExt cx="0" cy="0"/>
        </a:xfrm>
      </p:grpSpPr>
      <p:sp>
        <p:nvSpPr>
          <p:cNvPr id="394" name="Google Shape;394;p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5" name="Google Shape;395;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6" name="Shape 396"/>
        <p:cNvGrpSpPr/>
        <p:nvPr/>
      </p:nvGrpSpPr>
      <p:grpSpPr>
        <a:xfrm>
          <a:off x="0" y="0"/>
          <a:ext cx="0" cy="0"/>
          <a:chOff x="0" y="0"/>
          <a:chExt cx="0" cy="0"/>
        </a:xfrm>
      </p:grpSpPr>
      <p:sp>
        <p:nvSpPr>
          <p:cNvPr id="397" name="Google Shape;397;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8" name="Google Shape;398;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9" name="Google Shape;399;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0" name="Shape 400"/>
        <p:cNvGrpSpPr/>
        <p:nvPr/>
      </p:nvGrpSpPr>
      <p:grpSpPr>
        <a:xfrm>
          <a:off x="0" y="0"/>
          <a:ext cx="0" cy="0"/>
          <a:chOff x="0" y="0"/>
          <a:chExt cx="0" cy="0"/>
        </a:xfrm>
      </p:grpSpPr>
      <p:sp>
        <p:nvSpPr>
          <p:cNvPr id="401" name="Google Shape;401;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2" name="Google Shape;402;p6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3" name="Google Shape;403;p6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4" name="Google Shape;40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7" name="Google Shape;40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8" name="Shape 408"/>
        <p:cNvGrpSpPr/>
        <p:nvPr/>
      </p:nvGrpSpPr>
      <p:grpSpPr>
        <a:xfrm>
          <a:off x="0" y="0"/>
          <a:ext cx="0" cy="0"/>
          <a:chOff x="0" y="0"/>
          <a:chExt cx="0" cy="0"/>
        </a:xfrm>
      </p:grpSpPr>
      <p:sp>
        <p:nvSpPr>
          <p:cNvPr id="409" name="Google Shape;409;p6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0" name="Google Shape;410;p6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1" name="Google Shape;411;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2" name="Shape 412"/>
        <p:cNvGrpSpPr/>
        <p:nvPr/>
      </p:nvGrpSpPr>
      <p:grpSpPr>
        <a:xfrm>
          <a:off x="0" y="0"/>
          <a:ext cx="0" cy="0"/>
          <a:chOff x="0" y="0"/>
          <a:chExt cx="0" cy="0"/>
        </a:xfrm>
      </p:grpSpPr>
      <p:sp>
        <p:nvSpPr>
          <p:cNvPr id="413" name="Google Shape;413;p6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4" name="Google Shape;414;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údo da coluna 2 (slide de comparação)" type="twoTxTwoObj">
  <p:cSld name="TWO_OBJECTS_WITH_TEXT">
    <p:spTree>
      <p:nvGrpSpPr>
        <p:cNvPr id="41" name="Shape 41"/>
        <p:cNvGrpSpPr/>
        <p:nvPr/>
      </p:nvGrpSpPr>
      <p:grpSpPr>
        <a:xfrm>
          <a:off x="0" y="0"/>
          <a:ext cx="0" cy="0"/>
          <a:chOff x="0" y="0"/>
          <a:chExt cx="0" cy="0"/>
        </a:xfrm>
      </p:grpSpPr>
      <p:sp>
        <p:nvSpPr>
          <p:cNvPr id="42" name="Google Shape;42;p33"/>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3" name="Google Shape;43;p33"/>
          <p:cNvSpPr/>
          <p:nvPr/>
        </p:nvSpPr>
        <p:spPr>
          <a:xfrm>
            <a:off x="8588709" y="4370909"/>
            <a:ext cx="284400"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4" name="Google Shape;44;p33"/>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33"/>
          <p:cNvSpPr txBox="1"/>
          <p:nvPr>
            <p:ph idx="1" type="body"/>
          </p:nvPr>
        </p:nvSpPr>
        <p:spPr>
          <a:xfrm>
            <a:off x="413148" y="1298531"/>
            <a:ext cx="40779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6" name="Google Shape;46;p33"/>
          <p:cNvSpPr txBox="1"/>
          <p:nvPr>
            <p:ph idx="2" type="body"/>
          </p:nvPr>
        </p:nvSpPr>
        <p:spPr>
          <a:xfrm>
            <a:off x="413147" y="1820528"/>
            <a:ext cx="40719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7" name="Google Shape;47;p33"/>
          <p:cNvSpPr txBox="1"/>
          <p:nvPr>
            <p:ph idx="3" type="body"/>
          </p:nvPr>
        </p:nvSpPr>
        <p:spPr>
          <a:xfrm>
            <a:off x="4659018" y="1298531"/>
            <a:ext cx="40773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8" name="Google Shape;48;p33"/>
          <p:cNvSpPr txBox="1"/>
          <p:nvPr>
            <p:ph idx="4" type="body"/>
          </p:nvPr>
        </p:nvSpPr>
        <p:spPr>
          <a:xfrm>
            <a:off x="4659017" y="1820528"/>
            <a:ext cx="40773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 name="Google Shape;49;p3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3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3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5" name="Shape 415"/>
        <p:cNvGrpSpPr/>
        <p:nvPr/>
      </p:nvGrpSpPr>
      <p:grpSpPr>
        <a:xfrm>
          <a:off x="0" y="0"/>
          <a:ext cx="0" cy="0"/>
          <a:chOff x="0" y="0"/>
          <a:chExt cx="0" cy="0"/>
        </a:xfrm>
      </p:grpSpPr>
      <p:sp>
        <p:nvSpPr>
          <p:cNvPr id="416" name="Google Shape;416;p6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8" name="Google Shape;418;p6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9" name="Google Shape;419;p6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0" name="Google Shape;420;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1" name="Shape 421"/>
        <p:cNvGrpSpPr/>
        <p:nvPr/>
      </p:nvGrpSpPr>
      <p:grpSpPr>
        <a:xfrm>
          <a:off x="0" y="0"/>
          <a:ext cx="0" cy="0"/>
          <a:chOff x="0" y="0"/>
          <a:chExt cx="0" cy="0"/>
        </a:xfrm>
      </p:grpSpPr>
      <p:sp>
        <p:nvSpPr>
          <p:cNvPr id="422" name="Google Shape;422;p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3" name="Google Shape;423;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4" name="Shape 424"/>
        <p:cNvGrpSpPr/>
        <p:nvPr/>
      </p:nvGrpSpPr>
      <p:grpSpPr>
        <a:xfrm>
          <a:off x="0" y="0"/>
          <a:ext cx="0" cy="0"/>
          <a:chOff x="0" y="0"/>
          <a:chExt cx="0" cy="0"/>
        </a:xfrm>
      </p:grpSpPr>
      <p:sp>
        <p:nvSpPr>
          <p:cNvPr id="425" name="Google Shape;425;p7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6" name="Google Shape;426;p7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27" name="Google Shape;427;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8" name="Shape 428"/>
        <p:cNvGrpSpPr/>
        <p:nvPr/>
      </p:nvGrpSpPr>
      <p:grpSpPr>
        <a:xfrm>
          <a:off x="0" y="0"/>
          <a:ext cx="0" cy="0"/>
          <a:chOff x="0" y="0"/>
          <a:chExt cx="0" cy="0"/>
        </a:xfrm>
      </p:grpSpPr>
      <p:sp>
        <p:nvSpPr>
          <p:cNvPr id="429" name="Google Shape;429;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Fechamento">
  <p:cSld name="13_Fechamento">
    <p:spTree>
      <p:nvGrpSpPr>
        <p:cNvPr id="52" name="Shape 52"/>
        <p:cNvGrpSpPr/>
        <p:nvPr/>
      </p:nvGrpSpPr>
      <p:grpSpPr>
        <a:xfrm>
          <a:off x="0" y="0"/>
          <a:ext cx="0" cy="0"/>
          <a:chOff x="0" y="0"/>
          <a:chExt cx="0" cy="0"/>
        </a:xfrm>
      </p:grpSpPr>
      <p:sp>
        <p:nvSpPr>
          <p:cNvPr id="53" name="Google Shape;53;p34"/>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4"/>
          <p:cNvSpPr txBox="1"/>
          <p:nvPr>
            <p:ph idx="1" type="subTitle"/>
          </p:nvPr>
        </p:nvSpPr>
        <p:spPr>
          <a:xfrm>
            <a:off x="413147" y="2870707"/>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55" name="Google Shape;55;p34"/>
          <p:cNvSpPr/>
          <p:nvPr>
            <p:ph idx="2" type="pic"/>
          </p:nvPr>
        </p:nvSpPr>
        <p:spPr>
          <a:xfrm>
            <a:off x="4917186" y="411480"/>
            <a:ext cx="3813000" cy="2160300"/>
          </a:xfrm>
          <a:prstGeom prst="rect">
            <a:avLst/>
          </a:prstGeom>
          <a:solidFill>
            <a:schemeClr val="accent5"/>
          </a:solidFill>
          <a:ln>
            <a:noFill/>
          </a:ln>
        </p:spPr>
      </p:sp>
      <p:sp>
        <p:nvSpPr>
          <p:cNvPr id="56" name="Google Shape;56;p34"/>
          <p:cNvSpPr/>
          <p:nvPr>
            <p:ph idx="3" type="pic"/>
          </p:nvPr>
        </p:nvSpPr>
        <p:spPr>
          <a:xfrm>
            <a:off x="4917186" y="2571750"/>
            <a:ext cx="3813000" cy="2160300"/>
          </a:xfrm>
          <a:prstGeom prst="rect">
            <a:avLst/>
          </a:prstGeom>
          <a:solidFill>
            <a:schemeClr val="accent5"/>
          </a:solidFill>
          <a:ln>
            <a:noFill/>
          </a:ln>
        </p:spPr>
      </p:sp>
      <p:grpSp>
        <p:nvGrpSpPr>
          <p:cNvPr id="57" name="Google Shape;57;p34"/>
          <p:cNvGrpSpPr/>
          <p:nvPr/>
        </p:nvGrpSpPr>
        <p:grpSpPr>
          <a:xfrm>
            <a:off x="8272569" y="-160295"/>
            <a:ext cx="1282314" cy="1280077"/>
            <a:chOff x="11030092" y="-213728"/>
            <a:chExt cx="1709751" cy="1706769"/>
          </a:xfrm>
        </p:grpSpPr>
        <p:sp>
          <p:nvSpPr>
            <p:cNvPr id="58" name="Google Shape;58;p34"/>
            <p:cNvSpPr/>
            <p:nvPr/>
          </p:nvSpPr>
          <p:spPr>
            <a:xfrm rot="-2700000">
              <a:off x="11161420" y="125060"/>
              <a:ext cx="1342421" cy="927500"/>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59" name="Google Shape;59;p34"/>
            <p:cNvSpPr/>
            <p:nvPr/>
          </p:nvSpPr>
          <p:spPr>
            <a:xfrm rot="2700000">
              <a:off x="11798445" y="994116"/>
              <a:ext cx="106915" cy="46669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60" name="Google Shape;60;p34"/>
            <p:cNvSpPr/>
            <p:nvPr/>
          </p:nvSpPr>
          <p:spPr>
            <a:xfrm rot="-2700000">
              <a:off x="11228686" y="129232"/>
              <a:ext cx="1338199" cy="104350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grpSp>
        <p:nvGrpSpPr>
          <p:cNvPr id="61" name="Google Shape;61;p34"/>
          <p:cNvGrpSpPr/>
          <p:nvPr/>
        </p:nvGrpSpPr>
        <p:grpSpPr>
          <a:xfrm>
            <a:off x="433333" y="4134005"/>
            <a:ext cx="621179" cy="620372"/>
            <a:chOff x="10462655" y="1408306"/>
            <a:chExt cx="828239" cy="827162"/>
          </a:xfrm>
        </p:grpSpPr>
        <p:sp>
          <p:nvSpPr>
            <p:cNvPr id="62" name="Google Shape;62;p34"/>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63" name="Google Shape;63;p34"/>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64" name="Google Shape;64;p3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3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3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67" name="Google Shape;67;p34"/>
          <p:cNvSpPr/>
          <p:nvPr/>
        </p:nvSpPr>
        <p:spPr>
          <a:xfrm>
            <a:off x="3977884" y="4070409"/>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ção">
  <p:cSld name="3_Introdução">
    <p:spTree>
      <p:nvGrpSpPr>
        <p:cNvPr id="68" name="Shape 68"/>
        <p:cNvGrpSpPr/>
        <p:nvPr/>
      </p:nvGrpSpPr>
      <p:grpSpPr>
        <a:xfrm>
          <a:off x="0" y="0"/>
          <a:ext cx="0" cy="0"/>
          <a:chOff x="0" y="0"/>
          <a:chExt cx="0" cy="0"/>
        </a:xfrm>
      </p:grpSpPr>
      <p:sp>
        <p:nvSpPr>
          <p:cNvPr id="69" name="Google Shape;69;p35"/>
          <p:cNvSpPr txBox="1"/>
          <p:nvPr>
            <p:ph type="title"/>
          </p:nvPr>
        </p:nvSpPr>
        <p:spPr>
          <a:xfrm>
            <a:off x="413147" y="3380400"/>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35"/>
          <p:cNvSpPr/>
          <p:nvPr>
            <p:ph idx="2" type="pic"/>
          </p:nvPr>
        </p:nvSpPr>
        <p:spPr>
          <a:xfrm>
            <a:off x="0" y="0"/>
            <a:ext cx="2290500" cy="2832300"/>
          </a:xfrm>
          <a:prstGeom prst="rect">
            <a:avLst/>
          </a:prstGeom>
          <a:solidFill>
            <a:schemeClr val="accent5"/>
          </a:solidFill>
          <a:ln>
            <a:noFill/>
          </a:ln>
        </p:spPr>
      </p:sp>
      <p:sp>
        <p:nvSpPr>
          <p:cNvPr id="71" name="Google Shape;71;p35"/>
          <p:cNvSpPr/>
          <p:nvPr>
            <p:ph idx="3" type="pic"/>
          </p:nvPr>
        </p:nvSpPr>
        <p:spPr>
          <a:xfrm>
            <a:off x="2290572" y="0"/>
            <a:ext cx="2290500" cy="2832300"/>
          </a:xfrm>
          <a:prstGeom prst="rect">
            <a:avLst/>
          </a:prstGeom>
          <a:solidFill>
            <a:schemeClr val="accent5"/>
          </a:solidFill>
          <a:ln>
            <a:noFill/>
          </a:ln>
        </p:spPr>
      </p:sp>
      <p:sp>
        <p:nvSpPr>
          <p:cNvPr id="72" name="Google Shape;72;p35"/>
          <p:cNvSpPr/>
          <p:nvPr>
            <p:ph idx="4" type="pic"/>
          </p:nvPr>
        </p:nvSpPr>
        <p:spPr>
          <a:xfrm>
            <a:off x="4562856" y="0"/>
            <a:ext cx="2290500" cy="2832300"/>
          </a:xfrm>
          <a:prstGeom prst="rect">
            <a:avLst/>
          </a:prstGeom>
          <a:solidFill>
            <a:schemeClr val="accent5"/>
          </a:solidFill>
          <a:ln>
            <a:noFill/>
          </a:ln>
        </p:spPr>
      </p:sp>
      <p:sp>
        <p:nvSpPr>
          <p:cNvPr id="73" name="Google Shape;73;p35"/>
          <p:cNvSpPr/>
          <p:nvPr>
            <p:ph idx="5" type="pic"/>
          </p:nvPr>
        </p:nvSpPr>
        <p:spPr>
          <a:xfrm>
            <a:off x="6853428" y="0"/>
            <a:ext cx="2290500" cy="2832300"/>
          </a:xfrm>
          <a:prstGeom prst="rect">
            <a:avLst/>
          </a:prstGeom>
          <a:solidFill>
            <a:schemeClr val="accent5"/>
          </a:solidFill>
          <a:ln>
            <a:noFill/>
          </a:ln>
        </p:spPr>
      </p:sp>
      <p:sp>
        <p:nvSpPr>
          <p:cNvPr id="74" name="Google Shape;74;p3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3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77" name="Google Shape;77;p35"/>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800"/>
              </a:spcBef>
              <a:spcAft>
                <a:spcPts val="0"/>
              </a:spcAft>
              <a:buClr>
                <a:schemeClr val="lt1"/>
              </a:buClr>
              <a:buSzPts val="1500"/>
              <a:buFont typeface="Arial"/>
              <a:buChar char="•"/>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Quebra de seção">
  <p:cSld name="5_Quebra de seção">
    <p:bg>
      <p:bgPr>
        <a:solidFill>
          <a:schemeClr val="dk1"/>
        </a:solidFill>
      </p:bgPr>
    </p:bg>
    <p:spTree>
      <p:nvGrpSpPr>
        <p:cNvPr id="78" name="Shape 78"/>
        <p:cNvGrpSpPr/>
        <p:nvPr/>
      </p:nvGrpSpPr>
      <p:grpSpPr>
        <a:xfrm>
          <a:off x="0" y="0"/>
          <a:ext cx="0" cy="0"/>
          <a:chOff x="0" y="0"/>
          <a:chExt cx="0" cy="0"/>
        </a:xfrm>
      </p:grpSpPr>
      <p:sp>
        <p:nvSpPr>
          <p:cNvPr id="79" name="Google Shape;79;p36"/>
          <p:cNvSpPr/>
          <p:nvPr>
            <p:ph idx="2" type="pic"/>
          </p:nvPr>
        </p:nvSpPr>
        <p:spPr>
          <a:xfrm>
            <a:off x="0" y="0"/>
            <a:ext cx="9144000" cy="5143500"/>
          </a:xfrm>
          <a:prstGeom prst="rect">
            <a:avLst/>
          </a:prstGeom>
          <a:solidFill>
            <a:schemeClr val="dk2"/>
          </a:solidFill>
          <a:ln>
            <a:noFill/>
          </a:ln>
        </p:spPr>
      </p:sp>
      <p:sp>
        <p:nvSpPr>
          <p:cNvPr id="80" name="Google Shape;80;p36"/>
          <p:cNvSpPr txBox="1"/>
          <p:nvPr>
            <p:ph idx="1" type="subTitle"/>
          </p:nvPr>
        </p:nvSpPr>
        <p:spPr>
          <a:xfrm>
            <a:off x="0" y="2667961"/>
            <a:ext cx="4980300" cy="2475600"/>
          </a:xfrm>
          <a:prstGeom prst="rect">
            <a:avLst/>
          </a:prstGeom>
          <a:gradFill>
            <a:gsLst>
              <a:gs pos="0">
                <a:srgbClr val="1B192E">
                  <a:alpha val="0"/>
                </a:srgbClr>
              </a:gs>
              <a:gs pos="50000">
                <a:srgbClr val="1B192E">
                  <a:alpha val="60000"/>
                </a:srgbClr>
              </a:gs>
              <a:gs pos="100000">
                <a:srgbClr val="1B192E">
                  <a:alpha val="60000"/>
                </a:srgbClr>
              </a:gs>
            </a:gsLst>
            <a:lin ang="10800025" scaled="0"/>
          </a:gradFill>
          <a:ln>
            <a:noFill/>
          </a:ln>
        </p:spPr>
        <p:txBody>
          <a:bodyPr anchorCtr="0" anchor="t" bIns="0" lIns="0" spcFirstLastPara="1" rIns="0" wrap="square" tIns="0">
            <a:noAutofit/>
          </a:bodyPr>
          <a:lstStyle>
            <a:lvl1pPr lvl="0" algn="l">
              <a:lnSpc>
                <a:spcPct val="200000"/>
              </a:lnSpc>
              <a:spcBef>
                <a:spcPts val="800"/>
              </a:spcBef>
              <a:spcAft>
                <a:spcPts val="0"/>
              </a:spcAft>
              <a:buClr>
                <a:schemeClr val="lt1"/>
              </a:buClr>
              <a:buSzPts val="1500"/>
              <a:buNone/>
              <a:defRPr/>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81" name="Google Shape;81;p36"/>
          <p:cNvSpPr txBox="1"/>
          <p:nvPr>
            <p:ph type="ctrTitle"/>
          </p:nvPr>
        </p:nvSpPr>
        <p:spPr>
          <a:xfrm>
            <a:off x="0" y="0"/>
            <a:ext cx="4980300" cy="2651700"/>
          </a:xfrm>
          <a:prstGeom prst="rect">
            <a:avLst/>
          </a:prstGeom>
          <a:gradFill>
            <a:gsLst>
              <a:gs pos="0">
                <a:srgbClr val="1B192E">
                  <a:alpha val="0"/>
                </a:srgbClr>
              </a:gs>
              <a:gs pos="50000">
                <a:srgbClr val="1B192E">
                  <a:alpha val="69411"/>
                </a:srgbClr>
              </a:gs>
              <a:gs pos="100000">
                <a:srgbClr val="1B192E">
                  <a:alpha val="69411"/>
                </a:srgbClr>
              </a:gs>
            </a:gsLst>
            <a:lin ang="10800025"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inha do tempo da Tabela do Gráfico" type="obj">
  <p:cSld name="OBJECT">
    <p:spTree>
      <p:nvGrpSpPr>
        <p:cNvPr id="82" name="Shape 82"/>
        <p:cNvGrpSpPr/>
        <p:nvPr/>
      </p:nvGrpSpPr>
      <p:grpSpPr>
        <a:xfrm>
          <a:off x="0" y="0"/>
          <a:ext cx="0" cy="0"/>
          <a:chOff x="0" y="0"/>
          <a:chExt cx="0" cy="0"/>
        </a:xfrm>
      </p:grpSpPr>
      <p:grpSp>
        <p:nvGrpSpPr>
          <p:cNvPr id="83" name="Google Shape;83;p37"/>
          <p:cNvGrpSpPr/>
          <p:nvPr/>
        </p:nvGrpSpPr>
        <p:grpSpPr>
          <a:xfrm>
            <a:off x="270994" y="3989458"/>
            <a:ext cx="775191" cy="775191"/>
            <a:chOff x="10238297" y="1433356"/>
            <a:chExt cx="1033588" cy="1033588"/>
          </a:xfrm>
        </p:grpSpPr>
        <p:sp>
          <p:nvSpPr>
            <p:cNvPr id="84" name="Google Shape;84;p37"/>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5" name="Google Shape;85;p37"/>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6" name="Google Shape;86;p37"/>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7" name="Google Shape;87;p37"/>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88" name="Google Shape;88;p37"/>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37"/>
          <p:cNvSpPr txBox="1"/>
          <p:nvPr>
            <p:ph idx="1" type="body"/>
          </p:nvPr>
        </p:nvSpPr>
        <p:spPr>
          <a:xfrm>
            <a:off x="413147" y="1584899"/>
            <a:ext cx="8317800" cy="2984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37"/>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37"/>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3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tação">
  <p:cSld name="7_Citação">
    <p:spTree>
      <p:nvGrpSpPr>
        <p:cNvPr id="93" name="Shape 93"/>
        <p:cNvGrpSpPr/>
        <p:nvPr/>
      </p:nvGrpSpPr>
      <p:grpSpPr>
        <a:xfrm>
          <a:off x="0" y="0"/>
          <a:ext cx="0" cy="0"/>
          <a:chOff x="0" y="0"/>
          <a:chExt cx="0" cy="0"/>
        </a:xfrm>
      </p:grpSpPr>
      <p:sp>
        <p:nvSpPr>
          <p:cNvPr id="94" name="Google Shape;94;p38"/>
          <p:cNvSpPr txBox="1"/>
          <p:nvPr>
            <p:ph type="title"/>
          </p:nvPr>
        </p:nvSpPr>
        <p:spPr>
          <a:xfrm>
            <a:off x="413148" y="411956"/>
            <a:ext cx="2674500" cy="2538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95" name="Google Shape;95;p38"/>
          <p:cNvGrpSpPr/>
          <p:nvPr/>
        </p:nvGrpSpPr>
        <p:grpSpPr>
          <a:xfrm>
            <a:off x="8031060" y="3009454"/>
            <a:ext cx="673408" cy="700561"/>
            <a:chOff x="5129684" y="1232940"/>
            <a:chExt cx="897877" cy="934082"/>
          </a:xfrm>
        </p:grpSpPr>
        <p:sp>
          <p:nvSpPr>
            <p:cNvPr id="96" name="Google Shape;96;p38"/>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97" name="Google Shape;97;p38"/>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80004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98" name="Google Shape;98;p38"/>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4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99" name="Google Shape;99;p38"/>
          <p:cNvSpPr/>
          <p:nvPr/>
        </p:nvSpPr>
        <p:spPr>
          <a:xfrm>
            <a:off x="4251585" y="37942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0" name="Google Shape;100;p38"/>
          <p:cNvSpPr txBox="1"/>
          <p:nvPr>
            <p:ph idx="1" type="body"/>
          </p:nvPr>
        </p:nvSpPr>
        <p:spPr>
          <a:xfrm>
            <a:off x="413147" y="3073004"/>
            <a:ext cx="2674200" cy="1763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800"/>
              <a:buNone/>
              <a:defRPr sz="1800"/>
            </a:lvl1pPr>
            <a:lvl2pPr indent="-323850" lvl="1" marL="914400" algn="l">
              <a:lnSpc>
                <a:spcPct val="110000"/>
              </a:lnSpc>
              <a:spcBef>
                <a:spcPts val="600"/>
              </a:spcBef>
              <a:spcAft>
                <a:spcPts val="0"/>
              </a:spcAft>
              <a:buClr>
                <a:schemeClr val="lt1"/>
              </a:buClr>
              <a:buSzPts val="1500"/>
              <a:buChar char="•"/>
              <a:defRPr sz="1500"/>
            </a:lvl2pPr>
            <a:lvl3pPr indent="-323850" lvl="2" marL="1371600" algn="l">
              <a:lnSpc>
                <a:spcPct val="110000"/>
              </a:lnSpc>
              <a:spcBef>
                <a:spcPts val="600"/>
              </a:spcBef>
              <a:spcAft>
                <a:spcPts val="0"/>
              </a:spcAft>
              <a:buClr>
                <a:schemeClr val="lt1"/>
              </a:buClr>
              <a:buSzPts val="1500"/>
              <a:buChar char="•"/>
              <a:defRPr sz="1500"/>
            </a:lvl3pPr>
            <a:lvl4pPr indent="-323850" lvl="3" marL="1828800" algn="l">
              <a:lnSpc>
                <a:spcPct val="110000"/>
              </a:lnSpc>
              <a:spcBef>
                <a:spcPts val="600"/>
              </a:spcBef>
              <a:spcAft>
                <a:spcPts val="0"/>
              </a:spcAft>
              <a:buClr>
                <a:schemeClr val="lt1"/>
              </a:buClr>
              <a:buSzPts val="1500"/>
              <a:buChar char="•"/>
              <a:defRPr sz="1500"/>
            </a:lvl4pPr>
            <a:lvl5pPr indent="-323850" lvl="4" marL="2286000" algn="l">
              <a:lnSpc>
                <a:spcPct val="110000"/>
              </a:lnSpc>
              <a:spcBef>
                <a:spcPts val="600"/>
              </a:spcBef>
              <a:spcAft>
                <a:spcPts val="0"/>
              </a:spcAft>
              <a:buClr>
                <a:schemeClr val="lt1"/>
              </a:buClr>
              <a:buSzPts val="1500"/>
              <a:buChar char="•"/>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1" name="Google Shape;101;p38"/>
          <p:cNvSpPr/>
          <p:nvPr>
            <p:ph idx="2" type="pic"/>
          </p:nvPr>
        </p:nvSpPr>
        <p:spPr>
          <a:xfrm>
            <a:off x="4151857" y="492475"/>
            <a:ext cx="3849300" cy="3849300"/>
          </a:xfrm>
          <a:prstGeom prst="rect">
            <a:avLst/>
          </a:prstGeom>
          <a:solidFill>
            <a:schemeClr val="accent5"/>
          </a:solidFill>
          <a:ln>
            <a:noFill/>
          </a:ln>
        </p:spPr>
      </p:sp>
      <p:sp>
        <p:nvSpPr>
          <p:cNvPr id="102" name="Google Shape;102;p38"/>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8"/>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3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2.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1.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13147" y="413100"/>
            <a:ext cx="8317800" cy="999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600"/>
              <a:buFont typeface="Play"/>
              <a:buNone/>
              <a:defRPr b="0" i="0" sz="36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413147" y="1585397"/>
            <a:ext cx="8318700" cy="2984100"/>
          </a:xfrm>
          <a:prstGeom prst="rect">
            <a:avLst/>
          </a:prstGeom>
          <a:noFill/>
          <a:ln>
            <a:noFill/>
          </a:ln>
        </p:spPr>
        <p:txBody>
          <a:bodyPr anchorCtr="0" anchor="t" bIns="0" lIns="0" spcFirstLastPara="1" rIns="0" wrap="square" tIns="0">
            <a:noAutofit/>
          </a:bodyPr>
          <a:lstStyle>
            <a:lvl1pPr indent="-323850" lvl="0" marL="457200" marR="0" rtl="0" algn="l">
              <a:lnSpc>
                <a:spcPct val="110000"/>
              </a:lnSpc>
              <a:spcBef>
                <a:spcPts val="8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1pPr>
            <a:lvl2pPr indent="-298450" lvl="1" marL="9144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2pPr>
            <a:lvl3pPr indent="-298450" lvl="2" marL="13716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3pPr>
            <a:lvl4pPr indent="-298450" lvl="3" marL="18288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4pPr>
            <a:lvl5pPr indent="-298450" lvl="4" marL="22860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6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9pPr>
          </a:lstStyle>
          <a:p/>
        </p:txBody>
      </p:sp>
      <p:sp>
        <p:nvSpPr>
          <p:cNvPr id="8" name="Google Shape;8;p27"/>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9" name="Google Shape;9;p27"/>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10" name="Google Shape;10;p2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pos="260">
          <p15:clr>
            <a:srgbClr val="F26B43"/>
          </p15:clr>
        </p15:guide>
        <p15:guide id="4" pos="5500">
          <p15:clr>
            <a:srgbClr val="F26B43"/>
          </p15:clr>
        </p15:guide>
        <p15:guide id="5" orient="horz" pos="259">
          <p15:clr>
            <a:srgbClr val="F26B43"/>
          </p15:clr>
        </p15:guide>
        <p15:guide id="6" orient="horz" pos="2981">
          <p15:clr>
            <a:srgbClr val="F26B43"/>
          </p15:clr>
        </p15:guide>
        <p15:guide id="7" pos="618">
          <p15:clr>
            <a:srgbClr val="A4A3A4"/>
          </p15:clr>
        </p15:guide>
        <p15:guide id="8" pos="703">
          <p15:clr>
            <a:srgbClr val="A4A3A4"/>
          </p15:clr>
        </p15:guide>
        <p15:guide id="9" pos="1060">
          <p15:clr>
            <a:srgbClr val="A4A3A4"/>
          </p15:clr>
        </p15:guide>
        <p15:guide id="10" pos="1145">
          <p15:clr>
            <a:srgbClr val="A4A3A4"/>
          </p15:clr>
        </p15:guide>
        <p15:guide id="11" pos="1502">
          <p15:clr>
            <a:srgbClr val="A4A3A4"/>
          </p15:clr>
        </p15:guide>
        <p15:guide id="12" pos="1587">
          <p15:clr>
            <a:srgbClr val="A4A3A4"/>
          </p15:clr>
        </p15:guide>
        <p15:guide id="13" pos="1945">
          <p15:clr>
            <a:srgbClr val="A4A3A4"/>
          </p15:clr>
        </p15:guide>
        <p15:guide id="14" pos="2029">
          <p15:clr>
            <a:srgbClr val="A4A3A4"/>
          </p15:clr>
        </p15:guide>
        <p15:guide id="15" pos="2387">
          <p15:clr>
            <a:srgbClr val="A4A3A4"/>
          </p15:clr>
        </p15:guide>
        <p15:guide id="16" pos="2489">
          <p15:clr>
            <a:srgbClr val="A4A3A4"/>
          </p15:clr>
        </p15:guide>
        <p15:guide id="17" pos="2829">
          <p15:clr>
            <a:srgbClr val="A4A3A4"/>
          </p15:clr>
        </p15:guide>
        <p15:guide id="18" pos="2931">
          <p15:clr>
            <a:srgbClr val="A4A3A4"/>
          </p15:clr>
        </p15:guide>
        <p15:guide id="19" pos="3271">
          <p15:clr>
            <a:srgbClr val="A4A3A4"/>
          </p15:clr>
        </p15:guide>
        <p15:guide id="20" pos="3373">
          <p15:clr>
            <a:srgbClr val="A4A3A4"/>
          </p15:clr>
        </p15:guide>
        <p15:guide id="21" pos="3713">
          <p15:clr>
            <a:srgbClr val="A4A3A4"/>
          </p15:clr>
        </p15:guide>
        <p15:guide id="22" pos="3815">
          <p15:clr>
            <a:srgbClr val="A4A3A4"/>
          </p15:clr>
        </p15:guide>
        <p15:guide id="23" pos="4156">
          <p15:clr>
            <a:srgbClr val="A4A3A4"/>
          </p15:clr>
        </p15:guide>
        <p15:guide id="24" pos="4258">
          <p15:clr>
            <a:srgbClr val="A4A3A4"/>
          </p15:clr>
        </p15:guide>
        <p15:guide id="25" pos="4615">
          <p15:clr>
            <a:srgbClr val="A4A3A4"/>
          </p15:clr>
        </p15:guide>
        <p15:guide id="26" pos="4700">
          <p15:clr>
            <a:srgbClr val="A4A3A4"/>
          </p15:clr>
        </p15:guide>
        <p15:guide id="27" pos="5057">
          <p15:clr>
            <a:srgbClr val="A4A3A4"/>
          </p15:clr>
        </p15:guide>
        <p15:guide id="28" pos="5142">
          <p15:clr>
            <a:srgbClr val="A4A3A4"/>
          </p15:clr>
        </p15:guide>
        <p15:guide id="29" orient="horz" pos="2879">
          <p15:clr>
            <a:srgbClr val="A4A3A4"/>
          </p15:clr>
        </p15:guide>
        <p15:guide id="30" orient="horz" pos="1569">
          <p15:clr>
            <a:srgbClr val="A4A3A4"/>
          </p15:clr>
        </p15:guide>
        <p15:guide id="31" orient="horz" pos="1671">
          <p15:clr>
            <a:srgbClr val="A4A3A4"/>
          </p15:clr>
        </p15:guide>
        <p15:guide id="32" orient="horz" pos="634">
          <p15:clr>
            <a:srgbClr val="A4A3A4"/>
          </p15:clr>
        </p15:guide>
        <p15:guide id="33" orient="horz" pos="719">
          <p15:clr>
            <a:srgbClr val="A4A3A4"/>
          </p15:clr>
        </p15:guide>
        <p15:guide id="34" orient="horz" pos="1110">
          <p15:clr>
            <a:srgbClr val="A4A3A4"/>
          </p15:clr>
        </p15:guide>
        <p15:guide id="35" orient="horz" pos="1195">
          <p15:clr>
            <a:srgbClr val="A4A3A4"/>
          </p15:clr>
        </p15:guide>
        <p15:guide id="36" orient="horz" pos="2045">
          <p15:clr>
            <a:srgbClr val="A4A3A4"/>
          </p15:clr>
        </p15:guide>
        <p15:guide id="37" orient="horz" pos="2130">
          <p15:clr>
            <a:srgbClr val="A4A3A4"/>
          </p15:clr>
        </p15:guide>
        <p15:guide id="38" orient="horz" pos="2504">
          <p15:clr>
            <a:srgbClr val="A4A3A4"/>
          </p15:clr>
        </p15:guide>
        <p15:guide id="39" orient="horz" pos="2606">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sp>
        <p:nvSpPr>
          <p:cNvPr id="196" name="Google Shape;196;p29"/>
          <p:cNvSpPr txBox="1"/>
          <p:nvPr>
            <p:ph type="title"/>
          </p:nvPr>
        </p:nvSpPr>
        <p:spPr>
          <a:xfrm>
            <a:off x="413147" y="413100"/>
            <a:ext cx="8317800" cy="999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600"/>
              <a:buFont typeface="Play"/>
              <a:buNone/>
              <a:defRPr b="0" i="0" sz="36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97" name="Google Shape;197;p29"/>
          <p:cNvSpPr txBox="1"/>
          <p:nvPr>
            <p:ph idx="1" type="body"/>
          </p:nvPr>
        </p:nvSpPr>
        <p:spPr>
          <a:xfrm>
            <a:off x="413147" y="1585397"/>
            <a:ext cx="8318700" cy="2984100"/>
          </a:xfrm>
          <a:prstGeom prst="rect">
            <a:avLst/>
          </a:prstGeom>
          <a:noFill/>
          <a:ln>
            <a:noFill/>
          </a:ln>
        </p:spPr>
        <p:txBody>
          <a:bodyPr anchorCtr="0" anchor="t" bIns="0" lIns="0" spcFirstLastPara="1" rIns="0" wrap="square" tIns="0">
            <a:noAutofit/>
          </a:bodyPr>
          <a:lstStyle>
            <a:lvl1pPr indent="-323850" lvl="0" marL="457200" marR="0" rtl="0" algn="l">
              <a:lnSpc>
                <a:spcPct val="110000"/>
              </a:lnSpc>
              <a:spcBef>
                <a:spcPts val="8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1pPr>
            <a:lvl2pPr indent="-298450" lvl="1" marL="9144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2pPr>
            <a:lvl3pPr indent="-298450" lvl="2" marL="13716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3pPr>
            <a:lvl4pPr indent="-298450" lvl="3" marL="18288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4pPr>
            <a:lvl5pPr indent="-298450" lvl="4" marL="22860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6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9pPr>
          </a:lstStyle>
          <a:p/>
        </p:txBody>
      </p:sp>
      <p:sp>
        <p:nvSpPr>
          <p:cNvPr id="198" name="Google Shape;198;p29"/>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199" name="Google Shape;199;p29"/>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200" name="Google Shape;200;p2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pos="260">
          <p15:clr>
            <a:srgbClr val="F26B43"/>
          </p15:clr>
        </p15:guide>
        <p15:guide id="4" pos="5500">
          <p15:clr>
            <a:srgbClr val="F26B43"/>
          </p15:clr>
        </p15:guide>
        <p15:guide id="5" orient="horz" pos="259">
          <p15:clr>
            <a:srgbClr val="F26B43"/>
          </p15:clr>
        </p15:guide>
        <p15:guide id="6" orient="horz" pos="2981">
          <p15:clr>
            <a:srgbClr val="F26B43"/>
          </p15:clr>
        </p15:guide>
        <p15:guide id="7" pos="618">
          <p15:clr>
            <a:srgbClr val="A4A3A4"/>
          </p15:clr>
        </p15:guide>
        <p15:guide id="8" pos="703">
          <p15:clr>
            <a:srgbClr val="A4A3A4"/>
          </p15:clr>
        </p15:guide>
        <p15:guide id="9" pos="1060">
          <p15:clr>
            <a:srgbClr val="A4A3A4"/>
          </p15:clr>
        </p15:guide>
        <p15:guide id="10" pos="1145">
          <p15:clr>
            <a:srgbClr val="A4A3A4"/>
          </p15:clr>
        </p15:guide>
        <p15:guide id="11" pos="1502">
          <p15:clr>
            <a:srgbClr val="A4A3A4"/>
          </p15:clr>
        </p15:guide>
        <p15:guide id="12" pos="1587">
          <p15:clr>
            <a:srgbClr val="A4A3A4"/>
          </p15:clr>
        </p15:guide>
        <p15:guide id="13" pos="1945">
          <p15:clr>
            <a:srgbClr val="A4A3A4"/>
          </p15:clr>
        </p15:guide>
        <p15:guide id="14" pos="2029">
          <p15:clr>
            <a:srgbClr val="A4A3A4"/>
          </p15:clr>
        </p15:guide>
        <p15:guide id="15" pos="2387">
          <p15:clr>
            <a:srgbClr val="A4A3A4"/>
          </p15:clr>
        </p15:guide>
        <p15:guide id="16" pos="2489">
          <p15:clr>
            <a:srgbClr val="A4A3A4"/>
          </p15:clr>
        </p15:guide>
        <p15:guide id="17" pos="2829">
          <p15:clr>
            <a:srgbClr val="A4A3A4"/>
          </p15:clr>
        </p15:guide>
        <p15:guide id="18" pos="2931">
          <p15:clr>
            <a:srgbClr val="A4A3A4"/>
          </p15:clr>
        </p15:guide>
        <p15:guide id="19" pos="3271">
          <p15:clr>
            <a:srgbClr val="A4A3A4"/>
          </p15:clr>
        </p15:guide>
        <p15:guide id="20" pos="3373">
          <p15:clr>
            <a:srgbClr val="A4A3A4"/>
          </p15:clr>
        </p15:guide>
        <p15:guide id="21" pos="3713">
          <p15:clr>
            <a:srgbClr val="A4A3A4"/>
          </p15:clr>
        </p15:guide>
        <p15:guide id="22" pos="3815">
          <p15:clr>
            <a:srgbClr val="A4A3A4"/>
          </p15:clr>
        </p15:guide>
        <p15:guide id="23" pos="4156">
          <p15:clr>
            <a:srgbClr val="A4A3A4"/>
          </p15:clr>
        </p15:guide>
        <p15:guide id="24" pos="4258">
          <p15:clr>
            <a:srgbClr val="A4A3A4"/>
          </p15:clr>
        </p15:guide>
        <p15:guide id="25" pos="4615">
          <p15:clr>
            <a:srgbClr val="A4A3A4"/>
          </p15:clr>
        </p15:guide>
        <p15:guide id="26" pos="4700">
          <p15:clr>
            <a:srgbClr val="A4A3A4"/>
          </p15:clr>
        </p15:guide>
        <p15:guide id="27" pos="5057">
          <p15:clr>
            <a:srgbClr val="A4A3A4"/>
          </p15:clr>
        </p15:guide>
        <p15:guide id="28" pos="5142">
          <p15:clr>
            <a:srgbClr val="A4A3A4"/>
          </p15:clr>
        </p15:guide>
        <p15:guide id="29" orient="horz" pos="2879">
          <p15:clr>
            <a:srgbClr val="A4A3A4"/>
          </p15:clr>
        </p15:guide>
        <p15:guide id="30" orient="horz" pos="1569">
          <p15:clr>
            <a:srgbClr val="A4A3A4"/>
          </p15:clr>
        </p15:guide>
        <p15:guide id="31" orient="horz" pos="1671">
          <p15:clr>
            <a:srgbClr val="A4A3A4"/>
          </p15:clr>
        </p15:guide>
        <p15:guide id="32" orient="horz" pos="634">
          <p15:clr>
            <a:srgbClr val="A4A3A4"/>
          </p15:clr>
        </p15:guide>
        <p15:guide id="33" orient="horz" pos="719">
          <p15:clr>
            <a:srgbClr val="A4A3A4"/>
          </p15:clr>
        </p15:guide>
        <p15:guide id="34" orient="horz" pos="1110">
          <p15:clr>
            <a:srgbClr val="A4A3A4"/>
          </p15:clr>
        </p15:guide>
        <p15:guide id="35" orient="horz" pos="1195">
          <p15:clr>
            <a:srgbClr val="A4A3A4"/>
          </p15:clr>
        </p15:guide>
        <p15:guide id="36" orient="horz" pos="2045">
          <p15:clr>
            <a:srgbClr val="A4A3A4"/>
          </p15:clr>
        </p15:guide>
        <p15:guide id="37" orient="horz" pos="2130">
          <p15:clr>
            <a:srgbClr val="A4A3A4"/>
          </p15:clr>
        </p15:guide>
        <p15:guide id="38" orient="horz" pos="2504">
          <p15:clr>
            <a:srgbClr val="A4A3A4"/>
          </p15:clr>
        </p15:guide>
        <p15:guide id="39" orient="horz" pos="2606">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85" name="Shape 385"/>
        <p:cNvGrpSpPr/>
        <p:nvPr/>
      </p:nvGrpSpPr>
      <p:grpSpPr>
        <a:xfrm>
          <a:off x="0" y="0"/>
          <a:ext cx="0" cy="0"/>
          <a:chOff x="0" y="0"/>
          <a:chExt cx="0" cy="0"/>
        </a:xfrm>
      </p:grpSpPr>
      <p:sp>
        <p:nvSpPr>
          <p:cNvPr id="386" name="Google Shape;386;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87" name="Google Shape;387;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88" name="Google Shape;38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hyperlink" Target="https://aws.amazon.com/pt/ec2/instance-types/"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hyperlink" Target="https://aws.amazon.com/pt/ec2/instance-types/"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s://aws.amazon.com/pt/ec2/instance-types/"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hyperlink" Target="https://aws.amazon.com/pt/ec2/instance-types/"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
          <p:cNvSpPr/>
          <p:nvPr/>
        </p:nvSpPr>
        <p:spPr>
          <a:xfrm>
            <a:off x="535306" y="186088"/>
            <a:ext cx="1578217" cy="1117941"/>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78" l="-16058" r="-16069" t="-45778"/>
            </a:stretch>
          </a:blipFill>
          <a:ln>
            <a:noFill/>
          </a:ln>
        </p:spPr>
      </p:sp>
      <p:sp>
        <p:nvSpPr>
          <p:cNvPr id="437" name="Google Shape;437;p1"/>
          <p:cNvSpPr/>
          <p:nvPr/>
        </p:nvSpPr>
        <p:spPr>
          <a:xfrm>
            <a:off x="0" y="1983400"/>
            <a:ext cx="9366600" cy="15207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1"/>
          <p:cNvSpPr txBox="1"/>
          <p:nvPr/>
        </p:nvSpPr>
        <p:spPr>
          <a:xfrm>
            <a:off x="2007275" y="2416800"/>
            <a:ext cx="2336100" cy="11106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lang="pt-BR" sz="7216">
                <a:solidFill>
                  <a:srgbClr val="FFFFFF"/>
                </a:solidFill>
                <a:latin typeface="Calibri"/>
                <a:ea typeface="Calibri"/>
                <a:cs typeface="Calibri"/>
                <a:sym typeface="Calibri"/>
              </a:rPr>
              <a:t>AWS</a:t>
            </a:r>
            <a:endParaRPr b="1" i="0" sz="6916" u="none" cap="none" strike="noStrike">
              <a:solidFill>
                <a:srgbClr val="000000"/>
              </a:solidFill>
              <a:latin typeface="Calibri"/>
              <a:ea typeface="Calibri"/>
              <a:cs typeface="Calibri"/>
              <a:sym typeface="Calibri"/>
            </a:endParaRPr>
          </a:p>
        </p:txBody>
      </p:sp>
      <p:sp>
        <p:nvSpPr>
          <p:cNvPr id="439" name="Google Shape;439;p1"/>
          <p:cNvSpPr txBox="1"/>
          <p:nvPr/>
        </p:nvSpPr>
        <p:spPr>
          <a:xfrm>
            <a:off x="7127569" y="3581458"/>
            <a:ext cx="1413300" cy="1034400"/>
          </a:xfrm>
          <a:prstGeom prst="rect">
            <a:avLst/>
          </a:prstGeom>
          <a:solidFill>
            <a:srgbClr val="030304"/>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
        <p:nvSpPr>
          <p:cNvPr id="440" name="Google Shape;440;p1"/>
          <p:cNvSpPr txBox="1"/>
          <p:nvPr/>
        </p:nvSpPr>
        <p:spPr>
          <a:xfrm>
            <a:off x="191978" y="2079150"/>
            <a:ext cx="25773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1" lang="pt-BR" sz="3200">
                <a:solidFill>
                  <a:srgbClr val="D9BD34"/>
                </a:solidFill>
                <a:latin typeface="Calibri"/>
                <a:ea typeface="Calibri"/>
                <a:cs typeface="Calibri"/>
                <a:sym typeface="Calibri"/>
              </a:rPr>
              <a:t>AULA X</a:t>
            </a:r>
            <a:endParaRPr b="1" i="0" sz="3200" u="none" cap="none" strike="noStrike">
              <a:solidFill>
                <a:srgbClr val="D9BD34"/>
              </a:solidFill>
              <a:latin typeface="Calibri"/>
              <a:ea typeface="Calibri"/>
              <a:cs typeface="Calibri"/>
              <a:sym typeface="Calibri"/>
            </a:endParaRPr>
          </a:p>
        </p:txBody>
      </p:sp>
      <p:sp>
        <p:nvSpPr>
          <p:cNvPr id="441" name="Google Shape;441;p1"/>
          <p:cNvSpPr/>
          <p:nvPr/>
        </p:nvSpPr>
        <p:spPr>
          <a:xfrm rot="503576">
            <a:off x="4782058" y="1669262"/>
            <a:ext cx="3631182" cy="3725569"/>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4">
              <a:alphaModFix/>
            </a:blip>
            <a:stretch>
              <a:fillRect b="0" l="0" r="0" t="0"/>
            </a:stretch>
          </a:blipFill>
          <a:ln>
            <a:noFill/>
          </a:ln>
        </p:spPr>
      </p:sp>
      <p:pic>
        <p:nvPicPr>
          <p:cNvPr id="442" name="Google Shape;442;p1"/>
          <p:cNvPicPr preferRelativeResize="0"/>
          <p:nvPr/>
        </p:nvPicPr>
        <p:blipFill rotWithShape="1">
          <a:blip r:embed="rId5">
            <a:alphaModFix/>
          </a:blip>
          <a:srcRect b="0" l="0" r="0" t="0"/>
          <a:stretch/>
        </p:blipFill>
        <p:spPr>
          <a:xfrm rot="1575659">
            <a:off x="1598696" y="2498978"/>
            <a:ext cx="3244719" cy="2469830"/>
          </a:xfrm>
          <a:prstGeom prst="rect">
            <a:avLst/>
          </a:prstGeom>
          <a:noFill/>
          <a:ln>
            <a:noFill/>
          </a:ln>
        </p:spPr>
      </p:pic>
      <p:sp>
        <p:nvSpPr>
          <p:cNvPr id="443" name="Google Shape;443;p1"/>
          <p:cNvSpPr txBox="1"/>
          <p:nvPr/>
        </p:nvSpPr>
        <p:spPr>
          <a:xfrm>
            <a:off x="4416425" y="348875"/>
            <a:ext cx="1285800" cy="3849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pt-BR" sz="2500" u="none" cap="none" strike="noStrike">
                <a:solidFill>
                  <a:srgbClr val="F8F8F8"/>
                </a:solidFill>
                <a:latin typeface="Calibri"/>
                <a:ea typeface="Calibri"/>
                <a:cs typeface="Calibri"/>
                <a:sym typeface="Calibri"/>
              </a:rPr>
              <a:t>PROJETO</a:t>
            </a:r>
            <a:endParaRPr b="0" i="0" sz="2500" u="none" cap="none" strike="noStrike">
              <a:solidFill>
                <a:srgbClr val="000000"/>
              </a:solidFill>
              <a:latin typeface="Calibri"/>
              <a:ea typeface="Calibri"/>
              <a:cs typeface="Calibri"/>
              <a:sym typeface="Calibri"/>
            </a:endParaRPr>
          </a:p>
        </p:txBody>
      </p:sp>
      <p:sp>
        <p:nvSpPr>
          <p:cNvPr id="444" name="Google Shape;444;p1"/>
          <p:cNvSpPr/>
          <p:nvPr/>
        </p:nvSpPr>
        <p:spPr>
          <a:xfrm>
            <a:off x="5677638" y="348778"/>
            <a:ext cx="433528" cy="385085"/>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6">
              <a:alphaModFix/>
            </a:blip>
            <a:stretch>
              <a:fillRect b="0" l="0" r="0" t="0"/>
            </a:stretch>
          </a:blipFill>
          <a:ln>
            <a:noFill/>
          </a:ln>
        </p:spPr>
      </p:sp>
      <p:sp>
        <p:nvSpPr>
          <p:cNvPr id="445" name="Google Shape;445;p1"/>
          <p:cNvSpPr txBox="1"/>
          <p:nvPr/>
        </p:nvSpPr>
        <p:spPr>
          <a:xfrm>
            <a:off x="6290876" y="348878"/>
            <a:ext cx="2070900" cy="3849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pt-BR" sz="2500" u="none" cap="none" strike="noStrike">
                <a:solidFill>
                  <a:srgbClr val="FFFFFF"/>
                </a:solidFill>
                <a:latin typeface="Calibri"/>
                <a:ea typeface="Calibri"/>
                <a:cs typeface="Calibri"/>
                <a:sym typeface="Calibri"/>
              </a:rPr>
              <a:t>EDUCAÇÃO</a:t>
            </a:r>
            <a:endParaRPr b="0" i="0" sz="2500" u="none" cap="none" strike="noStrike">
              <a:solidFill>
                <a:srgbClr val="000000"/>
              </a:solidFill>
              <a:latin typeface="Calibri"/>
              <a:ea typeface="Calibri"/>
              <a:cs typeface="Calibri"/>
              <a:sym typeface="Calibri"/>
            </a:endParaRPr>
          </a:p>
        </p:txBody>
      </p:sp>
      <p:sp>
        <p:nvSpPr>
          <p:cNvPr id="446" name="Google Shape;446;p1"/>
          <p:cNvSpPr txBox="1"/>
          <p:nvPr/>
        </p:nvSpPr>
        <p:spPr>
          <a:xfrm>
            <a:off x="4416427" y="756675"/>
            <a:ext cx="3561000" cy="8157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pt-BR" sz="5300" u="none" cap="none" strike="noStrike">
                <a:solidFill>
                  <a:srgbClr val="FFFFFF"/>
                </a:solidFill>
                <a:latin typeface="Calibri"/>
                <a:ea typeface="Calibri"/>
                <a:cs typeface="Calibri"/>
                <a:sym typeface="Calibri"/>
              </a:rPr>
              <a:t>DO FUTURO</a:t>
            </a:r>
            <a:endParaRPr b="1" i="0" sz="53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0"/>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a:t>
            </a:r>
            <a:endParaRPr b="1" sz="3000">
              <a:solidFill>
                <a:srgbClr val="F2F2F2"/>
              </a:solidFill>
              <a:latin typeface="Poppins"/>
              <a:ea typeface="Poppins"/>
              <a:cs typeface="Poppins"/>
              <a:sym typeface="Poppins"/>
            </a:endParaRPr>
          </a:p>
        </p:txBody>
      </p:sp>
      <p:sp>
        <p:nvSpPr>
          <p:cNvPr id="539" name="Google Shape;539;p10"/>
          <p:cNvSpPr txBox="1"/>
          <p:nvPr/>
        </p:nvSpPr>
        <p:spPr>
          <a:xfrm>
            <a:off x="184525" y="1315950"/>
            <a:ext cx="8620500" cy="2856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Como falamos anteriormente é possível criar vários tipos de instâncias que relembrando são esses tipos: </a:t>
            </a:r>
            <a:endParaRPr b="0" i="0" sz="1500" u="none" cap="none" strike="noStrike">
              <a:solidFill>
                <a:srgbClr val="F2F2F2"/>
              </a:solidFill>
              <a:latin typeface="Poppins"/>
              <a:ea typeface="Poppins"/>
              <a:cs typeface="Poppins"/>
              <a:sym typeface="Poppins"/>
            </a:endParaRPr>
          </a:p>
          <a:p>
            <a:pPr indent="0" lvl="0" marL="457200" marR="0" rtl="0" algn="l">
              <a:lnSpc>
                <a:spcPct val="115000"/>
              </a:lnSpc>
              <a:spcBef>
                <a:spcPts val="1100"/>
              </a:spcBef>
              <a:spcAft>
                <a:spcPts val="0"/>
              </a:spcAft>
              <a:buClr>
                <a:srgbClr val="000000"/>
              </a:buClr>
              <a:buSzPts val="100"/>
              <a:buFont typeface="Arial"/>
              <a:buNone/>
            </a:pPr>
            <a:r>
              <a:t/>
            </a:r>
            <a:endParaRPr b="0" i="0" sz="1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Uso geral;</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Otimizadas;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Otimizadas para memória;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GPU;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100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Armazenamento otimizado;</a:t>
            </a:r>
            <a:endParaRPr b="0" i="0" sz="1500" u="none" cap="none" strike="noStrike">
              <a:solidFill>
                <a:srgbClr val="F2F2F2"/>
              </a:solidFill>
              <a:latin typeface="Poppins"/>
              <a:ea typeface="Poppins"/>
              <a:cs typeface="Poppins"/>
              <a:sym typeface="Poppins"/>
            </a:endParaRPr>
          </a:p>
        </p:txBody>
      </p:sp>
      <p:cxnSp>
        <p:nvCxnSpPr>
          <p:cNvPr id="540" name="Google Shape;540;p10"/>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41" name="Google Shape;541;p10"/>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42" name="Google Shape;542;p10"/>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1"/>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 uso geral</a:t>
            </a:r>
            <a:endParaRPr b="1" sz="3000">
              <a:solidFill>
                <a:srgbClr val="F2F2F2"/>
              </a:solidFill>
              <a:latin typeface="Poppins"/>
              <a:ea typeface="Poppins"/>
              <a:cs typeface="Poppins"/>
              <a:sym typeface="Poppins"/>
            </a:endParaRPr>
          </a:p>
        </p:txBody>
      </p:sp>
      <p:sp>
        <p:nvSpPr>
          <p:cNvPr id="548" name="Google Shape;548;p11"/>
          <p:cNvSpPr txBox="1"/>
          <p:nvPr/>
        </p:nvSpPr>
        <p:spPr>
          <a:xfrm>
            <a:off x="184525" y="1315950"/>
            <a:ext cx="8546700" cy="3601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São instâncias de capacidade mais limitada para trabalhos que não demandem muito do computador.</a:t>
            </a:r>
            <a:endParaRPr b="0" i="0" sz="1500" u="none" cap="none" strike="noStrike">
              <a:solidFill>
                <a:srgbClr val="F2F2F2"/>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Famlia T2 </a:t>
            </a:r>
            <a:r>
              <a:rPr b="0" i="0" lang="pt-BR" sz="1500" u="none" cap="none" strike="noStrike">
                <a:solidFill>
                  <a:srgbClr val="F2F2F2"/>
                </a:solidFill>
                <a:latin typeface="Poppins"/>
                <a:ea typeface="Poppins"/>
                <a:cs typeface="Poppins"/>
                <a:sym typeface="Poppins"/>
              </a:rPr>
              <a:t>- são instâncias indicadas para projetos que não necessitam de CPU; </a:t>
            </a:r>
            <a:endParaRPr b="0" i="0" sz="1500" u="none" cap="none" strike="noStrike">
              <a:solidFill>
                <a:srgbClr val="F2F2F2"/>
              </a:solidFill>
              <a:latin typeface="Poppins"/>
              <a:ea typeface="Poppins"/>
              <a:cs typeface="Poppins"/>
              <a:sym typeface="Poppi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Família M3</a:t>
            </a:r>
            <a:r>
              <a:rPr b="0" i="0" lang="pt-BR" sz="1500" u="none" cap="none" strike="noStrike">
                <a:solidFill>
                  <a:srgbClr val="F2F2F2"/>
                </a:solidFill>
                <a:latin typeface="Poppins"/>
                <a:ea typeface="Poppins"/>
                <a:cs typeface="Poppins"/>
                <a:sym typeface="Poppins"/>
              </a:rPr>
              <a:t> - Podemos classificá-las em um nível intermediário, indicadas para projetos com banco de dados de pequeno porte e para aplicações que demandam processamento e memórias adicionais; </a:t>
            </a:r>
            <a:endParaRPr b="0" i="0" sz="1500" u="none" cap="none" strike="noStrike">
              <a:solidFill>
                <a:srgbClr val="F2F2F2"/>
              </a:solidFill>
              <a:latin typeface="Poppins"/>
              <a:ea typeface="Poppins"/>
              <a:cs typeface="Poppins"/>
              <a:sym typeface="Poppins"/>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Família M4</a:t>
            </a:r>
            <a:r>
              <a:rPr b="0" i="0" lang="pt-BR" sz="1500" u="none" cap="none" strike="noStrike">
                <a:solidFill>
                  <a:srgbClr val="F2F2F2"/>
                </a:solidFill>
                <a:latin typeface="Poppins"/>
                <a:ea typeface="Poppins"/>
                <a:cs typeface="Poppins"/>
                <a:sym typeface="Poppins"/>
              </a:rPr>
              <a:t> - São o tipo de instâncias indicadas para projetos de médio a grande porte;</a:t>
            </a:r>
            <a:endParaRPr b="0" i="0" sz="1500" u="none" cap="none" strike="noStrike">
              <a:solidFill>
                <a:srgbClr val="F2F2F2"/>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500"/>
              <a:buFont typeface="Arial"/>
              <a:buNone/>
            </a:pPr>
            <a:r>
              <a:rPr b="0" i="0" lang="pt-BR" sz="1500" u="none" cap="none" strike="noStrike">
                <a:solidFill>
                  <a:srgbClr val="F2F2F2"/>
                </a:solidFill>
                <a:latin typeface="Poppins"/>
                <a:ea typeface="Poppins"/>
                <a:cs typeface="Poppins"/>
                <a:sym typeface="Poppins"/>
              </a:rPr>
              <a:t>Veja mais </a:t>
            </a:r>
            <a:r>
              <a:rPr b="0" i="0" lang="pt-BR" sz="1500" u="sng" cap="none" strike="noStrike">
                <a:solidFill>
                  <a:schemeClr val="hlink"/>
                </a:solidFill>
                <a:latin typeface="Poppins"/>
                <a:ea typeface="Poppins"/>
                <a:cs typeface="Poppins"/>
                <a:sym typeface="Poppins"/>
                <a:hlinkClick r:id="rId3"/>
              </a:rPr>
              <a:t>aqui</a:t>
            </a:r>
            <a:endParaRPr b="0" i="0" sz="1500" u="none" cap="none" strike="noStrike">
              <a:solidFill>
                <a:srgbClr val="F2F2F2"/>
              </a:solidFill>
              <a:latin typeface="Poppins"/>
              <a:ea typeface="Poppins"/>
              <a:cs typeface="Poppins"/>
              <a:sym typeface="Poppins"/>
            </a:endParaRPr>
          </a:p>
        </p:txBody>
      </p:sp>
      <p:cxnSp>
        <p:nvCxnSpPr>
          <p:cNvPr id="549" name="Google Shape;549;p11"/>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50" name="Google Shape;550;p11"/>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51" name="Google Shape;551;p11"/>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2"/>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 Otimizadas</a:t>
            </a:r>
            <a:endParaRPr b="1" sz="3000">
              <a:solidFill>
                <a:srgbClr val="F2F2F2"/>
              </a:solidFill>
              <a:latin typeface="Poppins"/>
              <a:ea typeface="Poppins"/>
              <a:cs typeface="Poppins"/>
              <a:sym typeface="Poppins"/>
            </a:endParaRPr>
          </a:p>
        </p:txBody>
      </p:sp>
      <p:sp>
        <p:nvSpPr>
          <p:cNvPr id="557" name="Google Shape;557;p12"/>
          <p:cNvSpPr txBox="1"/>
          <p:nvPr/>
        </p:nvSpPr>
        <p:spPr>
          <a:xfrm>
            <a:off x="184525" y="1315950"/>
            <a:ext cx="8620500" cy="3202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São instâncias focadas em desempenho, sendo a opção ideal para projetos de Front-End de alto desempenho, para serviços de processamento em lotes, dados e servidores Web;</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Família C4:</a:t>
            </a:r>
            <a:r>
              <a:rPr b="0" i="0" lang="pt-BR" sz="1500" u="none" cap="none" strike="noStrike">
                <a:solidFill>
                  <a:srgbClr val="F2F2F2"/>
                </a:solidFill>
                <a:latin typeface="Poppins"/>
                <a:ea typeface="Poppins"/>
                <a:cs typeface="Poppins"/>
                <a:sym typeface="Poppins"/>
              </a:rPr>
              <a:t> </a:t>
            </a:r>
            <a:r>
              <a:rPr b="0" i="0" lang="pt-BR" sz="1500" u="none" cap="none" strike="noStrike">
                <a:solidFill>
                  <a:schemeClr val="lt1"/>
                </a:solidFill>
                <a:latin typeface="Poppins"/>
                <a:ea typeface="Poppins"/>
                <a:cs typeface="Poppins"/>
                <a:sym typeface="Poppins"/>
              </a:rPr>
              <a:t>As instâncias C4 são otimizadas para cargas de trabalho com uso intensivo de computação e oferecem alto desempenho e grande economia com uma baixa relação de preço por desempenho de computação.</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0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C7g:</a:t>
            </a:r>
            <a:r>
              <a:rPr b="0" i="0" lang="pt-BR" sz="1500" u="none" cap="none" strike="noStrike">
                <a:solidFill>
                  <a:schemeClr val="lt1"/>
                </a:solidFill>
                <a:latin typeface="Poppins"/>
                <a:ea typeface="Poppins"/>
                <a:cs typeface="Poppins"/>
                <a:sym typeface="Poppins"/>
              </a:rPr>
              <a:t> As instâncias C7G são alimentadas por processadores AWS Graviton 3 baseados em Arm. Oferecem a melhor relação entre preço e performance no Amazon EC2 para aplicações com uso intensivo de computação.</a:t>
            </a:r>
            <a:endParaRPr b="0" i="0" sz="1500" u="none" cap="none" strike="noStrike">
              <a:solidFill>
                <a:schemeClr val="lt1"/>
              </a:solidFill>
              <a:latin typeface="Poppins"/>
              <a:ea typeface="Poppins"/>
              <a:cs typeface="Poppins"/>
              <a:sym typeface="Poppins"/>
            </a:endParaRPr>
          </a:p>
          <a:p>
            <a:pPr indent="0" lvl="0" marL="0" marR="0" rtl="0" algn="l">
              <a:lnSpc>
                <a:spcPct val="115000"/>
              </a:lnSpc>
              <a:spcBef>
                <a:spcPts val="100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Veja mais </a:t>
            </a:r>
            <a:r>
              <a:rPr b="0" i="0" lang="pt-BR" sz="1500" u="sng" cap="none" strike="noStrike">
                <a:solidFill>
                  <a:schemeClr val="hlink"/>
                </a:solidFill>
                <a:latin typeface="Poppins"/>
                <a:ea typeface="Poppins"/>
                <a:cs typeface="Poppins"/>
                <a:sym typeface="Poppins"/>
                <a:hlinkClick r:id="rId3"/>
              </a:rPr>
              <a:t>aqui</a:t>
            </a:r>
            <a:r>
              <a:rPr b="0" i="0" lang="pt-BR" sz="1500" u="none" cap="none" strike="noStrike">
                <a:solidFill>
                  <a:schemeClr val="lt1"/>
                </a:solidFill>
                <a:latin typeface="Poppins"/>
                <a:ea typeface="Poppins"/>
                <a:cs typeface="Poppins"/>
                <a:sym typeface="Poppins"/>
              </a:rPr>
              <a:t>!</a:t>
            </a:r>
            <a:endParaRPr b="0" i="0" sz="1500" u="none" cap="none" strike="noStrike">
              <a:solidFill>
                <a:schemeClr val="lt1"/>
              </a:solidFill>
              <a:latin typeface="Poppins"/>
              <a:ea typeface="Poppins"/>
              <a:cs typeface="Poppins"/>
              <a:sym typeface="Poppins"/>
            </a:endParaRPr>
          </a:p>
        </p:txBody>
      </p:sp>
      <p:cxnSp>
        <p:nvCxnSpPr>
          <p:cNvPr id="558" name="Google Shape;558;p1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59" name="Google Shape;559;p12"/>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60" name="Google Shape;560;p12"/>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13"/>
          <p:cNvSpPr txBox="1"/>
          <p:nvPr>
            <p:ph type="title"/>
          </p:nvPr>
        </p:nvSpPr>
        <p:spPr>
          <a:xfrm>
            <a:off x="342725" y="727650"/>
            <a:ext cx="8620500" cy="923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 Otimizadas por memória</a:t>
            </a:r>
            <a:endParaRPr b="1" sz="3000">
              <a:solidFill>
                <a:srgbClr val="F2F2F2"/>
              </a:solidFill>
              <a:latin typeface="Poppins"/>
              <a:ea typeface="Poppins"/>
              <a:cs typeface="Poppins"/>
              <a:sym typeface="Poppins"/>
            </a:endParaRPr>
          </a:p>
        </p:txBody>
      </p:sp>
      <p:sp>
        <p:nvSpPr>
          <p:cNvPr id="566" name="Google Shape;566;p13"/>
          <p:cNvSpPr txBox="1"/>
          <p:nvPr/>
        </p:nvSpPr>
        <p:spPr>
          <a:xfrm>
            <a:off x="184525" y="1696950"/>
            <a:ext cx="8620500" cy="3344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Essas instâncias possuem configurações de memória RAM com o objetivo de alcançar alto desempenho;</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R8G:</a:t>
            </a:r>
            <a:r>
              <a:rPr b="0" i="0" lang="pt-BR" sz="1500" u="none" cap="none" strike="noStrike">
                <a:solidFill>
                  <a:schemeClr val="lt1"/>
                </a:solidFill>
                <a:latin typeface="Poppins"/>
                <a:ea typeface="Poppins"/>
                <a:cs typeface="Poppins"/>
                <a:sym typeface="Poppins"/>
              </a:rPr>
              <a:t> As Instâncias R8G, agora disponíveis em versão prévia, são equipadas com processadores AWS Graviton4. Eles são ideais para aplicativos com otimização de memória.</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0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Alta memória:</a:t>
            </a:r>
            <a:r>
              <a:rPr b="0" i="0" lang="pt-BR" sz="1500" u="none" cap="none" strike="noStrike">
                <a:solidFill>
                  <a:schemeClr val="lt1"/>
                </a:solidFill>
                <a:latin typeface="Poppins"/>
                <a:ea typeface="Poppins"/>
                <a:cs typeface="Poppins"/>
                <a:sym typeface="Poppins"/>
              </a:rPr>
              <a:t> As instâncias com alta memória foram criadas especificamente para executar grandes bancos de dados na memória, inclusive implantações de produção do SAP HANA, na nuvem.</a:t>
            </a:r>
            <a:endParaRPr b="0" i="0" sz="1500" u="none" cap="none" strike="noStrike">
              <a:solidFill>
                <a:schemeClr val="lt1"/>
              </a:solidFill>
              <a:latin typeface="Poppins"/>
              <a:ea typeface="Poppins"/>
              <a:cs typeface="Poppins"/>
              <a:sym typeface="Poppins"/>
            </a:endParaRPr>
          </a:p>
          <a:p>
            <a:pPr indent="0" lvl="0" marL="0" marR="0" rtl="0" algn="l">
              <a:lnSpc>
                <a:spcPct val="115000"/>
              </a:lnSpc>
              <a:spcBef>
                <a:spcPts val="110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Veja mais </a:t>
            </a:r>
            <a:r>
              <a:rPr b="0" i="0" lang="pt-BR" sz="1500" u="sng" cap="none" strike="noStrike">
                <a:solidFill>
                  <a:schemeClr val="hlink"/>
                </a:solidFill>
                <a:latin typeface="Poppins"/>
                <a:ea typeface="Poppins"/>
                <a:cs typeface="Poppins"/>
                <a:sym typeface="Poppins"/>
                <a:hlinkClick r:id="rId3"/>
              </a:rPr>
              <a:t>aqui</a:t>
            </a:r>
            <a:r>
              <a:rPr b="0" i="0" lang="pt-BR" sz="1500" u="none" cap="none" strike="noStrike">
                <a:solidFill>
                  <a:schemeClr val="lt1"/>
                </a:solidFill>
                <a:latin typeface="Poppins"/>
                <a:ea typeface="Poppins"/>
                <a:cs typeface="Poppins"/>
                <a:sym typeface="Poppins"/>
              </a:rPr>
              <a:t>!</a:t>
            </a:r>
            <a:endParaRPr b="0" i="0" sz="1500" u="none" cap="none" strike="noStrike">
              <a:solidFill>
                <a:schemeClr val="lt1"/>
              </a:solidFill>
              <a:latin typeface="Poppins"/>
              <a:ea typeface="Poppins"/>
              <a:cs typeface="Poppins"/>
              <a:sym typeface="Poppins"/>
            </a:endParaRPr>
          </a:p>
          <a:p>
            <a:pPr indent="0" lvl="0" marL="0" marR="0" rtl="0" algn="l">
              <a:lnSpc>
                <a:spcPct val="115000"/>
              </a:lnSpc>
              <a:spcBef>
                <a:spcPts val="1000"/>
              </a:spcBef>
              <a:spcAft>
                <a:spcPts val="110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p:txBody>
      </p:sp>
      <p:cxnSp>
        <p:nvCxnSpPr>
          <p:cNvPr id="567" name="Google Shape;567;p13"/>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68" name="Google Shape;568;p13"/>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69" name="Google Shape;569;p13"/>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14"/>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 GPU</a:t>
            </a:r>
            <a:endParaRPr b="1" sz="3000">
              <a:solidFill>
                <a:srgbClr val="F2F2F2"/>
              </a:solidFill>
              <a:latin typeface="Poppins"/>
              <a:ea typeface="Poppins"/>
              <a:cs typeface="Poppins"/>
              <a:sym typeface="Poppins"/>
            </a:endParaRPr>
          </a:p>
        </p:txBody>
      </p:sp>
      <p:sp>
        <p:nvSpPr>
          <p:cNvPr id="575" name="Google Shape;575;p14"/>
          <p:cNvSpPr txBox="1"/>
          <p:nvPr/>
        </p:nvSpPr>
        <p:spPr>
          <a:xfrm>
            <a:off x="184525" y="1392150"/>
            <a:ext cx="8620500" cy="29631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São as instâncias indicadas para aplicações gráficas, possuindo processadores de alto desempenho e GPUs NVIDIA.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P5:</a:t>
            </a:r>
            <a:r>
              <a:rPr b="0" i="0" lang="pt-BR" sz="1500" u="none" cap="none" strike="noStrike">
                <a:solidFill>
                  <a:schemeClr val="lt1"/>
                </a:solidFill>
                <a:latin typeface="Poppins"/>
                <a:ea typeface="Poppins"/>
                <a:cs typeface="Poppins"/>
                <a:sym typeface="Poppins"/>
              </a:rPr>
              <a:t> As instâncias P5 são a última geração de instâncias baseadas em GPU e oferecem o melhor desempenho no Amazon EC2 para deep learning.</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1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G5:</a:t>
            </a:r>
            <a:r>
              <a:rPr b="0" i="0" lang="pt-BR" sz="1500" u="none" cap="none" strike="noStrike">
                <a:solidFill>
                  <a:schemeClr val="lt1"/>
                </a:solidFill>
                <a:latin typeface="Poppins"/>
                <a:ea typeface="Poppins"/>
                <a:cs typeface="Poppins"/>
                <a:sym typeface="Poppins"/>
              </a:rPr>
              <a:t> As instâncias G5 foram projetadas para ajudar a acelerar a inferência de aplicações e machine learning com uso intensivo de gráficos. Também podem ser usadas para treinar modelos de machine learning simples a moderadamente complexos.</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Veja mais </a:t>
            </a:r>
            <a:r>
              <a:rPr b="0" i="0" lang="pt-BR" sz="1500" u="sng" cap="none" strike="noStrike">
                <a:solidFill>
                  <a:schemeClr val="hlink"/>
                </a:solidFill>
                <a:latin typeface="Poppins"/>
                <a:ea typeface="Poppins"/>
                <a:cs typeface="Poppins"/>
                <a:sym typeface="Poppins"/>
                <a:hlinkClick r:id="rId3"/>
              </a:rPr>
              <a:t>aqui</a:t>
            </a:r>
            <a:r>
              <a:rPr b="0" i="0" lang="pt-BR" sz="1500" u="none" cap="none" strike="noStrike">
                <a:solidFill>
                  <a:schemeClr val="lt1"/>
                </a:solidFill>
                <a:latin typeface="Poppins"/>
                <a:ea typeface="Poppins"/>
                <a:cs typeface="Poppins"/>
                <a:sym typeface="Poppins"/>
              </a:rPr>
              <a:t>!</a:t>
            </a:r>
            <a:endParaRPr b="0" i="0" sz="1500" u="none" cap="none" strike="noStrike">
              <a:solidFill>
                <a:schemeClr val="lt1"/>
              </a:solidFill>
              <a:latin typeface="Poppins"/>
              <a:ea typeface="Poppins"/>
              <a:cs typeface="Poppins"/>
              <a:sym typeface="Poppins"/>
            </a:endParaRPr>
          </a:p>
        </p:txBody>
      </p:sp>
      <p:cxnSp>
        <p:nvCxnSpPr>
          <p:cNvPr id="576" name="Google Shape;576;p14"/>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77" name="Google Shape;577;p14"/>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78" name="Google Shape;578;p14"/>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5"/>
          <p:cNvSpPr txBox="1"/>
          <p:nvPr>
            <p:ph type="title"/>
          </p:nvPr>
        </p:nvSpPr>
        <p:spPr>
          <a:xfrm>
            <a:off x="342725" y="727650"/>
            <a:ext cx="8620500" cy="9234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Tipos de instância: Armazenamento Otimizado</a:t>
            </a:r>
            <a:endParaRPr b="1" sz="3000">
              <a:solidFill>
                <a:srgbClr val="F2F2F2"/>
              </a:solidFill>
              <a:latin typeface="Poppins"/>
              <a:ea typeface="Poppins"/>
              <a:cs typeface="Poppins"/>
              <a:sym typeface="Poppins"/>
            </a:endParaRPr>
          </a:p>
        </p:txBody>
      </p:sp>
      <p:sp>
        <p:nvSpPr>
          <p:cNvPr id="584" name="Google Shape;584;p15"/>
          <p:cNvSpPr txBox="1"/>
          <p:nvPr/>
        </p:nvSpPr>
        <p:spPr>
          <a:xfrm>
            <a:off x="261750" y="1765725"/>
            <a:ext cx="8620500" cy="3074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Indicadas para aplicações que irão trabalhar com muitos arquivos armazenados, buscando desempenho em operações e I/O (input/output) para conseguir transferir os arquivos para clientes e outras instâncias</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Is4gen:</a:t>
            </a:r>
            <a:r>
              <a:rPr b="0" i="0" lang="pt-BR" sz="1500" u="none" cap="none" strike="noStrike">
                <a:solidFill>
                  <a:schemeClr val="lt1"/>
                </a:solidFill>
                <a:latin typeface="Poppins"/>
                <a:ea typeface="Poppins"/>
                <a:cs typeface="Poppins"/>
                <a:sym typeface="Poppins"/>
              </a:rPr>
              <a:t> As instâncias Is4gen do Amazon EC2 são alimentadas por processadores AWS Graviton 2 e oferecem o menor custo por TB de armazenamento SSD e a maior densidade de armazenamento SSD por vCPU no Amazon EC2 para workloads com uso intensivo de armazenamento. </a:t>
            </a:r>
            <a:endParaRPr b="0" i="0" sz="1500" u="none" cap="none" strike="noStrike">
              <a:solidFill>
                <a:schemeClr val="dk1"/>
              </a:solidFill>
              <a:latin typeface="Poppins"/>
              <a:ea typeface="Poppins"/>
              <a:cs typeface="Poppins"/>
              <a:sym typeface="Poppins"/>
            </a:endParaRPr>
          </a:p>
          <a:p>
            <a:pPr indent="-323850" lvl="0" marL="457200" marR="0" rtl="0" algn="l">
              <a:lnSpc>
                <a:spcPct val="115000"/>
              </a:lnSpc>
              <a:spcBef>
                <a:spcPts val="1000"/>
              </a:spcBef>
              <a:spcAft>
                <a:spcPts val="110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Família H1:</a:t>
            </a:r>
            <a:r>
              <a:rPr b="0" i="0" lang="pt-BR" sz="1500" u="none" cap="none" strike="noStrike">
                <a:solidFill>
                  <a:schemeClr val="lt1"/>
                </a:solidFill>
                <a:latin typeface="Poppins"/>
                <a:ea typeface="Poppins"/>
                <a:cs typeface="Poppins"/>
                <a:sym typeface="Poppins"/>
              </a:rPr>
              <a:t> As instâncias H1 do Amazon EC2 oferecem até 16 TB de armazenamento local baseado em HDDs, alta taxa de transferência em disco e um equilíbrio entre computação e memória.</a:t>
            </a:r>
            <a:endParaRPr b="0" i="0" sz="1500" u="none" cap="none" strike="noStrike">
              <a:solidFill>
                <a:schemeClr val="lt1"/>
              </a:solidFill>
              <a:latin typeface="Poppins"/>
              <a:ea typeface="Poppins"/>
              <a:cs typeface="Poppins"/>
              <a:sym typeface="Poppins"/>
            </a:endParaRPr>
          </a:p>
        </p:txBody>
      </p:sp>
      <p:cxnSp>
        <p:nvCxnSpPr>
          <p:cNvPr id="585" name="Google Shape;585;p15"/>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86" name="Google Shape;586;p15"/>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87" name="Google Shape;587;p15"/>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6"/>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Criação</a:t>
            </a:r>
            <a:endParaRPr b="1" sz="3000">
              <a:solidFill>
                <a:srgbClr val="F2F2F2"/>
              </a:solidFill>
              <a:latin typeface="Poppins"/>
              <a:ea typeface="Poppins"/>
              <a:cs typeface="Poppins"/>
              <a:sym typeface="Poppins"/>
            </a:endParaRPr>
          </a:p>
        </p:txBody>
      </p:sp>
      <p:sp>
        <p:nvSpPr>
          <p:cNvPr id="593" name="Google Shape;593;p16"/>
          <p:cNvSpPr txBox="1"/>
          <p:nvPr/>
        </p:nvSpPr>
        <p:spPr>
          <a:xfrm>
            <a:off x="261750" y="1440725"/>
            <a:ext cx="8620500" cy="2821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criarmos nossa primeira instância temos que fazer as configurações da mesma, mas antes disso, temos que entrar na página do EC2 no AWS, ao logar só pesquisar por EC2 que irá entrar na página de manipulação. Lembrando sempre leia as regras de gratuidades das funcionalidades dos serviços da aws.</a:t>
            </a:r>
            <a:endParaRPr b="0" i="0" sz="1500" u="none" cap="none" strike="noStrike">
              <a:solidFill>
                <a:srgbClr val="F2F2F2"/>
              </a:solidFill>
              <a:latin typeface="Poppins"/>
              <a:ea typeface="Poppins"/>
              <a:cs typeface="Poppins"/>
              <a:sym typeface="Poppins"/>
            </a:endParaRPr>
          </a:p>
          <a:p>
            <a:pPr indent="0" lvl="0" marL="457200" marR="0" rtl="0" algn="l">
              <a:lnSpc>
                <a:spcPct val="115000"/>
              </a:lnSpc>
              <a:spcBef>
                <a:spcPts val="110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Após entrar teremos que passar algumas configurações como: nome, Imagens de aplicação e de sistema operacional, Tipo de instância, Par de chaves, Par de chaves, Configurar armazenamento e se preciso alguns detalhes avançados, e por fim a quantidade de instância.</a:t>
            </a:r>
            <a:endParaRPr b="0" i="0" sz="1500" u="none" cap="none" strike="noStrike">
              <a:solidFill>
                <a:srgbClr val="F2F2F2"/>
              </a:solidFill>
              <a:latin typeface="Poppins"/>
              <a:ea typeface="Poppins"/>
              <a:cs typeface="Poppins"/>
              <a:sym typeface="Poppins"/>
            </a:endParaRPr>
          </a:p>
        </p:txBody>
      </p:sp>
      <p:cxnSp>
        <p:nvCxnSpPr>
          <p:cNvPr id="594" name="Google Shape;594;p16"/>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95" name="Google Shape;595;p16"/>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96" name="Google Shape;596;p16"/>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17"/>
          <p:cNvPicPr preferRelativeResize="0"/>
          <p:nvPr/>
        </p:nvPicPr>
        <p:blipFill rotWithShape="1">
          <a:blip r:embed="rId3">
            <a:alphaModFix/>
          </a:blip>
          <a:srcRect b="0" l="0" r="2085" t="0"/>
          <a:stretch/>
        </p:blipFill>
        <p:spPr>
          <a:xfrm>
            <a:off x="1966150" y="1928988"/>
            <a:ext cx="5049800" cy="3024526"/>
          </a:xfrm>
          <a:prstGeom prst="rect">
            <a:avLst/>
          </a:prstGeom>
          <a:noFill/>
          <a:ln>
            <a:noFill/>
          </a:ln>
        </p:spPr>
      </p:pic>
      <p:sp>
        <p:nvSpPr>
          <p:cNvPr id="602" name="Google Shape;602;p17"/>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Nome da instância</a:t>
            </a:r>
            <a:endParaRPr b="1" sz="3000">
              <a:solidFill>
                <a:srgbClr val="F2F2F2"/>
              </a:solidFill>
              <a:latin typeface="Poppins"/>
              <a:ea typeface="Poppins"/>
              <a:cs typeface="Poppins"/>
              <a:sym typeface="Poppins"/>
            </a:endParaRPr>
          </a:p>
        </p:txBody>
      </p:sp>
      <p:sp>
        <p:nvSpPr>
          <p:cNvPr id="603" name="Google Shape;603;p17"/>
          <p:cNvSpPr txBox="1"/>
          <p:nvPr/>
        </p:nvSpPr>
        <p:spPr>
          <a:xfrm>
            <a:off x="261750" y="1440725"/>
            <a:ext cx="86205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parte de imagem serve para decidirmos qual sistema operacional desejamos</a:t>
            </a:r>
            <a:endParaRPr b="0" i="0" sz="1500" u="none" cap="none" strike="noStrike">
              <a:solidFill>
                <a:srgbClr val="F2F2F2"/>
              </a:solidFill>
              <a:latin typeface="Poppins"/>
              <a:ea typeface="Poppins"/>
              <a:cs typeface="Poppins"/>
              <a:sym typeface="Poppins"/>
            </a:endParaRPr>
          </a:p>
        </p:txBody>
      </p:sp>
      <p:cxnSp>
        <p:nvCxnSpPr>
          <p:cNvPr id="604" name="Google Shape;604;p17"/>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05" name="Google Shape;605;p17"/>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06" name="Google Shape;606;p17"/>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18"/>
          <p:cNvPicPr preferRelativeResize="0"/>
          <p:nvPr/>
        </p:nvPicPr>
        <p:blipFill rotWithShape="1">
          <a:blip r:embed="rId3">
            <a:alphaModFix/>
          </a:blip>
          <a:srcRect b="0" l="0" r="2085" t="0"/>
          <a:stretch/>
        </p:blipFill>
        <p:spPr>
          <a:xfrm>
            <a:off x="1966150" y="1928988"/>
            <a:ext cx="5049800" cy="3024526"/>
          </a:xfrm>
          <a:prstGeom prst="rect">
            <a:avLst/>
          </a:prstGeom>
          <a:noFill/>
          <a:ln>
            <a:noFill/>
          </a:ln>
        </p:spPr>
      </p:pic>
      <p:sp>
        <p:nvSpPr>
          <p:cNvPr id="612" name="Google Shape;612;p18"/>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Seleção de OS</a:t>
            </a:r>
            <a:endParaRPr b="1" sz="3000">
              <a:solidFill>
                <a:srgbClr val="F2F2F2"/>
              </a:solidFill>
              <a:latin typeface="Poppins"/>
              <a:ea typeface="Poppins"/>
              <a:cs typeface="Poppins"/>
              <a:sym typeface="Poppins"/>
            </a:endParaRPr>
          </a:p>
        </p:txBody>
      </p:sp>
      <p:sp>
        <p:nvSpPr>
          <p:cNvPr id="613" name="Google Shape;613;p18"/>
          <p:cNvSpPr txBox="1"/>
          <p:nvPr/>
        </p:nvSpPr>
        <p:spPr>
          <a:xfrm>
            <a:off x="261750" y="1440725"/>
            <a:ext cx="86205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parte de imagem serve para decidirmos qual sistema operacional desejamos</a:t>
            </a:r>
            <a:endParaRPr b="0" i="0" sz="1500" u="none" cap="none" strike="noStrike">
              <a:solidFill>
                <a:srgbClr val="F2F2F2"/>
              </a:solidFill>
              <a:latin typeface="Poppins"/>
              <a:ea typeface="Poppins"/>
              <a:cs typeface="Poppins"/>
              <a:sym typeface="Poppins"/>
            </a:endParaRPr>
          </a:p>
        </p:txBody>
      </p:sp>
      <p:cxnSp>
        <p:nvCxnSpPr>
          <p:cNvPr id="614" name="Google Shape;614;p18"/>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15" name="Google Shape;615;p18"/>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16" name="Google Shape;616;p18"/>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9"/>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Seleção de imagem</a:t>
            </a:r>
            <a:endParaRPr b="1" sz="3000">
              <a:solidFill>
                <a:srgbClr val="F2F2F2"/>
              </a:solidFill>
              <a:latin typeface="Poppins"/>
              <a:ea typeface="Poppins"/>
              <a:cs typeface="Poppins"/>
              <a:sym typeface="Poppins"/>
            </a:endParaRPr>
          </a:p>
        </p:txBody>
      </p:sp>
      <p:sp>
        <p:nvSpPr>
          <p:cNvPr id="622" name="Google Shape;622;p19"/>
          <p:cNvSpPr txBox="1"/>
          <p:nvPr/>
        </p:nvSpPr>
        <p:spPr>
          <a:xfrm>
            <a:off x="261750" y="1364525"/>
            <a:ext cx="86205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Aqui podemos selecionar uma configuração do SO para não começarmos do “zero”.</a:t>
            </a:r>
            <a:endParaRPr b="0" i="0" sz="1500" u="none" cap="none" strike="noStrike">
              <a:solidFill>
                <a:srgbClr val="F2F2F2"/>
              </a:solidFill>
              <a:latin typeface="Poppins"/>
              <a:ea typeface="Poppins"/>
              <a:cs typeface="Poppins"/>
              <a:sym typeface="Poppins"/>
            </a:endParaRPr>
          </a:p>
        </p:txBody>
      </p:sp>
      <p:cxnSp>
        <p:nvCxnSpPr>
          <p:cNvPr id="623" name="Google Shape;623;p19"/>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24" name="Google Shape;624;p19"/>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25" name="Google Shape;625;p19"/>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pic>
        <p:nvPicPr>
          <p:cNvPr id="626" name="Google Shape;626;p19"/>
          <p:cNvPicPr preferRelativeResize="0"/>
          <p:nvPr/>
        </p:nvPicPr>
        <p:blipFill rotWithShape="1">
          <a:blip r:embed="rId4">
            <a:alphaModFix/>
          </a:blip>
          <a:srcRect b="0" l="0" r="0" t="0"/>
          <a:stretch/>
        </p:blipFill>
        <p:spPr>
          <a:xfrm>
            <a:off x="952500" y="1981400"/>
            <a:ext cx="7239000" cy="296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
          <p:cNvSpPr txBox="1"/>
          <p:nvPr>
            <p:ph type="title"/>
          </p:nvPr>
        </p:nvSpPr>
        <p:spPr>
          <a:xfrm>
            <a:off x="215728" y="697526"/>
            <a:ext cx="2674200" cy="61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600"/>
              <a:buFont typeface="JetBrains Mono"/>
              <a:buNone/>
            </a:pPr>
            <a:r>
              <a:rPr b="1" lang="pt-BR">
                <a:latin typeface="Poppins"/>
                <a:ea typeface="Poppins"/>
                <a:cs typeface="Poppins"/>
                <a:sym typeface="Poppins"/>
              </a:rPr>
              <a:t>Sumário</a:t>
            </a:r>
            <a:endParaRPr b="1">
              <a:latin typeface="Poppins"/>
              <a:ea typeface="Poppins"/>
              <a:cs typeface="Poppins"/>
              <a:sym typeface="Poppins"/>
            </a:endParaRPr>
          </a:p>
        </p:txBody>
      </p:sp>
      <p:pic>
        <p:nvPicPr>
          <p:cNvPr descr="Pontos de dados " id="454" name="Google Shape;454;p2"/>
          <p:cNvPicPr preferRelativeResize="0"/>
          <p:nvPr>
            <p:ph idx="3" type="pic"/>
          </p:nvPr>
        </p:nvPicPr>
        <p:blipFill rotWithShape="1">
          <a:blip r:embed="rId3">
            <a:alphaModFix/>
          </a:blip>
          <a:srcRect b="0" l="0" r="0" t="0"/>
          <a:stretch/>
        </p:blipFill>
        <p:spPr>
          <a:xfrm>
            <a:off x="6688931" y="447294"/>
            <a:ext cx="1697700" cy="1697700"/>
          </a:xfrm>
          <a:prstGeom prst="rect">
            <a:avLst/>
          </a:prstGeom>
          <a:solidFill>
            <a:schemeClr val="accent5"/>
          </a:solidFill>
          <a:ln>
            <a:noFill/>
          </a:ln>
        </p:spPr>
      </p:pic>
      <p:pic>
        <p:nvPicPr>
          <p:cNvPr descr="Plano de fundo de dados" id="455" name="Google Shape;455;p2"/>
          <p:cNvPicPr preferRelativeResize="0"/>
          <p:nvPr>
            <p:ph idx="4" type="pic"/>
          </p:nvPr>
        </p:nvPicPr>
        <p:blipFill rotWithShape="1">
          <a:blip r:embed="rId4">
            <a:alphaModFix/>
          </a:blip>
          <a:srcRect b="0" l="0" r="0" t="0"/>
          <a:stretch/>
        </p:blipFill>
        <p:spPr>
          <a:xfrm>
            <a:off x="6818709" y="2493550"/>
            <a:ext cx="2202600" cy="2202600"/>
          </a:xfrm>
          <a:prstGeom prst="rect">
            <a:avLst/>
          </a:prstGeom>
          <a:solidFill>
            <a:schemeClr val="accent5"/>
          </a:solidFill>
          <a:ln>
            <a:noFill/>
          </a:ln>
        </p:spPr>
      </p:pic>
      <p:sp>
        <p:nvSpPr>
          <p:cNvPr id="456" name="Google Shape;456;p2"/>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457" name="Google Shape;457;p2"/>
          <p:cNvSpPr txBox="1"/>
          <p:nvPr/>
        </p:nvSpPr>
        <p:spPr>
          <a:xfrm>
            <a:off x="215725" y="1606550"/>
            <a:ext cx="3265200" cy="923400"/>
          </a:xfrm>
          <a:prstGeom prst="rect">
            <a:avLst/>
          </a:prstGeom>
          <a:noFill/>
          <a:ln>
            <a:noFill/>
          </a:ln>
        </p:spPr>
        <p:txBody>
          <a:bodyPr anchorCtr="0" anchor="t" bIns="0" lIns="0" spcFirstLastPara="1" rIns="0" wrap="square" tIns="0">
            <a:spAutoFit/>
          </a:bodyPr>
          <a:lstStyle/>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O que é nuvem</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Introdução ao EC2</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Escalabilidade EC2</a:t>
            </a:r>
            <a:endParaRPr b="0" i="0" sz="1500" u="none" cap="none" strike="noStrike">
              <a:solidFill>
                <a:srgbClr val="EAE5EB"/>
              </a:solidFill>
              <a:latin typeface="Poppins"/>
              <a:ea typeface="Poppins"/>
              <a:cs typeface="Poppins"/>
              <a:sym typeface="Poppins"/>
            </a:endParaRPr>
          </a:p>
        </p:txBody>
      </p:sp>
      <p:cxnSp>
        <p:nvCxnSpPr>
          <p:cNvPr id="458" name="Google Shape;458;p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59" name="Google Shape;459;p2"/>
          <p:cNvSpPr txBox="1"/>
          <p:nvPr/>
        </p:nvSpPr>
        <p:spPr>
          <a:xfrm>
            <a:off x="208525" y="13602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60" name="Google Shape;460;p2"/>
          <p:cNvSpPr/>
          <p:nvPr/>
        </p:nvSpPr>
        <p:spPr>
          <a:xfrm>
            <a:off x="0" y="3872588"/>
            <a:ext cx="1697649" cy="1270922"/>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5">
              <a:alphaModFix/>
            </a:blip>
            <a:stretch>
              <a:fillRect b="-45753" l="-16057" r="-16045" t="-45755"/>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Effect filter="fade" transition="in">
                                      <p:cBhvr>
                                        <p:cTn dur="1000"/>
                                        <p:tgtEl>
                                          <p:spTgt spid="4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1" st="1"/>
                                            </p:txEl>
                                          </p:spTgt>
                                        </p:tgtEl>
                                        <p:attrNameLst>
                                          <p:attrName>style.visibility</p:attrName>
                                        </p:attrNameLst>
                                      </p:cBhvr>
                                      <p:to>
                                        <p:strVal val="visible"/>
                                      </p:to>
                                    </p:set>
                                    <p:animEffect filter="fade" transition="in">
                                      <p:cBhvr>
                                        <p:cTn dur="1000"/>
                                        <p:tgtEl>
                                          <p:spTgt spid="4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2" st="2"/>
                                            </p:txEl>
                                          </p:spTgt>
                                        </p:tgtEl>
                                        <p:attrNameLst>
                                          <p:attrName>style.visibility</p:attrName>
                                        </p:attrNameLst>
                                      </p:cBhvr>
                                      <p:to>
                                        <p:strVal val="visible"/>
                                      </p:to>
                                    </p:set>
                                    <p:animEffect filter="fade" transition="in">
                                      <p:cBhvr>
                                        <p:cTn dur="1000"/>
                                        <p:tgtEl>
                                          <p:spTgt spid="45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20"/>
          <p:cNvSpPr txBox="1"/>
          <p:nvPr/>
        </p:nvSpPr>
        <p:spPr>
          <a:xfrm>
            <a:off x="272100" y="1232800"/>
            <a:ext cx="8599800" cy="377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Arquitetura 64 bits:</a:t>
            </a:r>
            <a:endParaRPr b="0" i="0" sz="1500" u="none" cap="none" strike="noStrike">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oppins"/>
              <a:ea typeface="Poppins"/>
              <a:cs typeface="Poppins"/>
              <a:sym typeface="Poppins"/>
            </a:endParaRPr>
          </a:p>
          <a:p>
            <a:pPr indent="-323850" lvl="0" marL="457200" marR="0" rtl="0" algn="l">
              <a:lnSpc>
                <a:spcPct val="100000"/>
              </a:lnSpc>
              <a:spcBef>
                <a:spcPts val="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Em geral, os processadores de 64 bits tendem a oferecer melhor desempenho em tarefas que exigem grande quantidade de dados e operações intensivas, como renderização de vídeo, processamento de imagem e computação científica.</a:t>
            </a:r>
            <a:endParaRPr b="0" i="0" sz="1500" u="none" cap="none" strike="noStrike">
              <a:solidFill>
                <a:schemeClr val="lt1"/>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ARM:</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50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Os processadores ARM são baseados no conceito RISC (Reduced Instruction Set Computing), que prioriza a simplicidade e eficiência do conjunto de instruções do processador.</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500"/>
              </a:spcBef>
              <a:spcAft>
                <a:spcPts val="1500"/>
              </a:spcAft>
              <a:buClr>
                <a:schemeClr val="lt1"/>
              </a:buClr>
              <a:buSzPts val="1500"/>
              <a:buFont typeface="Poppins"/>
              <a:buChar char="●"/>
            </a:pPr>
            <a:r>
              <a:rPr b="0" i="0" lang="pt-BR" sz="1500" u="none" cap="none" strike="noStrike">
                <a:solidFill>
                  <a:srgbClr val="F2F2F2"/>
                </a:solidFill>
                <a:latin typeface="Poppins"/>
                <a:ea typeface="Poppins"/>
                <a:cs typeface="Poppins"/>
                <a:sym typeface="Poppins"/>
              </a:rPr>
              <a:t>Os processadores ARM são projetados para oferecer alto desempenho com baixo consumo de energia, tornando-os ideais para dispositivos móveis, sistemas embarcados e IoT (Internet das Coisas).</a:t>
            </a:r>
            <a:endParaRPr b="0" i="0" sz="1500" u="none" cap="none" strike="noStrike">
              <a:solidFill>
                <a:schemeClr val="lt1"/>
              </a:solidFill>
              <a:latin typeface="Poppins"/>
              <a:ea typeface="Poppins"/>
              <a:cs typeface="Poppins"/>
              <a:sym typeface="Poppins"/>
            </a:endParaRPr>
          </a:p>
        </p:txBody>
      </p:sp>
      <p:sp>
        <p:nvSpPr>
          <p:cNvPr id="632" name="Google Shape;632;p20"/>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Arquitetura</a:t>
            </a:r>
            <a:endParaRPr b="1" sz="3000">
              <a:solidFill>
                <a:srgbClr val="F2F2F2"/>
              </a:solidFill>
              <a:latin typeface="Poppins"/>
              <a:ea typeface="Poppins"/>
              <a:cs typeface="Poppins"/>
              <a:sym typeface="Poppins"/>
            </a:endParaRPr>
          </a:p>
        </p:txBody>
      </p:sp>
      <p:cxnSp>
        <p:nvCxnSpPr>
          <p:cNvPr id="633" name="Google Shape;633;p20"/>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34" name="Google Shape;634;p20"/>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35" name="Google Shape;635;p20"/>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21"/>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 de instância</a:t>
            </a:r>
            <a:endParaRPr b="1" sz="3000">
              <a:solidFill>
                <a:srgbClr val="F2F2F2"/>
              </a:solidFill>
              <a:latin typeface="Poppins"/>
              <a:ea typeface="Poppins"/>
              <a:cs typeface="Poppins"/>
              <a:sym typeface="Poppins"/>
            </a:endParaRPr>
          </a:p>
        </p:txBody>
      </p:sp>
      <p:cxnSp>
        <p:nvCxnSpPr>
          <p:cNvPr id="641" name="Google Shape;641;p21"/>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42" name="Google Shape;642;p21"/>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43" name="Google Shape;643;p21"/>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pic>
        <p:nvPicPr>
          <p:cNvPr id="644" name="Google Shape;644;p21"/>
          <p:cNvPicPr preferRelativeResize="0"/>
          <p:nvPr/>
        </p:nvPicPr>
        <p:blipFill rotWithShape="1">
          <a:blip r:embed="rId4">
            <a:alphaModFix/>
          </a:blip>
          <a:srcRect b="0" l="0" r="0" t="0"/>
          <a:stretch/>
        </p:blipFill>
        <p:spPr>
          <a:xfrm>
            <a:off x="1019188" y="2356472"/>
            <a:ext cx="7267575" cy="2505075"/>
          </a:xfrm>
          <a:prstGeom prst="rect">
            <a:avLst/>
          </a:prstGeom>
          <a:noFill/>
          <a:ln>
            <a:noFill/>
          </a:ln>
        </p:spPr>
      </p:pic>
      <p:sp>
        <p:nvSpPr>
          <p:cNvPr id="645" name="Google Shape;645;p21"/>
          <p:cNvSpPr txBox="1"/>
          <p:nvPr/>
        </p:nvSpPr>
        <p:spPr>
          <a:xfrm>
            <a:off x="272100" y="1385200"/>
            <a:ext cx="85998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150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Podemos selecionar o tipo de instância que desejamos e ao fazer isso a nossa máquina virtual terá diferentes configurações de memória e armazenamento</a:t>
            </a:r>
            <a:endParaRPr b="0" i="0" sz="1500" u="none" cap="none" strike="noStrike">
              <a:solidFill>
                <a:schemeClr val="lt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22"/>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Pares de chave</a:t>
            </a:r>
            <a:endParaRPr b="1" sz="3000">
              <a:solidFill>
                <a:srgbClr val="F2F2F2"/>
              </a:solidFill>
              <a:latin typeface="Poppins"/>
              <a:ea typeface="Poppins"/>
              <a:cs typeface="Poppins"/>
              <a:sym typeface="Poppins"/>
            </a:endParaRPr>
          </a:p>
        </p:txBody>
      </p:sp>
      <p:cxnSp>
        <p:nvCxnSpPr>
          <p:cNvPr id="651" name="Google Shape;651;p2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52" name="Google Shape;652;p22"/>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53" name="Google Shape;653;p22"/>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
        <p:nvSpPr>
          <p:cNvPr id="654" name="Google Shape;654;p22"/>
          <p:cNvSpPr txBox="1"/>
          <p:nvPr/>
        </p:nvSpPr>
        <p:spPr>
          <a:xfrm>
            <a:off x="272100" y="1385200"/>
            <a:ext cx="85998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Consiste em uma chave pública e uma chave privada, trata-se de um conjunto de credenciais de segurança usadas para provar sua identidade ao se conectar a uma máquina do EC2. </a:t>
            </a:r>
            <a:endParaRPr b="0" i="0" sz="1100" u="none" cap="none" strike="noStrike">
              <a:solidFill>
                <a:schemeClr val="dk1"/>
              </a:solidFill>
              <a:latin typeface="Arial"/>
              <a:ea typeface="Arial"/>
              <a:cs typeface="Arial"/>
              <a:sym typeface="Arial"/>
            </a:endParaRPr>
          </a:p>
        </p:txBody>
      </p:sp>
      <p:pic>
        <p:nvPicPr>
          <p:cNvPr id="655" name="Google Shape;655;p22"/>
          <p:cNvPicPr preferRelativeResize="0"/>
          <p:nvPr/>
        </p:nvPicPr>
        <p:blipFill rotWithShape="1">
          <a:blip r:embed="rId4">
            <a:alphaModFix/>
          </a:blip>
          <a:srcRect b="0" l="0" r="0" t="0"/>
          <a:stretch/>
        </p:blipFill>
        <p:spPr>
          <a:xfrm>
            <a:off x="184525" y="2571750"/>
            <a:ext cx="4387474" cy="2085975"/>
          </a:xfrm>
          <a:prstGeom prst="rect">
            <a:avLst/>
          </a:prstGeom>
          <a:noFill/>
          <a:ln>
            <a:noFill/>
          </a:ln>
        </p:spPr>
      </p:pic>
      <p:pic>
        <p:nvPicPr>
          <p:cNvPr id="656" name="Google Shape;656;p22"/>
          <p:cNvPicPr preferRelativeResize="0"/>
          <p:nvPr/>
        </p:nvPicPr>
        <p:blipFill rotWithShape="1">
          <a:blip r:embed="rId5">
            <a:alphaModFix/>
          </a:blip>
          <a:srcRect b="0" l="0" r="0" t="0"/>
          <a:stretch/>
        </p:blipFill>
        <p:spPr>
          <a:xfrm>
            <a:off x="5087400" y="2083937"/>
            <a:ext cx="3857725" cy="3061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23"/>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Tipo de par e formato de arquivo</a:t>
            </a:r>
            <a:endParaRPr b="1" sz="3000">
              <a:solidFill>
                <a:srgbClr val="F2F2F2"/>
              </a:solidFill>
              <a:latin typeface="Poppins"/>
              <a:ea typeface="Poppins"/>
              <a:cs typeface="Poppins"/>
              <a:sym typeface="Poppins"/>
            </a:endParaRPr>
          </a:p>
        </p:txBody>
      </p:sp>
      <p:cxnSp>
        <p:nvCxnSpPr>
          <p:cNvPr id="662" name="Google Shape;662;p23"/>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63" name="Google Shape;663;p23"/>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64" name="Google Shape;664;p23"/>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
        <p:nvSpPr>
          <p:cNvPr id="665" name="Google Shape;665;p23"/>
          <p:cNvSpPr txBox="1"/>
          <p:nvPr/>
        </p:nvSpPr>
        <p:spPr>
          <a:xfrm>
            <a:off x="272100" y="1232800"/>
            <a:ext cx="8599800" cy="287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Tipo de par de chaves</a:t>
            </a:r>
            <a:endParaRPr b="0" i="0" sz="1500" u="none" cap="none" strike="noStrike">
              <a:solidFill>
                <a:schemeClr val="lt1"/>
              </a:solidFill>
              <a:latin typeface="Poppins"/>
              <a:ea typeface="Poppins"/>
              <a:cs typeface="Poppins"/>
              <a:sym typeface="Poppins"/>
            </a:endParaRPr>
          </a:p>
          <a:p>
            <a:pPr indent="-323850" lvl="0" marL="457200" marR="0" rtl="0" algn="l">
              <a:lnSpc>
                <a:spcPct val="100000"/>
              </a:lnSpc>
              <a:spcBef>
                <a:spcPts val="120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RSA:  Rivest-Shamir-Adleman, é uma técnica de criptografia que envolve a fatorização de números primos.</a:t>
            </a:r>
            <a:endParaRPr b="0" i="0" sz="1500" u="none" cap="none" strike="noStrike">
              <a:solidFill>
                <a:schemeClr val="lt1"/>
              </a:solidFill>
              <a:latin typeface="Poppins"/>
              <a:ea typeface="Poppins"/>
              <a:cs typeface="Poppins"/>
              <a:sym typeface="Poppins"/>
            </a:endParaRPr>
          </a:p>
          <a:p>
            <a:pPr indent="-323850" lvl="0" marL="457200" marR="0" rtl="0" algn="l">
              <a:lnSpc>
                <a:spcPct val="100000"/>
              </a:lnSpc>
              <a:spcBef>
                <a:spcPts val="120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ED25519: É um algoritmo de assinatura digital de curva elíptica baseado na curva elíptica Ed25519.</a:t>
            </a:r>
            <a:endParaRPr b="0" i="0" sz="1500" u="none" cap="none" strike="noStrike">
              <a:solidFill>
                <a:schemeClr val="lt1"/>
              </a:solidFill>
              <a:latin typeface="Poppins"/>
              <a:ea typeface="Poppins"/>
              <a:cs typeface="Poppins"/>
              <a:sym typeface="Poppins"/>
            </a:endParaRPr>
          </a:p>
          <a:p>
            <a:pPr indent="0" lvl="0" marL="0" marR="0" rtl="0" algn="l">
              <a:lnSpc>
                <a:spcPct val="100000"/>
              </a:lnSpc>
              <a:spcBef>
                <a:spcPts val="1200"/>
              </a:spcBef>
              <a:spcAft>
                <a:spcPts val="0"/>
              </a:spcAft>
              <a:buClr>
                <a:srgbClr val="000000"/>
              </a:buClr>
              <a:buSzPts val="1500"/>
              <a:buFont typeface="Arial"/>
              <a:buNone/>
            </a:pPr>
            <a:r>
              <a:rPr b="0" i="0" lang="pt-BR" sz="1500" u="none" cap="none" strike="noStrike">
                <a:solidFill>
                  <a:schemeClr val="lt1"/>
                </a:solidFill>
                <a:latin typeface="Poppins"/>
                <a:ea typeface="Poppins"/>
                <a:cs typeface="Poppins"/>
                <a:sym typeface="Poppins"/>
              </a:rPr>
              <a:t>Formato de arquivo</a:t>
            </a:r>
            <a:endParaRPr b="0" i="0" sz="1500" u="none" cap="none" strike="noStrike">
              <a:solidFill>
                <a:schemeClr val="lt1"/>
              </a:solidFill>
              <a:latin typeface="Poppins"/>
              <a:ea typeface="Poppins"/>
              <a:cs typeface="Poppins"/>
              <a:sym typeface="Poppins"/>
            </a:endParaRPr>
          </a:p>
          <a:p>
            <a:pPr indent="-323850" lvl="0" marL="457200" marR="0" rtl="0" algn="l">
              <a:lnSpc>
                <a:spcPct val="100000"/>
              </a:lnSpc>
              <a:spcBef>
                <a:spcPts val="1200"/>
              </a:spcBef>
              <a:spcAft>
                <a:spcPts val="0"/>
              </a:spcAft>
              <a:buClr>
                <a:schemeClr val="lt1"/>
              </a:buClr>
              <a:buSzPts val="1500"/>
              <a:buFont typeface="Poppins"/>
              <a:buChar char="●"/>
            </a:pPr>
            <a:r>
              <a:rPr b="0" i="0" lang="pt-BR" sz="1500" u="none" cap="none" strike="noStrike">
                <a:solidFill>
                  <a:schemeClr val="lt1"/>
                </a:solidFill>
                <a:latin typeface="Poppins"/>
                <a:ea typeface="Poppins"/>
                <a:cs typeface="Poppins"/>
                <a:sym typeface="Poppins"/>
              </a:rPr>
              <a:t>PEM: .pem é um formato de arquivo padrão para armazenar chaves privadas, chaves públicas e certificados em sistemas baseados em Unix e Linux.</a:t>
            </a:r>
            <a:endParaRPr b="0" i="0" sz="1500" u="none" cap="none" strike="noStrike">
              <a:solidFill>
                <a:schemeClr val="lt1"/>
              </a:solidFill>
              <a:latin typeface="Poppins"/>
              <a:ea typeface="Poppins"/>
              <a:cs typeface="Poppins"/>
              <a:sym typeface="Poppins"/>
            </a:endParaRPr>
          </a:p>
          <a:p>
            <a:pPr indent="-323850" lvl="0" marL="457200" marR="0" rtl="0" algn="l">
              <a:lnSpc>
                <a:spcPct val="100000"/>
              </a:lnSpc>
              <a:spcBef>
                <a:spcPts val="0"/>
              </a:spcBef>
              <a:spcAft>
                <a:spcPts val="0"/>
              </a:spcAft>
              <a:buClr>
                <a:schemeClr val="lt1"/>
              </a:buClr>
              <a:buSzPts val="1500"/>
              <a:buFont typeface="Poppins"/>
              <a:buChar char="●"/>
            </a:pPr>
            <a:r>
              <a:t/>
            </a:r>
            <a:endParaRPr b="0" i="0" sz="1500" u="none" cap="none" strike="noStrike">
              <a:solidFill>
                <a:schemeClr val="lt1"/>
              </a:solidFill>
              <a:latin typeface="Poppins"/>
              <a:ea typeface="Poppins"/>
              <a:cs typeface="Poppins"/>
              <a:sym typeface="Poppi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24"/>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Configuração de rede</a:t>
            </a:r>
            <a:endParaRPr b="1" sz="3000">
              <a:solidFill>
                <a:srgbClr val="F2F2F2"/>
              </a:solidFill>
              <a:latin typeface="Poppins"/>
              <a:ea typeface="Poppins"/>
              <a:cs typeface="Poppins"/>
              <a:sym typeface="Poppins"/>
            </a:endParaRPr>
          </a:p>
        </p:txBody>
      </p:sp>
      <p:cxnSp>
        <p:nvCxnSpPr>
          <p:cNvPr id="671" name="Google Shape;671;p24"/>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72" name="Google Shape;672;p24"/>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73" name="Google Shape;673;p24"/>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
        <p:nvSpPr>
          <p:cNvPr id="674" name="Google Shape;674;p24"/>
          <p:cNvSpPr txBox="1"/>
          <p:nvPr/>
        </p:nvSpPr>
        <p:spPr>
          <a:xfrm>
            <a:off x="272100" y="1232800"/>
            <a:ext cx="8599800" cy="415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1000"/>
              </a:spcBef>
              <a:spcAft>
                <a:spcPts val="0"/>
              </a:spcAft>
              <a:buClr>
                <a:schemeClr val="lt1"/>
              </a:buClr>
              <a:buSzPts val="1500"/>
              <a:buFont typeface="Poppins"/>
              <a:buChar char="●"/>
            </a:pPr>
            <a:r>
              <a:t/>
            </a:r>
            <a:endParaRPr b="0" i="0" sz="1500" u="none" cap="none" strike="noStrike">
              <a:solidFill>
                <a:schemeClr val="lt1"/>
              </a:solidFill>
              <a:latin typeface="Poppins"/>
              <a:ea typeface="Poppins"/>
              <a:cs typeface="Poppins"/>
              <a:sym typeface="Poppins"/>
            </a:endParaRPr>
          </a:p>
        </p:txBody>
      </p:sp>
      <p:pic>
        <p:nvPicPr>
          <p:cNvPr id="675" name="Google Shape;675;p24"/>
          <p:cNvPicPr preferRelativeResize="0"/>
          <p:nvPr/>
        </p:nvPicPr>
        <p:blipFill rotWithShape="1">
          <a:blip r:embed="rId4">
            <a:alphaModFix/>
          </a:blip>
          <a:srcRect b="0" l="0" r="0" t="0"/>
          <a:stretch/>
        </p:blipFill>
        <p:spPr>
          <a:xfrm>
            <a:off x="2121363" y="1786175"/>
            <a:ext cx="4901283" cy="3190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5"/>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Armazenamento</a:t>
            </a:r>
            <a:endParaRPr b="1" sz="3000">
              <a:solidFill>
                <a:srgbClr val="F2F2F2"/>
              </a:solidFill>
              <a:latin typeface="Poppins"/>
              <a:ea typeface="Poppins"/>
              <a:cs typeface="Poppins"/>
              <a:sym typeface="Poppins"/>
            </a:endParaRPr>
          </a:p>
        </p:txBody>
      </p:sp>
      <p:sp>
        <p:nvSpPr>
          <p:cNvPr id="681" name="Google Shape;681;p25"/>
          <p:cNvSpPr txBox="1"/>
          <p:nvPr/>
        </p:nvSpPr>
        <p:spPr>
          <a:xfrm>
            <a:off x="261750" y="1288325"/>
            <a:ext cx="8620500" cy="68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Na área de armazenamento podemos configurar a quantidade de armazenamento a nossa máquina irá possuir.</a:t>
            </a:r>
            <a:endParaRPr b="0" i="0" sz="1500" u="none" cap="none" strike="noStrike">
              <a:solidFill>
                <a:srgbClr val="F2F2F2"/>
              </a:solidFill>
              <a:latin typeface="Poppins"/>
              <a:ea typeface="Poppins"/>
              <a:cs typeface="Poppins"/>
              <a:sym typeface="Poppins"/>
            </a:endParaRPr>
          </a:p>
        </p:txBody>
      </p:sp>
      <p:cxnSp>
        <p:nvCxnSpPr>
          <p:cNvPr id="682" name="Google Shape;682;p25"/>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83" name="Google Shape;683;p25"/>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84" name="Google Shape;684;p25"/>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pic>
        <p:nvPicPr>
          <p:cNvPr id="685" name="Google Shape;685;p25"/>
          <p:cNvPicPr preferRelativeResize="0"/>
          <p:nvPr/>
        </p:nvPicPr>
        <p:blipFill rotWithShape="1">
          <a:blip r:embed="rId4">
            <a:alphaModFix/>
          </a:blip>
          <a:srcRect b="0" l="0" r="0" t="0"/>
          <a:stretch/>
        </p:blipFill>
        <p:spPr>
          <a:xfrm>
            <a:off x="1901975" y="1966338"/>
            <a:ext cx="5340050" cy="298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26"/>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Armazenamento</a:t>
            </a:r>
            <a:endParaRPr b="1" sz="3000">
              <a:solidFill>
                <a:srgbClr val="F2F2F2"/>
              </a:solidFill>
              <a:latin typeface="Poppins"/>
              <a:ea typeface="Poppins"/>
              <a:cs typeface="Poppins"/>
              <a:sym typeface="Poppins"/>
            </a:endParaRPr>
          </a:p>
        </p:txBody>
      </p:sp>
      <p:sp>
        <p:nvSpPr>
          <p:cNvPr id="691" name="Google Shape;691;p26"/>
          <p:cNvSpPr txBox="1"/>
          <p:nvPr/>
        </p:nvSpPr>
        <p:spPr>
          <a:xfrm>
            <a:off x="261750" y="1288325"/>
            <a:ext cx="8620500" cy="3746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GP2</a:t>
            </a:r>
            <a:r>
              <a:rPr b="0" i="0" lang="pt-BR" sz="1500" u="none" cap="none" strike="noStrike">
                <a:solidFill>
                  <a:schemeClr val="lt1"/>
                </a:solidFill>
                <a:latin typeface="Poppins"/>
                <a:ea typeface="Poppins"/>
                <a:cs typeface="Poppins"/>
                <a:sym typeface="Poppins"/>
              </a:rPr>
              <a:t>: (General Purpose SSD) É um tipo de SSD projetado para oferecer equilíbrio entre, preço e capacidade.É uma escolha comum para uma ampla variedade de cargas de trabalho, incluindo bancos de dados, sistemas de arquivos e aplicativos da web de médio tráfego.</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1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GP3</a:t>
            </a:r>
            <a:r>
              <a:rPr b="0" i="0" lang="pt-BR" sz="1500" u="none" cap="none" strike="noStrike">
                <a:solidFill>
                  <a:schemeClr val="lt1"/>
                </a:solidFill>
                <a:latin typeface="Poppins"/>
                <a:ea typeface="Poppins"/>
                <a:cs typeface="Poppins"/>
                <a:sym typeface="Poppins"/>
              </a:rPr>
              <a:t>: </a:t>
            </a:r>
            <a:r>
              <a:rPr b="0" i="0" lang="pt-BR" sz="1500" u="none" cap="none" strike="noStrike">
                <a:solidFill>
                  <a:srgbClr val="333333"/>
                </a:solidFill>
                <a:latin typeface="Poppins"/>
                <a:ea typeface="Poppins"/>
                <a:cs typeface="Poppins"/>
                <a:sym typeface="Poppins"/>
              </a:rPr>
              <a:t> </a:t>
            </a:r>
            <a:r>
              <a:rPr b="0" i="0" lang="pt-BR" sz="1500" u="none" cap="none" strike="noStrike">
                <a:solidFill>
                  <a:schemeClr val="lt1"/>
                </a:solidFill>
                <a:latin typeface="Poppins"/>
                <a:ea typeface="Poppins"/>
                <a:cs typeface="Poppins"/>
                <a:sym typeface="Poppins"/>
              </a:rPr>
              <a:t>São a geração mais recente de SSDs. O GP3 oferece um desempenho 20% mais alto em comparação com o GP2 e também 20% mais barato.</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000"/>
              </a:spcBef>
              <a:spcAft>
                <a:spcPts val="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IO2</a:t>
            </a:r>
            <a:r>
              <a:rPr b="0" i="0" lang="pt-BR" sz="1500" u="none" cap="none" strike="noStrike">
                <a:solidFill>
                  <a:schemeClr val="lt1"/>
                </a:solidFill>
                <a:latin typeface="Poppins"/>
                <a:ea typeface="Poppins"/>
                <a:cs typeface="Poppins"/>
                <a:sym typeface="Poppins"/>
              </a:rPr>
              <a:t>: (Input/Output Operations Per Second), é a quantidade de operações de entrada e saída (leitura ou gravação) que um dispositivo de armazenamento pode executar em um intervalo de um segundo. Em resumo, IOPS indica a velocidade com que um dispositivo pode ler(consultar) ou gravar dados. Esse tipo de ssd pode fazer operações I/O de 64.000 IOPS até 400.000</a:t>
            </a:r>
            <a:endParaRPr b="0" i="0" sz="1500" u="none" cap="none" strike="noStrike">
              <a:solidFill>
                <a:schemeClr val="lt1"/>
              </a:solidFill>
              <a:latin typeface="Poppins"/>
              <a:ea typeface="Poppins"/>
              <a:cs typeface="Poppins"/>
              <a:sym typeface="Poppins"/>
            </a:endParaRPr>
          </a:p>
          <a:p>
            <a:pPr indent="-323850" lvl="0" marL="457200" marR="0" rtl="0" algn="l">
              <a:lnSpc>
                <a:spcPct val="115000"/>
              </a:lnSpc>
              <a:spcBef>
                <a:spcPts val="1100"/>
              </a:spcBef>
              <a:spcAft>
                <a:spcPts val="1100"/>
              </a:spcAft>
              <a:buClr>
                <a:schemeClr val="lt1"/>
              </a:buClr>
              <a:buSzPts val="1500"/>
              <a:buFont typeface="Poppins"/>
              <a:buChar char="●"/>
            </a:pPr>
            <a:r>
              <a:rPr b="1" i="0" lang="pt-BR" sz="1500" u="none" cap="none" strike="noStrike">
                <a:solidFill>
                  <a:schemeClr val="lt1"/>
                </a:solidFill>
                <a:latin typeface="Poppins"/>
                <a:ea typeface="Poppins"/>
                <a:cs typeface="Poppins"/>
                <a:sym typeface="Poppins"/>
              </a:rPr>
              <a:t>IO1</a:t>
            </a:r>
            <a:r>
              <a:rPr b="0" i="0" lang="pt-BR" sz="1500" u="none" cap="none" strike="noStrike">
                <a:solidFill>
                  <a:schemeClr val="lt1"/>
                </a:solidFill>
                <a:latin typeface="Poppins"/>
                <a:ea typeface="Poppins"/>
                <a:cs typeface="Poppins"/>
                <a:sym typeface="Poppins"/>
              </a:rPr>
              <a:t>: Capacidade de I/O incrementada até 256.000</a:t>
            </a:r>
            <a:endParaRPr b="0" i="0" sz="1500" u="none" cap="none" strike="noStrike">
              <a:solidFill>
                <a:schemeClr val="lt1"/>
              </a:solidFill>
              <a:latin typeface="Poppins"/>
              <a:ea typeface="Poppins"/>
              <a:cs typeface="Poppins"/>
              <a:sym typeface="Poppins"/>
            </a:endParaRPr>
          </a:p>
        </p:txBody>
      </p:sp>
      <p:cxnSp>
        <p:nvCxnSpPr>
          <p:cNvPr id="692" name="Google Shape;692;p26"/>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93" name="Google Shape;693;p26"/>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94" name="Google Shape;694;p26"/>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grpSp>
        <p:nvGrpSpPr>
          <p:cNvPr id="465" name="Google Shape;465;p3"/>
          <p:cNvGrpSpPr/>
          <p:nvPr/>
        </p:nvGrpSpPr>
        <p:grpSpPr>
          <a:xfrm>
            <a:off x="7759189" y="1374491"/>
            <a:ext cx="1243226" cy="1243226"/>
            <a:chOff x="10111337" y="2146598"/>
            <a:chExt cx="1657635" cy="1657635"/>
          </a:xfrm>
        </p:grpSpPr>
        <p:sp>
          <p:nvSpPr>
            <p:cNvPr id="466" name="Google Shape;466;p3"/>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67" name="Google Shape;467;p3"/>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68" name="Google Shape;468;p3"/>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O que é EC2?</a:t>
            </a:r>
            <a:endParaRPr b="1" sz="3000">
              <a:solidFill>
                <a:srgbClr val="F2F2F2"/>
              </a:solidFill>
              <a:latin typeface="Poppins"/>
              <a:ea typeface="Poppins"/>
              <a:cs typeface="Poppins"/>
              <a:sym typeface="Poppins"/>
            </a:endParaRPr>
          </a:p>
        </p:txBody>
      </p:sp>
      <p:sp>
        <p:nvSpPr>
          <p:cNvPr id="469" name="Google Shape;469;p3"/>
          <p:cNvSpPr txBox="1"/>
          <p:nvPr/>
        </p:nvSpPr>
        <p:spPr>
          <a:xfrm>
            <a:off x="184525" y="1468350"/>
            <a:ext cx="75747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O Amazon EC2, também conhecido por Elastic Compute Cloud, ou Nuvem de Computação Elástica, em português, é o serviço de cloud da plataforma que permite a criação e a configuração de máquinas virtuais (virtualização) com diferentes configurações:</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armazenamento</a:t>
            </a:r>
            <a:endParaRPr b="1"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memória; </a:t>
            </a:r>
            <a:endParaRPr b="1"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processador</a:t>
            </a:r>
            <a:endParaRPr b="1"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1" i="0" lang="pt-BR" sz="1500" u="none" cap="none" strike="noStrike">
                <a:solidFill>
                  <a:srgbClr val="F2F2F2"/>
                </a:solidFill>
                <a:latin typeface="Poppins"/>
                <a:ea typeface="Poppins"/>
                <a:cs typeface="Poppins"/>
                <a:sym typeface="Poppins"/>
              </a:rPr>
              <a:t>sistemas operacionais </a:t>
            </a:r>
            <a:r>
              <a:rPr b="0" i="0" lang="pt-BR" sz="1500" u="none" cap="none" strike="noStrike">
                <a:solidFill>
                  <a:srgbClr val="F2F2F2"/>
                </a:solidFill>
                <a:latin typeface="Poppins"/>
                <a:ea typeface="Poppins"/>
                <a:cs typeface="Poppins"/>
                <a:sym typeface="Poppins"/>
              </a:rPr>
              <a:t>(Windows ou Linux). </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p:txBody>
      </p:sp>
      <p:cxnSp>
        <p:nvCxnSpPr>
          <p:cNvPr id="470" name="Google Shape;470;p3"/>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71" name="Google Shape;471;p3"/>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72" name="Google Shape;472;p3"/>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descr="Virtualização de Servidores" id="477" name="Google Shape;477;p4"/>
          <p:cNvPicPr preferRelativeResize="0"/>
          <p:nvPr/>
        </p:nvPicPr>
        <p:blipFill rotWithShape="1">
          <a:blip r:embed="rId3">
            <a:alphaModFix/>
          </a:blip>
          <a:srcRect b="0" l="0" r="0" t="0"/>
          <a:stretch/>
        </p:blipFill>
        <p:spPr>
          <a:xfrm>
            <a:off x="1830575" y="2137788"/>
            <a:ext cx="5482839" cy="2487175"/>
          </a:xfrm>
          <a:prstGeom prst="rect">
            <a:avLst/>
          </a:prstGeom>
          <a:noFill/>
          <a:ln>
            <a:noFill/>
          </a:ln>
        </p:spPr>
      </p:pic>
      <p:grpSp>
        <p:nvGrpSpPr>
          <p:cNvPr id="478" name="Google Shape;478;p4"/>
          <p:cNvGrpSpPr/>
          <p:nvPr/>
        </p:nvGrpSpPr>
        <p:grpSpPr>
          <a:xfrm>
            <a:off x="7759189" y="1374491"/>
            <a:ext cx="1243226" cy="1243226"/>
            <a:chOff x="10111337" y="2146598"/>
            <a:chExt cx="1657635" cy="1657635"/>
          </a:xfrm>
        </p:grpSpPr>
        <p:sp>
          <p:nvSpPr>
            <p:cNvPr id="479" name="Google Shape;479;p4"/>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80" name="Google Shape;480;p4"/>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81" name="Google Shape;481;p4"/>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O que é Virtualização?</a:t>
            </a:r>
            <a:endParaRPr b="1" sz="3000">
              <a:solidFill>
                <a:srgbClr val="F2F2F2"/>
              </a:solidFill>
              <a:latin typeface="Poppins"/>
              <a:ea typeface="Poppins"/>
              <a:cs typeface="Poppins"/>
              <a:sym typeface="Poppins"/>
            </a:endParaRPr>
          </a:p>
        </p:txBody>
      </p:sp>
      <p:sp>
        <p:nvSpPr>
          <p:cNvPr id="482" name="Google Shape;482;p4"/>
          <p:cNvSpPr txBox="1"/>
          <p:nvPr/>
        </p:nvSpPr>
        <p:spPr>
          <a:xfrm>
            <a:off x="190325" y="1340325"/>
            <a:ext cx="75747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virtualização é uma maneira que temos para emular outros sistemas operacionais dentro da nossa máquina.</a:t>
            </a:r>
            <a:endParaRPr b="0" i="0" sz="1500" u="none" cap="none" strike="noStrike">
              <a:solidFill>
                <a:srgbClr val="F2F2F2"/>
              </a:solidFill>
              <a:latin typeface="Poppins"/>
              <a:ea typeface="Poppins"/>
              <a:cs typeface="Poppins"/>
              <a:sym typeface="Poppins"/>
            </a:endParaRPr>
          </a:p>
        </p:txBody>
      </p:sp>
      <p:cxnSp>
        <p:nvCxnSpPr>
          <p:cNvPr id="483" name="Google Shape;483;p4"/>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84" name="Google Shape;484;p4"/>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85" name="Google Shape;485;p4"/>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4">
              <a:alphaModFix/>
            </a:blip>
            <a:stretch>
              <a:fillRect b="-45753" l="-16057" r="-16045" t="-45755"/>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5"/>
          <p:cNvGrpSpPr/>
          <p:nvPr/>
        </p:nvGrpSpPr>
        <p:grpSpPr>
          <a:xfrm>
            <a:off x="7759189" y="1374491"/>
            <a:ext cx="1243226" cy="1243226"/>
            <a:chOff x="10111337" y="2146598"/>
            <a:chExt cx="1657635" cy="1657635"/>
          </a:xfrm>
        </p:grpSpPr>
        <p:sp>
          <p:nvSpPr>
            <p:cNvPr id="491" name="Google Shape;491;p5"/>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92" name="Google Shape;492;p5"/>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93" name="Google Shape;493;p5"/>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O que é instância?</a:t>
            </a:r>
            <a:endParaRPr b="1" sz="3000">
              <a:solidFill>
                <a:srgbClr val="F2F2F2"/>
              </a:solidFill>
              <a:latin typeface="Poppins"/>
              <a:ea typeface="Poppins"/>
              <a:cs typeface="Poppins"/>
              <a:sym typeface="Poppins"/>
            </a:endParaRPr>
          </a:p>
        </p:txBody>
      </p:sp>
      <p:sp>
        <p:nvSpPr>
          <p:cNvPr id="494" name="Google Shape;494;p5"/>
          <p:cNvSpPr txBox="1"/>
          <p:nvPr/>
        </p:nvSpPr>
        <p:spPr>
          <a:xfrm>
            <a:off x="184525" y="1468350"/>
            <a:ext cx="7574700" cy="877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Instância é basicamente cada máquina virtual que criamos e que pode ser configurado com recursos de CPU, memória, armazenamento e rede para atender às necessidades do aplicativo ou serviço em execução.</a:t>
            </a:r>
            <a:endParaRPr b="0" i="0" sz="1500" u="none" cap="none" strike="noStrike">
              <a:solidFill>
                <a:srgbClr val="F2F2F2"/>
              </a:solidFill>
              <a:latin typeface="Poppins"/>
              <a:ea typeface="Poppins"/>
              <a:cs typeface="Poppins"/>
              <a:sym typeface="Poppins"/>
            </a:endParaRPr>
          </a:p>
        </p:txBody>
      </p:sp>
      <p:cxnSp>
        <p:nvCxnSpPr>
          <p:cNvPr id="495" name="Google Shape;495;p5"/>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96" name="Google Shape;496;p5"/>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97" name="Google Shape;497;p5"/>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Conceitos EC2</a:t>
            </a:r>
            <a:endParaRPr b="1" sz="3000">
              <a:solidFill>
                <a:srgbClr val="F2F2F2"/>
              </a:solidFill>
              <a:latin typeface="Poppins"/>
              <a:ea typeface="Poppins"/>
              <a:cs typeface="Poppins"/>
              <a:sym typeface="Poppins"/>
            </a:endParaRPr>
          </a:p>
        </p:txBody>
      </p:sp>
      <p:sp>
        <p:nvSpPr>
          <p:cNvPr id="503" name="Google Shape;503;p6"/>
          <p:cNvSpPr txBox="1"/>
          <p:nvPr/>
        </p:nvSpPr>
        <p:spPr>
          <a:xfrm>
            <a:off x="184525" y="1315950"/>
            <a:ext cx="8620500" cy="3834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No EC2 temos algumas caracterizações que é importante que conhecemos: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Múltiplas instâncias;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Segurança de alto nível;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Arquitetura;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Tipos de Instâncias. </a:t>
            </a:r>
            <a:endParaRPr b="0" i="0" sz="1500" u="none" cap="none" strike="noStrike">
              <a:solidFill>
                <a:srgbClr val="F2F2F2"/>
              </a:solidFill>
              <a:latin typeface="Poppins"/>
              <a:ea typeface="Poppins"/>
              <a:cs typeface="Poppins"/>
              <a:sym typeface="Poppins"/>
            </a:endParaRPr>
          </a:p>
          <a:p>
            <a:pPr indent="-323850" lvl="1" marL="1371600" marR="0" rtl="0" algn="l">
              <a:lnSpc>
                <a:spcPct val="100000"/>
              </a:lnSpc>
              <a:spcBef>
                <a:spcPts val="1000"/>
              </a:spcBef>
              <a:spcAft>
                <a:spcPts val="0"/>
              </a:spcAft>
              <a:buClr>
                <a:srgbClr val="F2F2F2"/>
              </a:buClr>
              <a:buSzPts val="1500"/>
              <a:buFont typeface="Poppins"/>
              <a:buAutoNum type="alphaLcPeriod"/>
            </a:pPr>
            <a:r>
              <a:rPr b="0" i="0" lang="pt-BR" sz="1500" u="none" cap="none" strike="noStrike">
                <a:solidFill>
                  <a:srgbClr val="F2F2F2"/>
                </a:solidFill>
                <a:latin typeface="Poppins"/>
                <a:ea typeface="Poppins"/>
                <a:cs typeface="Poppins"/>
                <a:sym typeface="Poppins"/>
              </a:rPr>
              <a:t>Uso geral; </a:t>
            </a:r>
            <a:endParaRPr b="0" i="0" sz="1500" u="none" cap="none" strike="noStrike">
              <a:solidFill>
                <a:srgbClr val="F2F2F2"/>
              </a:solidFill>
              <a:latin typeface="Poppins"/>
              <a:ea typeface="Poppins"/>
              <a:cs typeface="Poppins"/>
              <a:sym typeface="Poppins"/>
            </a:endParaRPr>
          </a:p>
          <a:p>
            <a:pPr indent="-323850" lvl="1" marL="1371600" marR="0" rtl="0" algn="l">
              <a:lnSpc>
                <a:spcPct val="100000"/>
              </a:lnSpc>
              <a:spcBef>
                <a:spcPts val="1000"/>
              </a:spcBef>
              <a:spcAft>
                <a:spcPts val="0"/>
              </a:spcAft>
              <a:buClr>
                <a:srgbClr val="F2F2F2"/>
              </a:buClr>
              <a:buSzPts val="1500"/>
              <a:buFont typeface="Poppins"/>
              <a:buAutoNum type="alphaLcPeriod"/>
            </a:pPr>
            <a:r>
              <a:rPr b="0" i="0" lang="pt-BR" sz="1500" u="none" cap="none" strike="noStrike">
                <a:solidFill>
                  <a:srgbClr val="F2F2F2"/>
                </a:solidFill>
                <a:latin typeface="Poppins"/>
                <a:ea typeface="Poppins"/>
                <a:cs typeface="Poppins"/>
                <a:sym typeface="Poppins"/>
              </a:rPr>
              <a:t>Otimizadas; </a:t>
            </a:r>
            <a:endParaRPr b="0" i="0" sz="1500" u="none" cap="none" strike="noStrike">
              <a:solidFill>
                <a:srgbClr val="F2F2F2"/>
              </a:solidFill>
              <a:latin typeface="Poppins"/>
              <a:ea typeface="Poppins"/>
              <a:cs typeface="Poppins"/>
              <a:sym typeface="Poppins"/>
            </a:endParaRPr>
          </a:p>
          <a:p>
            <a:pPr indent="-323850" lvl="1" marL="1371600" marR="0" rtl="0" algn="l">
              <a:lnSpc>
                <a:spcPct val="100000"/>
              </a:lnSpc>
              <a:spcBef>
                <a:spcPts val="1000"/>
              </a:spcBef>
              <a:spcAft>
                <a:spcPts val="0"/>
              </a:spcAft>
              <a:buClr>
                <a:srgbClr val="F2F2F2"/>
              </a:buClr>
              <a:buSzPts val="1500"/>
              <a:buFont typeface="Poppins"/>
              <a:buAutoNum type="alphaLcPeriod"/>
            </a:pPr>
            <a:r>
              <a:rPr b="0" i="0" lang="pt-BR" sz="1500" u="none" cap="none" strike="noStrike">
                <a:solidFill>
                  <a:srgbClr val="F2F2F2"/>
                </a:solidFill>
                <a:latin typeface="Poppins"/>
                <a:ea typeface="Poppins"/>
                <a:cs typeface="Poppins"/>
                <a:sym typeface="Poppins"/>
              </a:rPr>
              <a:t>Otimizadas para memória; </a:t>
            </a:r>
            <a:endParaRPr b="0" i="0" sz="1500" u="none" cap="none" strike="noStrike">
              <a:solidFill>
                <a:srgbClr val="F2F2F2"/>
              </a:solidFill>
              <a:latin typeface="Poppins"/>
              <a:ea typeface="Poppins"/>
              <a:cs typeface="Poppins"/>
              <a:sym typeface="Poppins"/>
            </a:endParaRPr>
          </a:p>
          <a:p>
            <a:pPr indent="-323850" lvl="1" marL="1371600" marR="0" rtl="0" algn="l">
              <a:lnSpc>
                <a:spcPct val="100000"/>
              </a:lnSpc>
              <a:spcBef>
                <a:spcPts val="1000"/>
              </a:spcBef>
              <a:spcAft>
                <a:spcPts val="0"/>
              </a:spcAft>
              <a:buClr>
                <a:srgbClr val="F2F2F2"/>
              </a:buClr>
              <a:buSzPts val="1500"/>
              <a:buFont typeface="Poppins"/>
              <a:buAutoNum type="alphaLcPeriod"/>
            </a:pPr>
            <a:r>
              <a:rPr b="0" i="0" lang="pt-BR" sz="1500" u="none" cap="none" strike="noStrike">
                <a:solidFill>
                  <a:srgbClr val="F2F2F2"/>
                </a:solidFill>
                <a:latin typeface="Poppins"/>
                <a:ea typeface="Poppins"/>
                <a:cs typeface="Poppins"/>
                <a:sym typeface="Poppins"/>
              </a:rPr>
              <a:t>GPU; </a:t>
            </a:r>
            <a:endParaRPr b="0" i="0" sz="1500" u="none" cap="none" strike="noStrike">
              <a:solidFill>
                <a:srgbClr val="F2F2F2"/>
              </a:solidFill>
              <a:latin typeface="Poppins"/>
              <a:ea typeface="Poppins"/>
              <a:cs typeface="Poppins"/>
              <a:sym typeface="Poppins"/>
            </a:endParaRPr>
          </a:p>
          <a:p>
            <a:pPr indent="-323850" lvl="1" marL="1371600" marR="0" rtl="0" algn="l">
              <a:lnSpc>
                <a:spcPct val="100000"/>
              </a:lnSpc>
              <a:spcBef>
                <a:spcPts val="1000"/>
              </a:spcBef>
              <a:spcAft>
                <a:spcPts val="1100"/>
              </a:spcAft>
              <a:buClr>
                <a:srgbClr val="F2F2F2"/>
              </a:buClr>
              <a:buSzPts val="1500"/>
              <a:buFont typeface="Poppins"/>
              <a:buAutoNum type="alphaLcPeriod"/>
            </a:pPr>
            <a:r>
              <a:rPr b="0" i="0" lang="pt-BR" sz="1500" u="none" cap="none" strike="noStrike">
                <a:solidFill>
                  <a:srgbClr val="F2F2F2"/>
                </a:solidFill>
                <a:latin typeface="Poppins"/>
                <a:ea typeface="Poppins"/>
                <a:cs typeface="Poppins"/>
                <a:sym typeface="Poppins"/>
              </a:rPr>
              <a:t>Armazenamento otimizado;</a:t>
            </a:r>
            <a:endParaRPr b="0" i="0" sz="1500" u="none" cap="none" strike="noStrike">
              <a:solidFill>
                <a:srgbClr val="F2F2F2"/>
              </a:solidFill>
              <a:latin typeface="Poppins"/>
              <a:ea typeface="Poppins"/>
              <a:cs typeface="Poppins"/>
              <a:sym typeface="Poppins"/>
            </a:endParaRPr>
          </a:p>
        </p:txBody>
      </p:sp>
      <p:cxnSp>
        <p:nvCxnSpPr>
          <p:cNvPr id="504" name="Google Shape;504;p6"/>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05" name="Google Shape;505;p6"/>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06" name="Google Shape;506;p6"/>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Múltiplas instâncias</a:t>
            </a:r>
            <a:endParaRPr b="1" sz="3000">
              <a:solidFill>
                <a:srgbClr val="F2F2F2"/>
              </a:solidFill>
              <a:latin typeface="Poppins"/>
              <a:ea typeface="Poppins"/>
              <a:cs typeface="Poppins"/>
              <a:sym typeface="Poppins"/>
            </a:endParaRPr>
          </a:p>
        </p:txBody>
      </p:sp>
      <p:sp>
        <p:nvSpPr>
          <p:cNvPr id="512" name="Google Shape;512;p7"/>
          <p:cNvSpPr txBox="1"/>
          <p:nvPr/>
        </p:nvSpPr>
        <p:spPr>
          <a:xfrm>
            <a:off x="184525" y="1315950"/>
            <a:ext cx="8620500" cy="2415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As instâncias (máquinas virtuais) no EC2 podem se adequar à necessidade de sua aplicação ou organização, permitindo aumentar ou diminuir as configurações de capacidade de forma simples e rápida; e, como a maioria dos serviços da AWS, você só paga pelo uso.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10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Por exemplo: imagine que você hospeda uma aplicação de ERP (Enterprise Resource Planning), mas que no fim de semana não possui a necessidade de acesso à aplicação pelos colaboradores. Nesse contexto, você pode desligar a instância, o que pode ajudar muito no controle de custos. </a:t>
            </a:r>
            <a:endParaRPr b="0" i="0" sz="1500" u="none" cap="none" strike="noStrike">
              <a:solidFill>
                <a:srgbClr val="F2F2F2"/>
              </a:solidFill>
              <a:latin typeface="Poppins"/>
              <a:ea typeface="Poppins"/>
              <a:cs typeface="Poppins"/>
              <a:sym typeface="Poppins"/>
            </a:endParaRPr>
          </a:p>
        </p:txBody>
      </p:sp>
      <p:cxnSp>
        <p:nvCxnSpPr>
          <p:cNvPr id="513" name="Google Shape;513;p7"/>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14" name="Google Shape;514;p7"/>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15" name="Google Shape;515;p7"/>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Segurança de alto nível</a:t>
            </a:r>
            <a:endParaRPr b="1" sz="3000">
              <a:solidFill>
                <a:srgbClr val="F2F2F2"/>
              </a:solidFill>
              <a:latin typeface="Poppins"/>
              <a:ea typeface="Poppins"/>
              <a:cs typeface="Poppins"/>
              <a:sym typeface="Poppins"/>
            </a:endParaRPr>
          </a:p>
        </p:txBody>
      </p:sp>
      <p:sp>
        <p:nvSpPr>
          <p:cNvPr id="521" name="Google Shape;521;p8"/>
          <p:cNvSpPr txBox="1"/>
          <p:nvPr/>
        </p:nvSpPr>
        <p:spPr>
          <a:xfrm>
            <a:off x="184525" y="1315950"/>
            <a:ext cx="8620500" cy="1212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O EC2 implementa mecanismos de segurança, como acesso por usuário e senha, além de controle com relação ao armazenamento e comunicações com os ambientes das suas instâncias. Ele utiliza o Amazon Virtual Private Cloud (VPC), outro serviço da AWS que entrega uma cloud privada aos seus usuários. </a:t>
            </a:r>
            <a:endParaRPr b="0" i="0" sz="1500" u="none" cap="none" strike="noStrike">
              <a:solidFill>
                <a:srgbClr val="F2F2F2"/>
              </a:solidFill>
              <a:latin typeface="Poppins"/>
              <a:ea typeface="Poppins"/>
              <a:cs typeface="Poppins"/>
              <a:sym typeface="Poppins"/>
            </a:endParaRPr>
          </a:p>
        </p:txBody>
      </p:sp>
      <p:cxnSp>
        <p:nvCxnSpPr>
          <p:cNvPr id="522" name="Google Shape;522;p8"/>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23" name="Google Shape;523;p8"/>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24" name="Google Shape;524;p8"/>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Arquitetura</a:t>
            </a:r>
            <a:endParaRPr b="1" sz="3000">
              <a:solidFill>
                <a:srgbClr val="F2F2F2"/>
              </a:solidFill>
              <a:latin typeface="Poppins"/>
              <a:ea typeface="Poppins"/>
              <a:cs typeface="Poppins"/>
              <a:sym typeface="Poppins"/>
            </a:endParaRPr>
          </a:p>
        </p:txBody>
      </p:sp>
      <p:sp>
        <p:nvSpPr>
          <p:cNvPr id="530" name="Google Shape;530;p9"/>
          <p:cNvSpPr txBox="1"/>
          <p:nvPr/>
        </p:nvSpPr>
        <p:spPr>
          <a:xfrm>
            <a:off x="184525" y="1315950"/>
            <a:ext cx="8620500" cy="1212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AWS consegue entregar um ambiente de alta disponibilidade utilizando o Elastic Load Balancing, que faz uma redistribuição automática de tráfego e cargas de trabalhos entre vários destinos, como instâncias do EC2, containers e endereços IP em uma ou mais zonas de disponibilidade. </a:t>
            </a:r>
            <a:endParaRPr b="0" i="0" sz="1500" u="none" cap="none" strike="noStrike">
              <a:solidFill>
                <a:srgbClr val="F2F2F2"/>
              </a:solidFill>
              <a:latin typeface="Poppins"/>
              <a:ea typeface="Poppins"/>
              <a:cs typeface="Poppins"/>
              <a:sym typeface="Poppins"/>
            </a:endParaRPr>
          </a:p>
        </p:txBody>
      </p:sp>
      <p:cxnSp>
        <p:nvCxnSpPr>
          <p:cNvPr id="531" name="Google Shape;531;p9"/>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32" name="Google Shape;532;p9"/>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33" name="Google Shape;533;p9"/>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