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10287000" cx="18288000"/>
  <p:notesSz cx="6858000" cy="9144000"/>
  <p:embeddedFontLst>
    <p:embeddedFont>
      <p:font typeface="Montserra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4" roundtripDataSignature="AMtx7mi+GqeHSdopx4zhyVZGnbgytkSP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11" Type="http://schemas.openxmlformats.org/officeDocument/2006/relationships/slide" Target="slides/slide5.xml"/><Relationship Id="rId22" Type="http://schemas.openxmlformats.org/officeDocument/2006/relationships/font" Target="fonts/Montserrat-italic.fntdata"/><Relationship Id="rId10" Type="http://schemas.openxmlformats.org/officeDocument/2006/relationships/slide" Target="slides/slide4.xml"/><Relationship Id="rId21" Type="http://schemas.openxmlformats.org/officeDocument/2006/relationships/font" Target="fonts/Montserrat-bold.fntdata"/><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02fcdc784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202fcdc784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e4430dc203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e4430dc203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e4430dc203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2e4430dc203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e4430dc203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2e4430dc203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02f957562a_0_3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202f957562a_0_3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18cf7cbcb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2e18cf7cbcb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e4430dc20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2e4430dc20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e4430dc203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2e4430dc203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e4430dc203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e4430dc203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e4430dc203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e4430dc203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0df268469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20df268469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e4430dc203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2e4430dc203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g202f957562a_0_34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g202f957562a_0_34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g202f957562a_0_34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g202f957562a_0_40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g202f957562a_0_400"/>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g202f957562a_0_40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g202f957562a_0_40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g202f957562a_0_40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g202f957562a_0_406"/>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g202f957562a_0_406"/>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g202f957562a_0_40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g202f957562a_0_40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g202f957562a_0_40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
        <p:nvSpPr>
          <p:cNvPr id="87" name="Google Shape;8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93" name="Google Shape;93;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9" name="Google Shape;99;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105" name="Google Shape;10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11" name="Google Shape;111;p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12" name="Google Shape;11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18" name="Google Shape;118;p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19" name="Google Shape;119;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20" name="Google Shape;120;p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21" name="Google Shape;121;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p1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132" name="Google Shape;132;p1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33" name="Google Shape;133;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g202f957562a_0_347"/>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g202f957562a_0_34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g202f957562a_0_34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g202f957562a_0_34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g202f957562a_0_34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1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3"/>
          <p:cNvSpPr/>
          <p:nvPr>
            <p:ph idx="2" type="pic"/>
          </p:nvPr>
        </p:nvSpPr>
        <p:spPr>
          <a:xfrm>
            <a:off x="1792288" y="612775"/>
            <a:ext cx="5486400" cy="4114800"/>
          </a:xfrm>
          <a:prstGeom prst="rect">
            <a:avLst/>
          </a:prstGeom>
          <a:noFill/>
          <a:ln>
            <a:noFill/>
          </a:ln>
        </p:spPr>
      </p:sp>
      <p:sp>
        <p:nvSpPr>
          <p:cNvPr id="139" name="Google Shape;139;p1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40" name="Google Shape;140;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1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6" name="Google Shape;146;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1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1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2" name="Google Shape;15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g202f957562a_0_3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g202f957562a_0_35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g202f957562a_0_35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g202f957562a_0_35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g202f957562a_0_35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g202f957562a_0_359"/>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g202f957562a_0_359"/>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g202f957562a_0_35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g202f957562a_0_35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g202f957562a_0_35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g202f957562a_0_3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g202f957562a_0_365"/>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g202f957562a_0_365"/>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g202f957562a_0_36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g202f957562a_0_36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g202f957562a_0_36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g202f957562a_0_3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g202f957562a_0_372"/>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g202f957562a_0_372"/>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g202f957562a_0_372"/>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g202f957562a_0_372"/>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g202f957562a_0_37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g202f957562a_0_37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g202f957562a_0_37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202f957562a_0_3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g202f957562a_0_38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g202f957562a_0_38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g202f957562a_0_38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g202f957562a_0_386"/>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g202f957562a_0_386"/>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g202f957562a_0_386"/>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g202f957562a_0_38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g202f957562a_0_38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g202f957562a_0_38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g202f957562a_0_393"/>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g202f957562a_0_393"/>
          <p:cNvSpPr/>
          <p:nvPr>
            <p:ph idx="2" type="pic"/>
          </p:nvPr>
        </p:nvSpPr>
        <p:spPr>
          <a:xfrm>
            <a:off x="1792288" y="612775"/>
            <a:ext cx="5486400" cy="4114800"/>
          </a:xfrm>
          <a:prstGeom prst="rect">
            <a:avLst/>
          </a:prstGeom>
          <a:noFill/>
          <a:ln>
            <a:noFill/>
          </a:ln>
        </p:spPr>
      </p:sp>
      <p:sp>
        <p:nvSpPr>
          <p:cNvPr id="64" name="Google Shape;64;g202f957562a_0_393"/>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g202f957562a_0_39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g202f957562a_0_39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g202f957562a_0_39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g202f957562a_0_3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g202f957562a_0_33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g202f957562a_0_33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g202f957562a_0_33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g202f957562a_0_33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2" name="Google Shape;82;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3" name="Google Shape;83;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4" name="Google Shape;84;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5" name="Google Shape;85;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1" Type="http://schemas.openxmlformats.org/officeDocument/2006/relationships/hyperlink" Target="https://www.youthidiomas.com.br" TargetMode="External"/><Relationship Id="rId10" Type="http://schemas.openxmlformats.org/officeDocument/2006/relationships/hyperlink" Target="https://api.whatsapp.com/send?phone=5585985249935&amp;text=Ol%C3%A1%2C+gostaria+de+saber+mais+sobre+os+cursos+de+tecnologia+e+idiomas%C2%A0da%C2%A0Youth%C2%A0%3A%29" TargetMode="External"/><Relationship Id="rId12" Type="http://schemas.openxmlformats.org/officeDocument/2006/relationships/hyperlink" Target="mailto:contato@youthidiomas.com.br" TargetMode="External"/><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hyperlink" Target="http://www.instagram.com/youthidiomas" TargetMode="External"/><Relationship Id="rId5" Type="http://schemas.openxmlformats.org/officeDocument/2006/relationships/hyperlink" Target="http://www.instagram.com/youthidiomas" TargetMode="External"/><Relationship Id="rId6" Type="http://schemas.openxmlformats.org/officeDocument/2006/relationships/image" Target="../media/image4.png"/><Relationship Id="rId7" Type="http://schemas.openxmlformats.org/officeDocument/2006/relationships/hyperlink" Target="mailto:contato@youthidiomas.com.br" TargetMode="External"/><Relationship Id="rId8"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8" name="Shape 158"/>
        <p:cNvGrpSpPr/>
        <p:nvPr/>
      </p:nvGrpSpPr>
      <p:grpSpPr>
        <a:xfrm>
          <a:off x="0" y="0"/>
          <a:ext cx="0" cy="0"/>
          <a:chOff x="0" y="0"/>
          <a:chExt cx="0" cy="0"/>
        </a:xfrm>
      </p:grpSpPr>
      <p:sp>
        <p:nvSpPr>
          <p:cNvPr id="159" name="Google Shape;159;g202fcdc784c_0_0"/>
          <p:cNvSpPr/>
          <p:nvPr/>
        </p:nvSpPr>
        <p:spPr>
          <a:xfrm flipH="1">
            <a:off x="-15377" y="-3"/>
            <a:ext cx="18303377" cy="10279337"/>
          </a:xfrm>
          <a:custGeom>
            <a:rect b="b" l="l" r="r" t="t"/>
            <a:pathLst>
              <a:path extrusionOk="0" h="15814365" w="18967230">
                <a:moveTo>
                  <a:pt x="18967230" y="0"/>
                </a:moveTo>
                <a:lnTo>
                  <a:pt x="0" y="0"/>
                </a:lnTo>
                <a:lnTo>
                  <a:pt x="0" y="15814365"/>
                </a:lnTo>
                <a:lnTo>
                  <a:pt x="18967230" y="15814365"/>
                </a:lnTo>
                <a:lnTo>
                  <a:pt x="18967230" y="0"/>
                </a:lnTo>
                <a:close/>
              </a:path>
            </a:pathLst>
          </a:custGeom>
          <a:blipFill rotWithShape="1">
            <a:blip r:embed="rId3">
              <a:alphaModFix amt="10000"/>
            </a:blip>
            <a:stretch>
              <a:fillRect b="-1354" l="-1135" r="-485" t="-20525"/>
            </a:stretch>
          </a:blipFill>
          <a:ln>
            <a:noFill/>
          </a:ln>
        </p:spPr>
      </p:sp>
      <p:sp>
        <p:nvSpPr>
          <p:cNvPr id="160" name="Google Shape;160;g202fcdc784c_0_0"/>
          <p:cNvSpPr/>
          <p:nvPr/>
        </p:nvSpPr>
        <p:spPr>
          <a:xfrm rot="499954">
            <a:off x="11057943" y="2807508"/>
            <a:ext cx="7856424" cy="7856424"/>
          </a:xfrm>
          <a:custGeom>
            <a:rect b="b" l="l" r="r" t="t"/>
            <a:pathLst>
              <a:path extrusionOk="0" h="7852008" w="7852008">
                <a:moveTo>
                  <a:pt x="0" y="0"/>
                </a:moveTo>
                <a:lnTo>
                  <a:pt x="7852008" y="0"/>
                </a:lnTo>
                <a:lnTo>
                  <a:pt x="7852008" y="7852009"/>
                </a:lnTo>
                <a:lnTo>
                  <a:pt x="0" y="7852009"/>
                </a:lnTo>
                <a:lnTo>
                  <a:pt x="0" y="0"/>
                </a:lnTo>
                <a:close/>
              </a:path>
            </a:pathLst>
          </a:custGeom>
          <a:blipFill rotWithShape="1">
            <a:blip r:embed="rId4">
              <a:alphaModFix/>
            </a:blip>
            <a:stretch>
              <a:fillRect b="0" l="0" r="0" t="0"/>
            </a:stretch>
          </a:blipFill>
          <a:ln>
            <a:noFill/>
          </a:ln>
        </p:spPr>
      </p:sp>
      <p:sp>
        <p:nvSpPr>
          <p:cNvPr id="161" name="Google Shape;161;g202fcdc784c_0_0"/>
          <p:cNvSpPr txBox="1"/>
          <p:nvPr/>
        </p:nvSpPr>
        <p:spPr>
          <a:xfrm>
            <a:off x="9593268" y="1279226"/>
            <a:ext cx="2926200" cy="492600"/>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Clr>
                <a:srgbClr val="000000"/>
              </a:buClr>
              <a:buSzPts val="3200"/>
              <a:buFont typeface="Arial"/>
              <a:buNone/>
            </a:pPr>
            <a:r>
              <a:rPr b="0" i="0" lang="en-US" sz="3200" u="none" cap="none" strike="noStrike">
                <a:solidFill>
                  <a:srgbClr val="F8F8F8"/>
                </a:solidFill>
                <a:latin typeface="Calibri"/>
                <a:ea typeface="Calibri"/>
                <a:cs typeface="Calibri"/>
                <a:sym typeface="Calibri"/>
              </a:rPr>
              <a:t>PROJETO</a:t>
            </a:r>
            <a:endParaRPr b="0" i="0" sz="3200" u="none" cap="none" strike="noStrike">
              <a:solidFill>
                <a:srgbClr val="000000"/>
              </a:solidFill>
              <a:latin typeface="Calibri"/>
              <a:ea typeface="Calibri"/>
              <a:cs typeface="Calibri"/>
              <a:sym typeface="Calibri"/>
            </a:endParaRPr>
          </a:p>
        </p:txBody>
      </p:sp>
      <p:sp>
        <p:nvSpPr>
          <p:cNvPr id="162" name="Google Shape;162;g202fcdc784c_0_0"/>
          <p:cNvSpPr/>
          <p:nvPr/>
        </p:nvSpPr>
        <p:spPr>
          <a:xfrm>
            <a:off x="11300284" y="1262685"/>
            <a:ext cx="656861" cy="459803"/>
          </a:xfrm>
          <a:custGeom>
            <a:rect b="b" l="l" r="r" t="t"/>
            <a:pathLst>
              <a:path extrusionOk="0" h="459803" w="656861">
                <a:moveTo>
                  <a:pt x="0" y="0"/>
                </a:moveTo>
                <a:lnTo>
                  <a:pt x="656861" y="0"/>
                </a:lnTo>
                <a:lnTo>
                  <a:pt x="656861" y="459803"/>
                </a:lnTo>
                <a:lnTo>
                  <a:pt x="0" y="459803"/>
                </a:lnTo>
                <a:lnTo>
                  <a:pt x="0" y="0"/>
                </a:lnTo>
                <a:close/>
              </a:path>
            </a:pathLst>
          </a:custGeom>
          <a:blipFill rotWithShape="1">
            <a:blip r:embed="rId5">
              <a:alphaModFix/>
            </a:blip>
            <a:stretch>
              <a:fillRect b="0" l="0" r="0" t="0"/>
            </a:stretch>
          </a:blipFill>
          <a:ln>
            <a:noFill/>
          </a:ln>
        </p:spPr>
      </p:sp>
      <p:sp>
        <p:nvSpPr>
          <p:cNvPr id="163" name="Google Shape;163;g202fcdc784c_0_0"/>
          <p:cNvSpPr txBox="1"/>
          <p:nvPr/>
        </p:nvSpPr>
        <p:spPr>
          <a:xfrm>
            <a:off x="9486254" y="1557600"/>
            <a:ext cx="7192800" cy="17265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en-US" sz="11216" u="none" cap="none" strike="noStrike">
                <a:solidFill>
                  <a:srgbClr val="FFFFFF"/>
                </a:solidFill>
                <a:latin typeface="Calibri"/>
                <a:ea typeface="Calibri"/>
                <a:cs typeface="Calibri"/>
                <a:sym typeface="Calibri"/>
              </a:rPr>
              <a:t>DO FUTURO</a:t>
            </a:r>
            <a:endParaRPr b="1" i="0" sz="1400" u="none" cap="none" strike="noStrike">
              <a:solidFill>
                <a:srgbClr val="000000"/>
              </a:solidFill>
              <a:latin typeface="Calibri"/>
              <a:ea typeface="Calibri"/>
              <a:cs typeface="Calibri"/>
              <a:sym typeface="Calibri"/>
            </a:endParaRPr>
          </a:p>
        </p:txBody>
      </p:sp>
      <p:sp>
        <p:nvSpPr>
          <p:cNvPr id="164" name="Google Shape;164;g202fcdc784c_0_0"/>
          <p:cNvSpPr/>
          <p:nvPr/>
        </p:nvSpPr>
        <p:spPr>
          <a:xfrm>
            <a:off x="892650" y="930537"/>
            <a:ext cx="3412360" cy="2353560"/>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6">
              <a:alphaModFix/>
            </a:blip>
            <a:stretch>
              <a:fillRect b="-45764" l="-16053" r="-16052" t="-45758"/>
            </a:stretch>
          </a:blipFill>
          <a:ln>
            <a:noFill/>
          </a:ln>
        </p:spPr>
      </p:sp>
      <p:sp>
        <p:nvSpPr>
          <p:cNvPr id="165" name="Google Shape;165;g202fcdc784c_0_0"/>
          <p:cNvSpPr txBox="1"/>
          <p:nvPr/>
        </p:nvSpPr>
        <p:spPr>
          <a:xfrm>
            <a:off x="12351661" y="1246300"/>
            <a:ext cx="3133500" cy="4926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EDUCAÇÃO</a:t>
            </a:r>
            <a:endParaRPr b="0" i="0" sz="3200" u="none" cap="none" strike="noStrike">
              <a:solidFill>
                <a:srgbClr val="000000"/>
              </a:solidFill>
              <a:latin typeface="Calibri"/>
              <a:ea typeface="Calibri"/>
              <a:cs typeface="Calibri"/>
              <a:sym typeface="Calibri"/>
            </a:endParaRPr>
          </a:p>
        </p:txBody>
      </p:sp>
      <p:sp>
        <p:nvSpPr>
          <p:cNvPr id="166" name="Google Shape;166;g202fcdc784c_0_0"/>
          <p:cNvSpPr/>
          <p:nvPr/>
        </p:nvSpPr>
        <p:spPr>
          <a:xfrm>
            <a:off x="-7700" y="4723650"/>
            <a:ext cx="18288000" cy="3209100"/>
          </a:xfrm>
          <a:prstGeom prst="rect">
            <a:avLst/>
          </a:prstGeom>
          <a:gradFill>
            <a:gsLst>
              <a:gs pos="0">
                <a:srgbClr val="666666"/>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67" name="Google Shape;167;g202fcdc784c_0_0"/>
          <p:cNvPicPr preferRelativeResize="0"/>
          <p:nvPr/>
        </p:nvPicPr>
        <p:blipFill rotWithShape="1">
          <a:blip r:embed="rId7">
            <a:alphaModFix/>
          </a:blip>
          <a:srcRect b="0" l="0" r="0" t="0"/>
          <a:stretch/>
        </p:blipFill>
        <p:spPr>
          <a:xfrm rot="1538250">
            <a:off x="2456101" y="5185764"/>
            <a:ext cx="7002623" cy="5238872"/>
          </a:xfrm>
          <a:prstGeom prst="rect">
            <a:avLst/>
          </a:prstGeom>
          <a:noFill/>
          <a:ln>
            <a:noFill/>
          </a:ln>
        </p:spPr>
      </p:pic>
      <p:sp>
        <p:nvSpPr>
          <p:cNvPr id="168" name="Google Shape;168;g202fcdc784c_0_0"/>
          <p:cNvSpPr txBox="1"/>
          <p:nvPr/>
        </p:nvSpPr>
        <p:spPr>
          <a:xfrm>
            <a:off x="3388999" y="5292050"/>
            <a:ext cx="9006900" cy="17265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en-US" sz="11216" u="none" cap="none" strike="noStrike">
                <a:solidFill>
                  <a:srgbClr val="FFFFFF"/>
                </a:solidFill>
                <a:latin typeface="Calibri"/>
                <a:ea typeface="Calibri"/>
                <a:cs typeface="Calibri"/>
                <a:sym typeface="Calibri"/>
              </a:rPr>
              <a:t>FAST API</a:t>
            </a:r>
            <a:endParaRPr b="1" i="0" sz="11216" u="none" cap="none" strike="noStrike">
              <a:solidFill>
                <a:srgbClr val="FFFFFF"/>
              </a:solidFill>
              <a:latin typeface="Calibri"/>
              <a:ea typeface="Calibri"/>
              <a:cs typeface="Calibri"/>
              <a:sym typeface="Calibri"/>
            </a:endParaRPr>
          </a:p>
        </p:txBody>
      </p:sp>
      <p:sp>
        <p:nvSpPr>
          <p:cNvPr id="169" name="Google Shape;169;g202fcdc784c_0_0"/>
          <p:cNvSpPr txBox="1"/>
          <p:nvPr/>
        </p:nvSpPr>
        <p:spPr>
          <a:xfrm>
            <a:off x="3388993" y="5047176"/>
            <a:ext cx="2926200" cy="492600"/>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Clr>
                <a:srgbClr val="000000"/>
              </a:buClr>
              <a:buSzPts val="3200"/>
              <a:buFont typeface="Arial"/>
              <a:buNone/>
            </a:pPr>
            <a:r>
              <a:rPr b="1" i="0" lang="en-US" sz="3200" u="none" cap="none" strike="noStrike">
                <a:solidFill>
                  <a:srgbClr val="D9BD34"/>
                </a:solidFill>
                <a:latin typeface="Calibri"/>
                <a:ea typeface="Calibri"/>
                <a:cs typeface="Calibri"/>
                <a:sym typeface="Calibri"/>
              </a:rPr>
              <a:t>MÓDULO 03</a:t>
            </a:r>
            <a:endParaRPr b="1" i="0" sz="3200" u="none" cap="none" strike="noStrike">
              <a:solidFill>
                <a:srgbClr val="D9BD34"/>
              </a:solidFill>
              <a:latin typeface="Calibri"/>
              <a:ea typeface="Calibri"/>
              <a:cs typeface="Calibri"/>
              <a:sym typeface="Calibri"/>
            </a:endParaRPr>
          </a:p>
        </p:txBody>
      </p:sp>
      <p:sp>
        <p:nvSpPr>
          <p:cNvPr id="170" name="Google Shape;170;g202fcdc784c_0_0"/>
          <p:cNvSpPr/>
          <p:nvPr/>
        </p:nvSpPr>
        <p:spPr>
          <a:xfrm>
            <a:off x="3389000" y="7018550"/>
            <a:ext cx="1964400" cy="459900"/>
          </a:xfrm>
          <a:prstGeom prst="roundRect">
            <a:avLst>
              <a:gd fmla="val 16667" name="adj"/>
            </a:avLst>
          </a:prstGeom>
          <a:solidFill>
            <a:srgbClr val="16009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20006"/>
              </a:lnSpc>
              <a:spcBef>
                <a:spcPts val="0"/>
              </a:spcBef>
              <a:spcAft>
                <a:spcPts val="0"/>
              </a:spcAft>
              <a:buClr>
                <a:srgbClr val="000000"/>
              </a:buClr>
              <a:buSzPts val="3200"/>
              <a:buFont typeface="Arial"/>
              <a:buNone/>
            </a:pPr>
            <a:r>
              <a:rPr b="1" i="0" lang="en-US" sz="3200" u="none" cap="none" strike="noStrike">
                <a:solidFill>
                  <a:srgbClr val="F8F8F8"/>
                </a:solidFill>
                <a:latin typeface="Calibri"/>
                <a:ea typeface="Calibri"/>
                <a:cs typeface="Calibri"/>
                <a:sym typeface="Calibri"/>
              </a:rPr>
              <a:t>AULA </a:t>
            </a:r>
            <a:r>
              <a:rPr b="1" lang="en-US" sz="3200">
                <a:solidFill>
                  <a:srgbClr val="F8F8F8"/>
                </a:solidFill>
                <a:latin typeface="Calibri"/>
                <a:ea typeface="Calibri"/>
                <a:cs typeface="Calibri"/>
                <a:sym typeface="Calibri"/>
              </a:rPr>
              <a:t>5</a:t>
            </a:r>
            <a:endParaRPr b="1"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e4430dc203_0_65"/>
          <p:cNvSpPr/>
          <p:nvPr/>
        </p:nvSpPr>
        <p:spPr>
          <a:xfrm>
            <a:off x="0" y="910500"/>
            <a:ext cx="18288000" cy="923400"/>
          </a:xfrm>
          <a:prstGeom prst="rect">
            <a:avLst/>
          </a:prstGeom>
          <a:gradFill>
            <a:gsLst>
              <a:gs pos="0">
                <a:srgbClr val="666666"/>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0" name="Google Shape;250;g2e4430dc203_0_65"/>
          <p:cNvSpPr txBox="1"/>
          <p:nvPr/>
        </p:nvSpPr>
        <p:spPr>
          <a:xfrm>
            <a:off x="673450" y="910450"/>
            <a:ext cx="13391100" cy="19395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en-US" sz="6000" u="none" cap="none" strike="noStrike">
                <a:solidFill>
                  <a:srgbClr val="FFFFFF"/>
                </a:solidFill>
                <a:latin typeface="Calibri"/>
                <a:ea typeface="Calibri"/>
                <a:cs typeface="Calibri"/>
                <a:sym typeface="Calibri"/>
              </a:rPr>
              <a:t>Método POST</a:t>
            </a:r>
            <a:endParaRPr b="1" i="0" sz="6000" u="none" cap="none" strike="noStrike">
              <a:solidFill>
                <a:srgbClr val="FFFFFF"/>
              </a:solidFill>
              <a:latin typeface="Calibri"/>
              <a:ea typeface="Calibri"/>
              <a:cs typeface="Calibri"/>
              <a:sym typeface="Calibri"/>
            </a:endParaRPr>
          </a:p>
          <a:p>
            <a:pPr indent="0" lvl="0" marL="0" marR="0" rtl="0" algn="l">
              <a:lnSpc>
                <a:spcPct val="110003"/>
              </a:lnSpc>
              <a:spcBef>
                <a:spcPts val="0"/>
              </a:spcBef>
              <a:spcAft>
                <a:spcPts val="0"/>
              </a:spcAft>
              <a:buClr>
                <a:srgbClr val="000000"/>
              </a:buClr>
              <a:buSzPts val="11216"/>
              <a:buFont typeface="Arial"/>
              <a:buNone/>
            </a:pPr>
            <a:r>
              <a:t/>
            </a:r>
            <a:endParaRPr b="1" i="0" sz="6000" u="none" cap="none" strike="noStrike">
              <a:solidFill>
                <a:srgbClr val="FFFFFF"/>
              </a:solidFill>
              <a:latin typeface="Calibri"/>
              <a:ea typeface="Calibri"/>
              <a:cs typeface="Calibri"/>
              <a:sym typeface="Calibri"/>
            </a:endParaRPr>
          </a:p>
        </p:txBody>
      </p:sp>
      <p:sp>
        <p:nvSpPr>
          <p:cNvPr id="251" name="Google Shape;251;g2e4430dc203_0_65"/>
          <p:cNvSpPr txBox="1"/>
          <p:nvPr/>
        </p:nvSpPr>
        <p:spPr>
          <a:xfrm>
            <a:off x="673450" y="2172900"/>
            <a:ext cx="17328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252" name="Google Shape;252;g2e4430dc203_0_65"/>
          <p:cNvSpPr txBox="1"/>
          <p:nvPr/>
        </p:nvSpPr>
        <p:spPr>
          <a:xfrm>
            <a:off x="1151000" y="2043400"/>
            <a:ext cx="13452300" cy="7881000"/>
          </a:xfrm>
          <a:prstGeom prst="rect">
            <a:avLst/>
          </a:prstGeom>
          <a:solidFill>
            <a:srgbClr val="1E1F2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B3AE60"/>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F8E6D"/>
                </a:solidFill>
                <a:highlight>
                  <a:srgbClr val="1E1F22"/>
                </a:highlight>
                <a:latin typeface="Courier New"/>
                <a:ea typeface="Courier New"/>
                <a:cs typeface="Courier New"/>
                <a:sym typeface="Courier New"/>
              </a:rPr>
              <a:t>class </a:t>
            </a:r>
            <a:r>
              <a:rPr b="0" i="0" lang="en-US" sz="3600" u="none" cap="none" strike="noStrike">
                <a:solidFill>
                  <a:srgbClr val="BCBEC4"/>
                </a:solidFill>
                <a:highlight>
                  <a:srgbClr val="1E1F22"/>
                </a:highlight>
                <a:latin typeface="Courier New"/>
                <a:ea typeface="Courier New"/>
                <a:cs typeface="Courier New"/>
                <a:sym typeface="Courier New"/>
              </a:rPr>
              <a:t>Mensagem(BaseModel):</a:t>
            </a:r>
            <a:endParaRPr b="0" i="0" sz="3600" u="none" cap="none" strike="noStrike">
              <a:solidFill>
                <a:srgbClr val="BCBEC4"/>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BCBEC4"/>
                </a:solidFill>
                <a:highlight>
                  <a:srgbClr val="1E1F22"/>
                </a:highlight>
                <a:latin typeface="Courier New"/>
                <a:ea typeface="Courier New"/>
                <a:cs typeface="Courier New"/>
                <a:sym typeface="Courier New"/>
              </a:rPr>
              <a:t>   texto: </a:t>
            </a:r>
            <a:r>
              <a:rPr b="0" i="0" lang="en-US" sz="3600" u="none" cap="none" strike="noStrike">
                <a:solidFill>
                  <a:srgbClr val="8888C6"/>
                </a:solidFill>
                <a:highlight>
                  <a:srgbClr val="1E1F22"/>
                </a:highlight>
                <a:latin typeface="Courier New"/>
                <a:ea typeface="Courier New"/>
                <a:cs typeface="Courier New"/>
                <a:sym typeface="Courier New"/>
              </a:rPr>
              <a:t>str</a:t>
            </a:r>
            <a:endParaRPr b="0" i="0" sz="3600" u="none" cap="none" strike="noStrike">
              <a:solidFill>
                <a:srgbClr val="8888C6"/>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8888C6"/>
                </a:solidFill>
                <a:highlight>
                  <a:srgbClr val="1E1F22"/>
                </a:highlight>
                <a:latin typeface="Courier New"/>
                <a:ea typeface="Courier New"/>
                <a:cs typeface="Courier New"/>
                <a:sym typeface="Courier New"/>
              </a:rPr>
              <a:t>   </a:t>
            </a:r>
            <a:r>
              <a:rPr b="0" i="0" lang="en-US" sz="3600" u="none" cap="none" strike="noStrike">
                <a:solidFill>
                  <a:srgbClr val="BCBEC4"/>
                </a:solidFill>
                <a:highlight>
                  <a:srgbClr val="1E1F22"/>
                </a:highlight>
                <a:latin typeface="Courier New"/>
                <a:ea typeface="Courier New"/>
                <a:cs typeface="Courier New"/>
                <a:sym typeface="Courier New"/>
              </a:rPr>
              <a:t>autor: </a:t>
            </a:r>
            <a:r>
              <a:rPr b="0" i="0" lang="en-US" sz="3600" u="none" cap="none" strike="noStrike">
                <a:solidFill>
                  <a:srgbClr val="8888C6"/>
                </a:solidFill>
                <a:highlight>
                  <a:srgbClr val="1E1F22"/>
                </a:highlight>
                <a:latin typeface="Courier New"/>
                <a:ea typeface="Courier New"/>
                <a:cs typeface="Courier New"/>
                <a:sym typeface="Courier New"/>
              </a:rPr>
              <a:t>str </a:t>
            </a:r>
            <a:r>
              <a:rPr b="0" i="0" lang="en-US" sz="3600" u="none" cap="none" strike="noStrike">
                <a:solidFill>
                  <a:srgbClr val="BCBEC4"/>
                </a:solidFill>
                <a:highlight>
                  <a:srgbClr val="1E1F22"/>
                </a:highlight>
                <a:latin typeface="Courier New"/>
                <a:ea typeface="Courier New"/>
                <a:cs typeface="Courier New"/>
                <a:sym typeface="Courier New"/>
              </a:rPr>
              <a:t>= </a:t>
            </a:r>
            <a:r>
              <a:rPr b="0" i="0" lang="en-US" sz="3600" u="none" cap="none" strike="noStrike">
                <a:solidFill>
                  <a:srgbClr val="CF8E6D"/>
                </a:solidFill>
                <a:highlight>
                  <a:srgbClr val="1E1F22"/>
                </a:highlight>
                <a:latin typeface="Courier New"/>
                <a:ea typeface="Courier New"/>
                <a:cs typeface="Courier New"/>
                <a:sym typeface="Courier New"/>
              </a:rPr>
              <a:t>None</a:t>
            </a:r>
            <a:endParaRPr b="0" i="0" sz="3600" u="none" cap="none" strike="noStrike">
              <a:solidFill>
                <a:srgbClr val="CF8E6D"/>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B3AE60"/>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B3AE60"/>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B3AE60"/>
                </a:solidFill>
                <a:highlight>
                  <a:srgbClr val="1E1F22"/>
                </a:highlight>
                <a:latin typeface="Courier New"/>
                <a:ea typeface="Courier New"/>
                <a:cs typeface="Courier New"/>
                <a:sym typeface="Courier New"/>
              </a:rPr>
              <a:t>@app.post</a:t>
            </a:r>
            <a:r>
              <a:rPr b="0" i="0" lang="en-US" sz="3600" u="none" cap="none" strike="noStrike">
                <a:solidFill>
                  <a:srgbClr val="BCBEC4"/>
                </a:solidFill>
                <a:highlight>
                  <a:srgbClr val="1E1F22"/>
                </a:highlight>
                <a:latin typeface="Courier New"/>
                <a:ea typeface="Courier New"/>
                <a:cs typeface="Courier New"/>
                <a:sym typeface="Courier New"/>
              </a:rPr>
              <a:t>(</a:t>
            </a:r>
            <a:r>
              <a:rPr b="0" i="0" lang="en-US" sz="3600" u="none" cap="none" strike="noStrike">
                <a:solidFill>
                  <a:srgbClr val="6AAB73"/>
                </a:solidFill>
                <a:highlight>
                  <a:srgbClr val="1E1F22"/>
                </a:highlight>
                <a:latin typeface="Courier New"/>
                <a:ea typeface="Courier New"/>
                <a:cs typeface="Courier New"/>
                <a:sym typeface="Courier New"/>
              </a:rPr>
              <a:t>'/escreverMensagem'</a:t>
            </a:r>
            <a:r>
              <a:rPr b="0" i="0" lang="en-US" sz="3600" u="none" cap="none" strike="noStrike">
                <a:solidFill>
                  <a:srgbClr val="BCBEC4"/>
                </a:solidFill>
                <a:highlight>
                  <a:srgbClr val="1E1F22"/>
                </a:highlight>
                <a:latin typeface="Courier New"/>
                <a:ea typeface="Courier New"/>
                <a:cs typeface="Courier New"/>
                <a:sym typeface="Courier New"/>
              </a:rPr>
              <a:t>)</a:t>
            </a:r>
            <a:endParaRPr b="0" i="0" sz="3600" u="none" cap="none" strike="noStrike">
              <a:solidFill>
                <a:srgbClr val="BCBEC4"/>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F8E6D"/>
                </a:solidFill>
                <a:highlight>
                  <a:srgbClr val="1E1F22"/>
                </a:highlight>
                <a:latin typeface="Courier New"/>
                <a:ea typeface="Courier New"/>
                <a:cs typeface="Courier New"/>
                <a:sym typeface="Courier New"/>
              </a:rPr>
              <a:t>def </a:t>
            </a:r>
            <a:r>
              <a:rPr b="0" i="0" lang="en-US" sz="3600" u="none" cap="none" strike="noStrike">
                <a:solidFill>
                  <a:srgbClr val="56A8F5"/>
                </a:solidFill>
                <a:highlight>
                  <a:srgbClr val="1E1F22"/>
                </a:highlight>
                <a:latin typeface="Courier New"/>
                <a:ea typeface="Courier New"/>
                <a:cs typeface="Courier New"/>
                <a:sym typeface="Courier New"/>
              </a:rPr>
              <a:t>escreverMensagem</a:t>
            </a:r>
            <a:r>
              <a:rPr b="0" i="0" lang="en-US" sz="3600" u="none" cap="none" strike="noStrike">
                <a:solidFill>
                  <a:srgbClr val="BCBEC4"/>
                </a:solidFill>
                <a:highlight>
                  <a:srgbClr val="1E1F22"/>
                </a:highlight>
                <a:latin typeface="Courier New"/>
                <a:ea typeface="Courier New"/>
                <a:cs typeface="Courier New"/>
                <a:sym typeface="Courier New"/>
              </a:rPr>
              <a:t>(item : Mensagem):</a:t>
            </a:r>
            <a:endParaRPr b="0" i="0" sz="3600" u="none" cap="none" strike="noStrike">
              <a:solidFill>
                <a:srgbClr val="BCBEC4"/>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BCBEC4"/>
                </a:solidFill>
                <a:highlight>
                  <a:srgbClr val="1E1F22"/>
                </a:highlight>
                <a:latin typeface="Courier New"/>
                <a:ea typeface="Courier New"/>
                <a:cs typeface="Courier New"/>
                <a:sym typeface="Courier New"/>
              </a:rPr>
              <a:t>   banco[</a:t>
            </a:r>
            <a:r>
              <a:rPr b="0" i="0" lang="en-US" sz="3600" u="none" cap="none" strike="noStrike">
                <a:solidFill>
                  <a:srgbClr val="8888C6"/>
                </a:solidFill>
                <a:highlight>
                  <a:srgbClr val="1E1F22"/>
                </a:highlight>
                <a:latin typeface="Courier New"/>
                <a:ea typeface="Courier New"/>
                <a:cs typeface="Courier New"/>
                <a:sym typeface="Courier New"/>
              </a:rPr>
              <a:t>len</a:t>
            </a:r>
            <a:r>
              <a:rPr b="0" i="0" lang="en-US" sz="3600" u="none" cap="none" strike="noStrike">
                <a:solidFill>
                  <a:srgbClr val="BCBEC4"/>
                </a:solidFill>
                <a:highlight>
                  <a:srgbClr val="1E1F22"/>
                </a:highlight>
                <a:latin typeface="Courier New"/>
                <a:ea typeface="Courier New"/>
                <a:cs typeface="Courier New"/>
                <a:sym typeface="Courier New"/>
              </a:rPr>
              <a:t>(banco)+</a:t>
            </a:r>
            <a:r>
              <a:rPr b="0" i="0" lang="en-US" sz="3600" u="none" cap="none" strike="noStrike">
                <a:solidFill>
                  <a:srgbClr val="2AACB8"/>
                </a:solidFill>
                <a:highlight>
                  <a:srgbClr val="1E1F22"/>
                </a:highlight>
                <a:latin typeface="Courier New"/>
                <a:ea typeface="Courier New"/>
                <a:cs typeface="Courier New"/>
                <a:sym typeface="Courier New"/>
              </a:rPr>
              <a:t>1</a:t>
            </a:r>
            <a:r>
              <a:rPr b="0" i="0" lang="en-US" sz="3600" u="none" cap="none" strike="noStrike">
                <a:solidFill>
                  <a:srgbClr val="BCBEC4"/>
                </a:solidFill>
                <a:highlight>
                  <a:srgbClr val="1E1F22"/>
                </a:highlight>
                <a:latin typeface="Courier New"/>
                <a:ea typeface="Courier New"/>
                <a:cs typeface="Courier New"/>
                <a:sym typeface="Courier New"/>
              </a:rPr>
              <a:t>] = item</a:t>
            </a:r>
            <a:endParaRPr b="0" i="0" sz="3600" u="none" cap="none" strike="noStrike">
              <a:solidFill>
                <a:srgbClr val="BCBEC4"/>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BCBEC4"/>
                </a:solidFill>
                <a:highlight>
                  <a:srgbClr val="1E1F22"/>
                </a:highlight>
                <a:latin typeface="Courier New"/>
                <a:ea typeface="Courier New"/>
                <a:cs typeface="Courier New"/>
                <a:sym typeface="Courier New"/>
              </a:rPr>
              <a:t>   </a:t>
            </a:r>
            <a:r>
              <a:rPr b="0" i="0" lang="en-US" sz="3600" u="none" cap="none" strike="noStrike">
                <a:solidFill>
                  <a:srgbClr val="CF8E6D"/>
                </a:solidFill>
                <a:highlight>
                  <a:srgbClr val="1E1F22"/>
                </a:highlight>
                <a:latin typeface="Courier New"/>
                <a:ea typeface="Courier New"/>
                <a:cs typeface="Courier New"/>
                <a:sym typeface="Courier New"/>
              </a:rPr>
              <a:t>return </a:t>
            </a:r>
            <a:r>
              <a:rPr b="0" i="0" lang="en-US" sz="3600" u="none" cap="none" strike="noStrike">
                <a:solidFill>
                  <a:srgbClr val="BCBEC4"/>
                </a:solidFill>
                <a:highlight>
                  <a:srgbClr val="1E1F22"/>
                </a:highlight>
                <a:latin typeface="Courier New"/>
                <a:ea typeface="Courier New"/>
                <a:cs typeface="Courier New"/>
                <a:sym typeface="Courier New"/>
              </a:rPr>
              <a:t>{</a:t>
            </a:r>
            <a:endParaRPr b="0" i="0" sz="3600" u="none" cap="none" strike="noStrike">
              <a:solidFill>
                <a:srgbClr val="BCBEC4"/>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BCBEC4"/>
                </a:solidFill>
                <a:highlight>
                  <a:srgbClr val="1E1F22"/>
                </a:highlight>
                <a:latin typeface="Courier New"/>
                <a:ea typeface="Courier New"/>
                <a:cs typeface="Courier New"/>
                <a:sym typeface="Courier New"/>
              </a:rPr>
              <a:t>           </a:t>
            </a:r>
            <a:r>
              <a:rPr b="0" i="0" lang="en-US" sz="3600" u="none" cap="none" strike="noStrike">
                <a:solidFill>
                  <a:srgbClr val="6AAB73"/>
                </a:solidFill>
                <a:highlight>
                  <a:srgbClr val="1E1F22"/>
                </a:highlight>
                <a:latin typeface="Courier New"/>
                <a:ea typeface="Courier New"/>
                <a:cs typeface="Courier New"/>
                <a:sym typeface="Courier New"/>
              </a:rPr>
              <a:t>"mensagem"</a:t>
            </a:r>
            <a:r>
              <a:rPr b="0" i="0" lang="en-US" sz="3600" u="none" cap="none" strike="noStrike">
                <a:solidFill>
                  <a:srgbClr val="BCBEC4"/>
                </a:solidFill>
                <a:highlight>
                  <a:srgbClr val="1E1F22"/>
                </a:highlight>
                <a:latin typeface="Courier New"/>
                <a:ea typeface="Courier New"/>
                <a:cs typeface="Courier New"/>
                <a:sym typeface="Courier New"/>
              </a:rPr>
              <a:t>: item,</a:t>
            </a:r>
            <a:endParaRPr b="0" i="0" sz="3600" u="none" cap="none" strike="noStrike">
              <a:solidFill>
                <a:srgbClr val="BCBEC4"/>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BCBEC4"/>
                </a:solidFill>
                <a:highlight>
                  <a:srgbClr val="1E1F22"/>
                </a:highlight>
                <a:latin typeface="Courier New"/>
                <a:ea typeface="Courier New"/>
                <a:cs typeface="Courier New"/>
                <a:sym typeface="Courier New"/>
              </a:rPr>
              <a:t>           </a:t>
            </a:r>
            <a:r>
              <a:rPr b="0" i="0" lang="en-US" sz="3600" u="none" cap="none" strike="noStrike">
                <a:solidFill>
                  <a:srgbClr val="6AAB73"/>
                </a:solidFill>
                <a:highlight>
                  <a:srgbClr val="1E1F22"/>
                </a:highlight>
                <a:latin typeface="Courier New"/>
                <a:ea typeface="Courier New"/>
                <a:cs typeface="Courier New"/>
                <a:sym typeface="Courier New"/>
              </a:rPr>
              <a:t>"status"</a:t>
            </a:r>
            <a:r>
              <a:rPr b="0" i="0" lang="en-US" sz="3600" u="none" cap="none" strike="noStrike">
                <a:solidFill>
                  <a:srgbClr val="BCBEC4"/>
                </a:solidFill>
                <a:highlight>
                  <a:srgbClr val="1E1F22"/>
                </a:highlight>
                <a:latin typeface="Courier New"/>
                <a:ea typeface="Courier New"/>
                <a:cs typeface="Courier New"/>
                <a:sym typeface="Courier New"/>
              </a:rPr>
              <a:t>: </a:t>
            </a:r>
            <a:r>
              <a:rPr b="0" i="0" lang="en-US" sz="3600" u="none" cap="none" strike="noStrike">
                <a:solidFill>
                  <a:srgbClr val="2AACB8"/>
                </a:solidFill>
                <a:highlight>
                  <a:srgbClr val="1E1F22"/>
                </a:highlight>
                <a:latin typeface="Courier New"/>
                <a:ea typeface="Courier New"/>
                <a:cs typeface="Courier New"/>
                <a:sym typeface="Courier New"/>
              </a:rPr>
              <a:t>200</a:t>
            </a:r>
            <a:endParaRPr b="0" i="0" sz="3600" u="none" cap="none" strike="noStrike">
              <a:solidFill>
                <a:srgbClr val="2AACB8"/>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2AACB8"/>
                </a:solidFill>
                <a:highlight>
                  <a:srgbClr val="1E1F22"/>
                </a:highlight>
                <a:latin typeface="Courier New"/>
                <a:ea typeface="Courier New"/>
                <a:cs typeface="Courier New"/>
                <a:sym typeface="Courier New"/>
              </a:rPr>
              <a:t>   </a:t>
            </a:r>
            <a:r>
              <a:rPr b="0" i="0" lang="en-US" sz="3600" u="none" cap="none" strike="noStrike">
                <a:solidFill>
                  <a:srgbClr val="BCBEC4"/>
                </a:solidFill>
                <a:highlight>
                  <a:srgbClr val="1E1F22"/>
                </a:highlight>
                <a:latin typeface="Courier New"/>
                <a:ea typeface="Courier New"/>
                <a:cs typeface="Courier New"/>
                <a:sym typeface="Courier New"/>
              </a:rPr>
              <a:t>}</a:t>
            </a:r>
            <a:endParaRPr b="0" i="0" sz="3600" u="none" cap="none" strike="noStrike">
              <a:solidFill>
                <a:srgbClr val="BCBEC4"/>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BCBEC4"/>
              </a:solidFill>
              <a:highlight>
                <a:srgbClr val="1E1F22"/>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e4430dc203_0_74"/>
          <p:cNvSpPr/>
          <p:nvPr/>
        </p:nvSpPr>
        <p:spPr>
          <a:xfrm>
            <a:off x="0" y="910500"/>
            <a:ext cx="18288000" cy="923400"/>
          </a:xfrm>
          <a:prstGeom prst="rect">
            <a:avLst/>
          </a:prstGeom>
          <a:gradFill>
            <a:gsLst>
              <a:gs pos="0">
                <a:srgbClr val="666666"/>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8" name="Google Shape;258;g2e4430dc203_0_74"/>
          <p:cNvSpPr txBox="1"/>
          <p:nvPr/>
        </p:nvSpPr>
        <p:spPr>
          <a:xfrm>
            <a:off x="673450" y="910450"/>
            <a:ext cx="13391100" cy="19395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en-US" sz="6000" u="none" cap="none" strike="noStrike">
                <a:solidFill>
                  <a:srgbClr val="FFFFFF"/>
                </a:solidFill>
                <a:latin typeface="Calibri"/>
                <a:ea typeface="Calibri"/>
                <a:cs typeface="Calibri"/>
                <a:sym typeface="Calibri"/>
              </a:rPr>
              <a:t>Método PUT</a:t>
            </a:r>
            <a:endParaRPr b="1" i="0" sz="6000" u="none" cap="none" strike="noStrike">
              <a:solidFill>
                <a:srgbClr val="FFFFFF"/>
              </a:solidFill>
              <a:latin typeface="Calibri"/>
              <a:ea typeface="Calibri"/>
              <a:cs typeface="Calibri"/>
              <a:sym typeface="Calibri"/>
            </a:endParaRPr>
          </a:p>
          <a:p>
            <a:pPr indent="0" lvl="0" marL="0" marR="0" rtl="0" algn="l">
              <a:lnSpc>
                <a:spcPct val="110003"/>
              </a:lnSpc>
              <a:spcBef>
                <a:spcPts val="0"/>
              </a:spcBef>
              <a:spcAft>
                <a:spcPts val="0"/>
              </a:spcAft>
              <a:buClr>
                <a:srgbClr val="000000"/>
              </a:buClr>
              <a:buSzPts val="11216"/>
              <a:buFont typeface="Arial"/>
              <a:buNone/>
            </a:pPr>
            <a:r>
              <a:t/>
            </a:r>
            <a:endParaRPr b="1" i="0" sz="6000" u="none" cap="none" strike="noStrike">
              <a:solidFill>
                <a:srgbClr val="FFFFFF"/>
              </a:solidFill>
              <a:latin typeface="Calibri"/>
              <a:ea typeface="Calibri"/>
              <a:cs typeface="Calibri"/>
              <a:sym typeface="Calibri"/>
            </a:endParaRPr>
          </a:p>
        </p:txBody>
      </p:sp>
      <p:sp>
        <p:nvSpPr>
          <p:cNvPr id="259" name="Google Shape;259;g2e4430dc203_0_74"/>
          <p:cNvSpPr txBox="1"/>
          <p:nvPr/>
        </p:nvSpPr>
        <p:spPr>
          <a:xfrm>
            <a:off x="673450" y="2172900"/>
            <a:ext cx="17328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260" name="Google Shape;260;g2e4430dc203_0_74"/>
          <p:cNvSpPr txBox="1"/>
          <p:nvPr/>
        </p:nvSpPr>
        <p:spPr>
          <a:xfrm>
            <a:off x="1225350" y="2018625"/>
            <a:ext cx="13452300" cy="7634700"/>
          </a:xfrm>
          <a:prstGeom prst="rect">
            <a:avLst/>
          </a:prstGeom>
          <a:solidFill>
            <a:srgbClr val="1E1F2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F8E6D"/>
                </a:solidFill>
                <a:highlight>
                  <a:srgbClr val="1E1F22"/>
                </a:highlight>
                <a:latin typeface="Courier New"/>
                <a:ea typeface="Courier New"/>
                <a:cs typeface="Courier New"/>
                <a:sym typeface="Courier New"/>
              </a:rPr>
              <a:t>class </a:t>
            </a:r>
            <a:r>
              <a:rPr b="0" i="0" lang="en-US" sz="3600" u="none" cap="none" strike="noStrike">
                <a:solidFill>
                  <a:srgbClr val="BCBEC4"/>
                </a:solidFill>
                <a:highlight>
                  <a:srgbClr val="1E1F22"/>
                </a:highlight>
                <a:latin typeface="Courier New"/>
                <a:ea typeface="Courier New"/>
                <a:cs typeface="Courier New"/>
                <a:sym typeface="Courier New"/>
              </a:rPr>
              <a:t>Mensagem(BaseModel):</a:t>
            </a:r>
            <a:endParaRPr b="0" i="0" sz="3600" u="none" cap="none" strike="noStrike">
              <a:solidFill>
                <a:srgbClr val="BCBEC4"/>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BCBEC4"/>
                </a:solidFill>
                <a:highlight>
                  <a:srgbClr val="1E1F22"/>
                </a:highlight>
                <a:latin typeface="Courier New"/>
                <a:ea typeface="Courier New"/>
                <a:cs typeface="Courier New"/>
                <a:sym typeface="Courier New"/>
              </a:rPr>
              <a:t>   texto: </a:t>
            </a:r>
            <a:r>
              <a:rPr b="0" i="0" lang="en-US" sz="3600" u="none" cap="none" strike="noStrike">
                <a:solidFill>
                  <a:srgbClr val="8888C6"/>
                </a:solidFill>
                <a:highlight>
                  <a:srgbClr val="1E1F22"/>
                </a:highlight>
                <a:latin typeface="Courier New"/>
                <a:ea typeface="Courier New"/>
                <a:cs typeface="Courier New"/>
                <a:sym typeface="Courier New"/>
              </a:rPr>
              <a:t>str</a:t>
            </a:r>
            <a:endParaRPr b="0" i="0" sz="3600" u="none" cap="none" strike="noStrike">
              <a:solidFill>
                <a:srgbClr val="8888C6"/>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8888C6"/>
                </a:solidFill>
                <a:highlight>
                  <a:srgbClr val="1E1F22"/>
                </a:highlight>
                <a:latin typeface="Courier New"/>
                <a:ea typeface="Courier New"/>
                <a:cs typeface="Courier New"/>
                <a:sym typeface="Courier New"/>
              </a:rPr>
              <a:t>   </a:t>
            </a:r>
            <a:r>
              <a:rPr b="0" i="0" lang="en-US" sz="3600" u="none" cap="none" strike="noStrike">
                <a:solidFill>
                  <a:srgbClr val="BCBEC4"/>
                </a:solidFill>
                <a:highlight>
                  <a:srgbClr val="1E1F22"/>
                </a:highlight>
                <a:latin typeface="Courier New"/>
                <a:ea typeface="Courier New"/>
                <a:cs typeface="Courier New"/>
                <a:sym typeface="Courier New"/>
              </a:rPr>
              <a:t>autor: </a:t>
            </a:r>
            <a:r>
              <a:rPr b="0" i="0" lang="en-US" sz="3600" u="none" cap="none" strike="noStrike">
                <a:solidFill>
                  <a:srgbClr val="8888C6"/>
                </a:solidFill>
                <a:highlight>
                  <a:srgbClr val="1E1F22"/>
                </a:highlight>
                <a:latin typeface="Courier New"/>
                <a:ea typeface="Courier New"/>
                <a:cs typeface="Courier New"/>
                <a:sym typeface="Courier New"/>
              </a:rPr>
              <a:t>str </a:t>
            </a:r>
            <a:r>
              <a:rPr b="0" i="0" lang="en-US" sz="3600" u="none" cap="none" strike="noStrike">
                <a:solidFill>
                  <a:srgbClr val="BCBEC4"/>
                </a:solidFill>
                <a:highlight>
                  <a:srgbClr val="1E1F22"/>
                </a:highlight>
                <a:latin typeface="Courier New"/>
                <a:ea typeface="Courier New"/>
                <a:cs typeface="Courier New"/>
                <a:sym typeface="Courier New"/>
              </a:rPr>
              <a:t>= </a:t>
            </a:r>
            <a:r>
              <a:rPr b="0" i="0" lang="en-US" sz="3600" u="none" cap="none" strike="noStrike">
                <a:solidFill>
                  <a:srgbClr val="CF8E6D"/>
                </a:solidFill>
                <a:highlight>
                  <a:srgbClr val="1E1F22"/>
                </a:highlight>
                <a:latin typeface="Courier New"/>
                <a:ea typeface="Courier New"/>
                <a:cs typeface="Courier New"/>
                <a:sym typeface="Courier New"/>
              </a:rPr>
              <a:t>None</a:t>
            </a:r>
            <a:endParaRPr b="0" i="0" sz="3600" u="none" cap="none" strike="noStrike">
              <a:solidFill>
                <a:srgbClr val="CF8E6D"/>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B3AE60"/>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800"/>
              <a:buFont typeface="Arial"/>
              <a:buNone/>
            </a:pPr>
            <a:r>
              <a:t/>
            </a:r>
            <a:endParaRPr b="0" i="0" sz="3800" u="none" cap="none" strike="noStrike">
              <a:solidFill>
                <a:srgbClr val="B3AE60"/>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3800" u="none" cap="none" strike="noStrike">
                <a:solidFill>
                  <a:srgbClr val="B3AE60"/>
                </a:solidFill>
                <a:highlight>
                  <a:srgbClr val="1E1F22"/>
                </a:highlight>
                <a:latin typeface="Courier New"/>
                <a:ea typeface="Courier New"/>
                <a:cs typeface="Courier New"/>
                <a:sym typeface="Courier New"/>
              </a:rPr>
              <a:t>@app.put</a:t>
            </a:r>
            <a:r>
              <a:rPr b="0" i="0" lang="en-US" sz="3800" u="none" cap="none" strike="noStrike">
                <a:solidFill>
                  <a:srgbClr val="BCBEC4"/>
                </a:solidFill>
                <a:highlight>
                  <a:srgbClr val="1E1F22"/>
                </a:highlight>
                <a:latin typeface="Courier New"/>
                <a:ea typeface="Courier New"/>
                <a:cs typeface="Courier New"/>
                <a:sym typeface="Courier New"/>
              </a:rPr>
              <a:t>(</a:t>
            </a:r>
            <a:r>
              <a:rPr b="0" i="0" lang="en-US" sz="3800" u="none" cap="none" strike="noStrike">
                <a:solidFill>
                  <a:srgbClr val="6AAB73"/>
                </a:solidFill>
                <a:highlight>
                  <a:srgbClr val="1E1F22"/>
                </a:highlight>
                <a:latin typeface="Courier New"/>
                <a:ea typeface="Courier New"/>
                <a:cs typeface="Courier New"/>
                <a:sym typeface="Courier New"/>
              </a:rPr>
              <a:t>"/mensagens/{mensagemId}"</a:t>
            </a:r>
            <a:r>
              <a:rPr b="0" i="0" lang="en-US" sz="3800" u="none" cap="none" strike="noStrike">
                <a:solidFill>
                  <a:srgbClr val="BCBEC4"/>
                </a:solidFill>
                <a:highlight>
                  <a:srgbClr val="1E1F22"/>
                </a:highlight>
                <a:latin typeface="Courier New"/>
                <a:ea typeface="Courier New"/>
                <a:cs typeface="Courier New"/>
                <a:sym typeface="Courier New"/>
              </a:rPr>
              <a:t>)</a:t>
            </a:r>
            <a:endParaRPr b="0" i="0" sz="3800" u="none" cap="none" strike="noStrike">
              <a:solidFill>
                <a:srgbClr val="BCBEC4"/>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3800" u="none" cap="none" strike="noStrike">
                <a:solidFill>
                  <a:srgbClr val="CF8E6D"/>
                </a:solidFill>
                <a:highlight>
                  <a:srgbClr val="1E1F22"/>
                </a:highlight>
                <a:latin typeface="Courier New"/>
                <a:ea typeface="Courier New"/>
                <a:cs typeface="Courier New"/>
                <a:sym typeface="Courier New"/>
              </a:rPr>
              <a:t>def </a:t>
            </a:r>
            <a:r>
              <a:rPr b="0" i="0" lang="en-US" sz="3800" u="none" cap="none" strike="noStrike">
                <a:solidFill>
                  <a:srgbClr val="56A8F5"/>
                </a:solidFill>
                <a:highlight>
                  <a:srgbClr val="1E1F22"/>
                </a:highlight>
                <a:latin typeface="Courier New"/>
                <a:ea typeface="Courier New"/>
                <a:cs typeface="Courier New"/>
                <a:sym typeface="Courier New"/>
              </a:rPr>
              <a:t>atualizar_mensagem</a:t>
            </a:r>
            <a:r>
              <a:rPr b="0" i="0" lang="en-US" sz="3800" u="none" cap="none" strike="noStrike">
                <a:solidFill>
                  <a:srgbClr val="BCBEC4"/>
                </a:solidFill>
                <a:highlight>
                  <a:srgbClr val="1E1F22"/>
                </a:highlight>
                <a:latin typeface="Courier New"/>
                <a:ea typeface="Courier New"/>
                <a:cs typeface="Courier New"/>
                <a:sym typeface="Courier New"/>
              </a:rPr>
              <a:t>(mensagem_id: </a:t>
            </a:r>
            <a:r>
              <a:rPr b="0" i="0" lang="en-US" sz="3800" u="none" cap="none" strike="noStrike">
                <a:solidFill>
                  <a:srgbClr val="8888C6"/>
                </a:solidFill>
                <a:highlight>
                  <a:srgbClr val="1E1F22"/>
                </a:highlight>
                <a:latin typeface="Courier New"/>
                <a:ea typeface="Courier New"/>
                <a:cs typeface="Courier New"/>
                <a:sym typeface="Courier New"/>
              </a:rPr>
              <a:t>int</a:t>
            </a:r>
            <a:r>
              <a:rPr b="0" i="0" lang="en-US" sz="3800" u="none" cap="none" strike="noStrike">
                <a:solidFill>
                  <a:srgbClr val="BCBEC4"/>
                </a:solidFill>
                <a:highlight>
                  <a:srgbClr val="1E1F22"/>
                </a:highlight>
                <a:latin typeface="Courier New"/>
                <a:ea typeface="Courier New"/>
                <a:cs typeface="Courier New"/>
                <a:sym typeface="Courier New"/>
              </a:rPr>
              <a:t>, item: Mensagem):</a:t>
            </a:r>
            <a:endParaRPr b="0" i="0" sz="3800" u="none" cap="none" strike="noStrike">
              <a:solidFill>
                <a:srgbClr val="BCBEC4"/>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3800" u="none" cap="none" strike="noStrike">
                <a:solidFill>
                  <a:srgbClr val="BCBEC4"/>
                </a:solidFill>
                <a:highlight>
                  <a:srgbClr val="1E1F22"/>
                </a:highlight>
                <a:latin typeface="Courier New"/>
                <a:ea typeface="Courier New"/>
                <a:cs typeface="Courier New"/>
                <a:sym typeface="Courier New"/>
              </a:rPr>
              <a:t>   </a:t>
            </a:r>
            <a:r>
              <a:rPr b="0" i="0" lang="en-US" sz="3800" u="none" cap="none" strike="noStrike">
                <a:solidFill>
                  <a:srgbClr val="CF8E6D"/>
                </a:solidFill>
                <a:highlight>
                  <a:srgbClr val="1E1F22"/>
                </a:highlight>
                <a:latin typeface="Courier New"/>
                <a:ea typeface="Courier New"/>
                <a:cs typeface="Courier New"/>
                <a:sym typeface="Courier New"/>
              </a:rPr>
              <a:t>if </a:t>
            </a:r>
            <a:r>
              <a:rPr b="0" i="0" lang="en-US" sz="3800" u="none" cap="none" strike="noStrike">
                <a:solidFill>
                  <a:srgbClr val="BCBEC4"/>
                </a:solidFill>
                <a:highlight>
                  <a:srgbClr val="1E1F22"/>
                </a:highlight>
                <a:latin typeface="Courier New"/>
                <a:ea typeface="Courier New"/>
                <a:cs typeface="Courier New"/>
                <a:sym typeface="Courier New"/>
              </a:rPr>
              <a:t>mensagem_id </a:t>
            </a:r>
            <a:r>
              <a:rPr b="0" i="0" lang="en-US" sz="3800" u="none" cap="none" strike="noStrike">
                <a:solidFill>
                  <a:srgbClr val="CF8E6D"/>
                </a:solidFill>
                <a:highlight>
                  <a:srgbClr val="1E1F22"/>
                </a:highlight>
                <a:latin typeface="Courier New"/>
                <a:ea typeface="Courier New"/>
                <a:cs typeface="Courier New"/>
                <a:sym typeface="Courier New"/>
              </a:rPr>
              <a:t>in </a:t>
            </a:r>
            <a:r>
              <a:rPr b="0" i="0" lang="en-US" sz="3800" u="none" cap="none" strike="noStrike">
                <a:solidFill>
                  <a:srgbClr val="BCBEC4"/>
                </a:solidFill>
                <a:highlight>
                  <a:srgbClr val="1E1F22"/>
                </a:highlight>
                <a:latin typeface="Courier New"/>
                <a:ea typeface="Courier New"/>
                <a:cs typeface="Courier New"/>
                <a:sym typeface="Courier New"/>
              </a:rPr>
              <a:t>banco:</a:t>
            </a:r>
            <a:endParaRPr b="0" i="0" sz="3800" u="none" cap="none" strike="noStrike">
              <a:solidFill>
                <a:srgbClr val="BCBEC4"/>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3800" u="none" cap="none" strike="noStrike">
                <a:solidFill>
                  <a:srgbClr val="BCBEC4"/>
                </a:solidFill>
                <a:highlight>
                  <a:srgbClr val="1E1F22"/>
                </a:highlight>
                <a:latin typeface="Courier New"/>
                <a:ea typeface="Courier New"/>
                <a:cs typeface="Courier New"/>
                <a:sym typeface="Courier New"/>
              </a:rPr>
              <a:t>       banco[mensagem_id] = item</a:t>
            </a:r>
            <a:endParaRPr b="0" i="0" sz="3800" u="none" cap="none" strike="noStrike">
              <a:solidFill>
                <a:srgbClr val="BCBEC4"/>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3800" u="none" cap="none" strike="noStrike">
                <a:solidFill>
                  <a:srgbClr val="BCBEC4"/>
                </a:solidFill>
                <a:highlight>
                  <a:srgbClr val="1E1F22"/>
                </a:highlight>
                <a:latin typeface="Courier New"/>
                <a:ea typeface="Courier New"/>
                <a:cs typeface="Courier New"/>
                <a:sym typeface="Courier New"/>
              </a:rPr>
              <a:t>       </a:t>
            </a:r>
            <a:r>
              <a:rPr b="0" i="0" lang="en-US" sz="3800" u="none" cap="none" strike="noStrike">
                <a:solidFill>
                  <a:srgbClr val="CF8E6D"/>
                </a:solidFill>
                <a:highlight>
                  <a:srgbClr val="1E1F22"/>
                </a:highlight>
                <a:latin typeface="Courier New"/>
                <a:ea typeface="Courier New"/>
                <a:cs typeface="Courier New"/>
                <a:sym typeface="Courier New"/>
              </a:rPr>
              <a:t>return </a:t>
            </a:r>
            <a:r>
              <a:rPr b="0" i="0" lang="en-US" sz="3800" u="none" cap="none" strike="noStrike">
                <a:solidFill>
                  <a:srgbClr val="BCBEC4"/>
                </a:solidFill>
                <a:highlight>
                  <a:srgbClr val="1E1F22"/>
                </a:highlight>
                <a:latin typeface="Courier New"/>
                <a:ea typeface="Courier New"/>
                <a:cs typeface="Courier New"/>
                <a:sym typeface="Courier New"/>
              </a:rPr>
              <a:t>item</a:t>
            </a:r>
            <a:endParaRPr b="0" i="0" sz="3800" u="none" cap="none" strike="noStrike">
              <a:solidFill>
                <a:srgbClr val="BCBEC4"/>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800"/>
              <a:buFont typeface="Arial"/>
              <a:buNone/>
            </a:pPr>
            <a:r>
              <a:t/>
            </a:r>
            <a:endParaRPr b="0" i="0" sz="3800" u="none" cap="none" strike="noStrike">
              <a:solidFill>
                <a:srgbClr val="B3AE60"/>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BCBEC4"/>
              </a:solidFill>
              <a:highlight>
                <a:srgbClr val="1E1F22"/>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2e4430dc203_0_81"/>
          <p:cNvSpPr/>
          <p:nvPr/>
        </p:nvSpPr>
        <p:spPr>
          <a:xfrm>
            <a:off x="0" y="910500"/>
            <a:ext cx="18288000" cy="923400"/>
          </a:xfrm>
          <a:prstGeom prst="rect">
            <a:avLst/>
          </a:prstGeom>
          <a:gradFill>
            <a:gsLst>
              <a:gs pos="0">
                <a:srgbClr val="666666"/>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6" name="Google Shape;266;g2e4430dc203_0_81"/>
          <p:cNvSpPr txBox="1"/>
          <p:nvPr/>
        </p:nvSpPr>
        <p:spPr>
          <a:xfrm>
            <a:off x="673450" y="910450"/>
            <a:ext cx="13391100" cy="19395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en-US" sz="6000" u="none" cap="none" strike="noStrike">
                <a:solidFill>
                  <a:srgbClr val="FFFFFF"/>
                </a:solidFill>
                <a:latin typeface="Calibri"/>
                <a:ea typeface="Calibri"/>
                <a:cs typeface="Calibri"/>
                <a:sym typeface="Calibri"/>
              </a:rPr>
              <a:t>Método DELETE</a:t>
            </a:r>
            <a:endParaRPr b="1" i="0" sz="6000" u="none" cap="none" strike="noStrike">
              <a:solidFill>
                <a:srgbClr val="FFFFFF"/>
              </a:solidFill>
              <a:latin typeface="Calibri"/>
              <a:ea typeface="Calibri"/>
              <a:cs typeface="Calibri"/>
              <a:sym typeface="Calibri"/>
            </a:endParaRPr>
          </a:p>
          <a:p>
            <a:pPr indent="0" lvl="0" marL="0" marR="0" rtl="0" algn="l">
              <a:lnSpc>
                <a:spcPct val="110003"/>
              </a:lnSpc>
              <a:spcBef>
                <a:spcPts val="0"/>
              </a:spcBef>
              <a:spcAft>
                <a:spcPts val="0"/>
              </a:spcAft>
              <a:buClr>
                <a:srgbClr val="000000"/>
              </a:buClr>
              <a:buSzPts val="11216"/>
              <a:buFont typeface="Arial"/>
              <a:buNone/>
            </a:pPr>
            <a:r>
              <a:t/>
            </a:r>
            <a:endParaRPr b="1" i="0" sz="6000" u="none" cap="none" strike="noStrike">
              <a:solidFill>
                <a:srgbClr val="FFFFFF"/>
              </a:solidFill>
              <a:latin typeface="Calibri"/>
              <a:ea typeface="Calibri"/>
              <a:cs typeface="Calibri"/>
              <a:sym typeface="Calibri"/>
            </a:endParaRPr>
          </a:p>
        </p:txBody>
      </p:sp>
      <p:sp>
        <p:nvSpPr>
          <p:cNvPr id="267" name="Google Shape;267;g2e4430dc203_0_81"/>
          <p:cNvSpPr txBox="1"/>
          <p:nvPr/>
        </p:nvSpPr>
        <p:spPr>
          <a:xfrm>
            <a:off x="673450" y="2172900"/>
            <a:ext cx="17328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268" name="Google Shape;268;g2e4430dc203_0_81"/>
          <p:cNvSpPr txBox="1"/>
          <p:nvPr/>
        </p:nvSpPr>
        <p:spPr>
          <a:xfrm>
            <a:off x="1151000" y="2043400"/>
            <a:ext cx="14601900" cy="6049200"/>
          </a:xfrm>
          <a:prstGeom prst="rect">
            <a:avLst/>
          </a:prstGeom>
          <a:solidFill>
            <a:srgbClr val="1E1F2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F8E6D"/>
                </a:solidFill>
                <a:highlight>
                  <a:srgbClr val="1E1F22"/>
                </a:highlight>
                <a:latin typeface="Courier New"/>
                <a:ea typeface="Courier New"/>
                <a:cs typeface="Courier New"/>
                <a:sym typeface="Courier New"/>
              </a:rPr>
              <a:t>class </a:t>
            </a:r>
            <a:r>
              <a:rPr b="0" i="0" lang="en-US" sz="3600" u="none" cap="none" strike="noStrike">
                <a:solidFill>
                  <a:srgbClr val="BCBEC4"/>
                </a:solidFill>
                <a:highlight>
                  <a:srgbClr val="1E1F22"/>
                </a:highlight>
                <a:latin typeface="Courier New"/>
                <a:ea typeface="Courier New"/>
                <a:cs typeface="Courier New"/>
                <a:sym typeface="Courier New"/>
              </a:rPr>
              <a:t>Mensagem(BaseModel):</a:t>
            </a:r>
            <a:endParaRPr b="0" i="0" sz="3600" u="none" cap="none" strike="noStrike">
              <a:solidFill>
                <a:srgbClr val="BCBEC4"/>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BCBEC4"/>
                </a:solidFill>
                <a:highlight>
                  <a:srgbClr val="1E1F22"/>
                </a:highlight>
                <a:latin typeface="Courier New"/>
                <a:ea typeface="Courier New"/>
                <a:cs typeface="Courier New"/>
                <a:sym typeface="Courier New"/>
              </a:rPr>
              <a:t>   texto: </a:t>
            </a:r>
            <a:r>
              <a:rPr b="0" i="0" lang="en-US" sz="3600" u="none" cap="none" strike="noStrike">
                <a:solidFill>
                  <a:srgbClr val="8888C6"/>
                </a:solidFill>
                <a:highlight>
                  <a:srgbClr val="1E1F22"/>
                </a:highlight>
                <a:latin typeface="Courier New"/>
                <a:ea typeface="Courier New"/>
                <a:cs typeface="Courier New"/>
                <a:sym typeface="Courier New"/>
              </a:rPr>
              <a:t>str</a:t>
            </a:r>
            <a:endParaRPr b="0" i="0" sz="3600" u="none" cap="none" strike="noStrike">
              <a:solidFill>
                <a:srgbClr val="8888C6"/>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8888C6"/>
                </a:solidFill>
                <a:highlight>
                  <a:srgbClr val="1E1F22"/>
                </a:highlight>
                <a:latin typeface="Courier New"/>
                <a:ea typeface="Courier New"/>
                <a:cs typeface="Courier New"/>
                <a:sym typeface="Courier New"/>
              </a:rPr>
              <a:t>   </a:t>
            </a:r>
            <a:r>
              <a:rPr b="0" i="0" lang="en-US" sz="3600" u="none" cap="none" strike="noStrike">
                <a:solidFill>
                  <a:srgbClr val="BCBEC4"/>
                </a:solidFill>
                <a:highlight>
                  <a:srgbClr val="1E1F22"/>
                </a:highlight>
                <a:latin typeface="Courier New"/>
                <a:ea typeface="Courier New"/>
                <a:cs typeface="Courier New"/>
                <a:sym typeface="Courier New"/>
              </a:rPr>
              <a:t>autor: </a:t>
            </a:r>
            <a:r>
              <a:rPr b="0" i="0" lang="en-US" sz="3600" u="none" cap="none" strike="noStrike">
                <a:solidFill>
                  <a:srgbClr val="8888C6"/>
                </a:solidFill>
                <a:highlight>
                  <a:srgbClr val="1E1F22"/>
                </a:highlight>
                <a:latin typeface="Courier New"/>
                <a:ea typeface="Courier New"/>
                <a:cs typeface="Courier New"/>
                <a:sym typeface="Courier New"/>
              </a:rPr>
              <a:t>str </a:t>
            </a:r>
            <a:r>
              <a:rPr b="0" i="0" lang="en-US" sz="3600" u="none" cap="none" strike="noStrike">
                <a:solidFill>
                  <a:srgbClr val="BCBEC4"/>
                </a:solidFill>
                <a:highlight>
                  <a:srgbClr val="1E1F22"/>
                </a:highlight>
                <a:latin typeface="Courier New"/>
                <a:ea typeface="Courier New"/>
                <a:cs typeface="Courier New"/>
                <a:sym typeface="Courier New"/>
              </a:rPr>
              <a:t>= </a:t>
            </a:r>
            <a:r>
              <a:rPr b="0" i="0" lang="en-US" sz="3600" u="none" cap="none" strike="noStrike">
                <a:solidFill>
                  <a:srgbClr val="CF8E6D"/>
                </a:solidFill>
                <a:highlight>
                  <a:srgbClr val="1E1F22"/>
                </a:highlight>
                <a:latin typeface="Courier New"/>
                <a:ea typeface="Courier New"/>
                <a:cs typeface="Courier New"/>
                <a:sym typeface="Courier New"/>
              </a:rPr>
              <a:t>None</a:t>
            </a:r>
            <a:endParaRPr b="0" i="0" sz="3600" u="none" cap="none" strike="noStrike">
              <a:solidFill>
                <a:srgbClr val="CF8E6D"/>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B3AE60"/>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3300" u="none" cap="none" strike="noStrike">
                <a:solidFill>
                  <a:srgbClr val="B3AE60"/>
                </a:solidFill>
                <a:highlight>
                  <a:srgbClr val="1E1F22"/>
                </a:highlight>
                <a:latin typeface="Courier New"/>
                <a:ea typeface="Courier New"/>
                <a:cs typeface="Courier New"/>
                <a:sym typeface="Courier New"/>
              </a:rPr>
              <a:t>@app.delete</a:t>
            </a:r>
            <a:r>
              <a:rPr b="0" i="0" lang="en-US" sz="3300" u="none" cap="none" strike="noStrike">
                <a:solidFill>
                  <a:srgbClr val="BCBEC4"/>
                </a:solidFill>
                <a:highlight>
                  <a:srgbClr val="1E1F22"/>
                </a:highlight>
                <a:latin typeface="Courier New"/>
                <a:ea typeface="Courier New"/>
                <a:cs typeface="Courier New"/>
                <a:sym typeface="Courier New"/>
              </a:rPr>
              <a:t>(</a:t>
            </a:r>
            <a:r>
              <a:rPr b="0" i="0" lang="en-US" sz="3300" u="none" cap="none" strike="noStrike">
                <a:solidFill>
                  <a:srgbClr val="6AAB73"/>
                </a:solidFill>
                <a:highlight>
                  <a:srgbClr val="1E1F22"/>
                </a:highlight>
                <a:latin typeface="Courier New"/>
                <a:ea typeface="Courier New"/>
                <a:cs typeface="Courier New"/>
                <a:sym typeface="Courier New"/>
              </a:rPr>
              <a:t>"/mensagens/{mensagem_id}"</a:t>
            </a:r>
            <a:r>
              <a:rPr b="0" i="0" lang="en-US" sz="3300" u="none" cap="none" strike="noStrike">
                <a:solidFill>
                  <a:srgbClr val="BCBEC4"/>
                </a:solidFill>
                <a:highlight>
                  <a:srgbClr val="1E1F22"/>
                </a:highlight>
                <a:latin typeface="Courier New"/>
                <a:ea typeface="Courier New"/>
                <a:cs typeface="Courier New"/>
                <a:sym typeface="Courier New"/>
              </a:rPr>
              <a:t>)</a:t>
            </a:r>
            <a:endParaRPr b="0" i="0" sz="3300" u="none" cap="none" strike="noStrike">
              <a:solidFill>
                <a:srgbClr val="BCBEC4"/>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3300" u="none" cap="none" strike="noStrike">
                <a:solidFill>
                  <a:srgbClr val="CF8E6D"/>
                </a:solidFill>
                <a:highlight>
                  <a:srgbClr val="1E1F22"/>
                </a:highlight>
                <a:latin typeface="Courier New"/>
                <a:ea typeface="Courier New"/>
                <a:cs typeface="Courier New"/>
                <a:sym typeface="Courier New"/>
              </a:rPr>
              <a:t>def </a:t>
            </a:r>
            <a:r>
              <a:rPr b="0" i="0" lang="en-US" sz="3300" u="none" cap="none" strike="noStrike">
                <a:solidFill>
                  <a:srgbClr val="56A8F5"/>
                </a:solidFill>
                <a:highlight>
                  <a:srgbClr val="1E1F22"/>
                </a:highlight>
                <a:latin typeface="Courier New"/>
                <a:ea typeface="Courier New"/>
                <a:cs typeface="Courier New"/>
                <a:sym typeface="Courier New"/>
              </a:rPr>
              <a:t>deletar_mensagem</a:t>
            </a:r>
            <a:r>
              <a:rPr b="0" i="0" lang="en-US" sz="3300" u="none" cap="none" strike="noStrike">
                <a:solidFill>
                  <a:srgbClr val="BCBEC4"/>
                </a:solidFill>
                <a:highlight>
                  <a:srgbClr val="1E1F22"/>
                </a:highlight>
                <a:latin typeface="Courier New"/>
                <a:ea typeface="Courier New"/>
                <a:cs typeface="Courier New"/>
                <a:sym typeface="Courier New"/>
              </a:rPr>
              <a:t>(mensagem_id: </a:t>
            </a:r>
            <a:r>
              <a:rPr b="0" i="0" lang="en-US" sz="3300" u="none" cap="none" strike="noStrike">
                <a:solidFill>
                  <a:srgbClr val="8888C6"/>
                </a:solidFill>
                <a:highlight>
                  <a:srgbClr val="1E1F22"/>
                </a:highlight>
                <a:latin typeface="Courier New"/>
                <a:ea typeface="Courier New"/>
                <a:cs typeface="Courier New"/>
                <a:sym typeface="Courier New"/>
              </a:rPr>
              <a:t>int</a:t>
            </a:r>
            <a:r>
              <a:rPr b="0" i="0" lang="en-US" sz="3300" u="none" cap="none" strike="noStrike">
                <a:solidFill>
                  <a:srgbClr val="BCBEC4"/>
                </a:solidFill>
                <a:highlight>
                  <a:srgbClr val="1E1F22"/>
                </a:highlight>
                <a:latin typeface="Courier New"/>
                <a:ea typeface="Courier New"/>
                <a:cs typeface="Courier New"/>
                <a:sym typeface="Courier New"/>
              </a:rPr>
              <a:t>):</a:t>
            </a:r>
            <a:endParaRPr b="0" i="0" sz="3300" u="none" cap="none" strike="noStrike">
              <a:solidFill>
                <a:srgbClr val="BCBEC4"/>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3300" u="none" cap="none" strike="noStrike">
                <a:solidFill>
                  <a:srgbClr val="BCBEC4"/>
                </a:solidFill>
                <a:highlight>
                  <a:srgbClr val="1E1F22"/>
                </a:highlight>
                <a:latin typeface="Courier New"/>
                <a:ea typeface="Courier New"/>
                <a:cs typeface="Courier New"/>
                <a:sym typeface="Courier New"/>
              </a:rPr>
              <a:t>   </a:t>
            </a:r>
            <a:r>
              <a:rPr b="0" i="0" lang="en-US" sz="3300" u="none" cap="none" strike="noStrike">
                <a:solidFill>
                  <a:srgbClr val="CF8E6D"/>
                </a:solidFill>
                <a:highlight>
                  <a:srgbClr val="1E1F22"/>
                </a:highlight>
                <a:latin typeface="Courier New"/>
                <a:ea typeface="Courier New"/>
                <a:cs typeface="Courier New"/>
                <a:sym typeface="Courier New"/>
              </a:rPr>
              <a:t>if </a:t>
            </a:r>
            <a:r>
              <a:rPr b="0" i="0" lang="en-US" sz="3300" u="none" cap="none" strike="noStrike">
                <a:solidFill>
                  <a:srgbClr val="BCBEC4"/>
                </a:solidFill>
                <a:highlight>
                  <a:srgbClr val="1E1F22"/>
                </a:highlight>
                <a:latin typeface="Courier New"/>
                <a:ea typeface="Courier New"/>
                <a:cs typeface="Courier New"/>
                <a:sym typeface="Courier New"/>
              </a:rPr>
              <a:t>mensagem_id </a:t>
            </a:r>
            <a:r>
              <a:rPr b="0" i="0" lang="en-US" sz="3300" u="none" cap="none" strike="noStrike">
                <a:solidFill>
                  <a:srgbClr val="CF8E6D"/>
                </a:solidFill>
                <a:highlight>
                  <a:srgbClr val="1E1F22"/>
                </a:highlight>
                <a:latin typeface="Courier New"/>
                <a:ea typeface="Courier New"/>
                <a:cs typeface="Courier New"/>
                <a:sym typeface="Courier New"/>
              </a:rPr>
              <a:t>in </a:t>
            </a:r>
            <a:r>
              <a:rPr b="0" i="0" lang="en-US" sz="3300" u="none" cap="none" strike="noStrike">
                <a:solidFill>
                  <a:srgbClr val="BCBEC4"/>
                </a:solidFill>
                <a:highlight>
                  <a:srgbClr val="1E1F22"/>
                </a:highlight>
                <a:latin typeface="Courier New"/>
                <a:ea typeface="Courier New"/>
                <a:cs typeface="Courier New"/>
                <a:sym typeface="Courier New"/>
              </a:rPr>
              <a:t>banco:</a:t>
            </a:r>
            <a:endParaRPr b="0" i="0" sz="3300" u="none" cap="none" strike="noStrike">
              <a:solidFill>
                <a:srgbClr val="BCBEC4"/>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3300" u="none" cap="none" strike="noStrike">
                <a:solidFill>
                  <a:srgbClr val="BCBEC4"/>
                </a:solidFill>
                <a:highlight>
                  <a:srgbClr val="1E1F22"/>
                </a:highlight>
                <a:latin typeface="Courier New"/>
                <a:ea typeface="Courier New"/>
                <a:cs typeface="Courier New"/>
                <a:sym typeface="Courier New"/>
              </a:rPr>
              <a:t>       </a:t>
            </a:r>
            <a:r>
              <a:rPr b="0" i="0" lang="en-US" sz="3300" u="none" cap="none" strike="noStrike">
                <a:solidFill>
                  <a:srgbClr val="CF8E6D"/>
                </a:solidFill>
                <a:highlight>
                  <a:srgbClr val="1E1F22"/>
                </a:highlight>
                <a:latin typeface="Courier New"/>
                <a:ea typeface="Courier New"/>
                <a:cs typeface="Courier New"/>
                <a:sym typeface="Courier New"/>
              </a:rPr>
              <a:t>del </a:t>
            </a:r>
            <a:r>
              <a:rPr b="0" i="0" lang="en-US" sz="3300" u="none" cap="none" strike="noStrike">
                <a:solidFill>
                  <a:srgbClr val="BCBEC4"/>
                </a:solidFill>
                <a:highlight>
                  <a:srgbClr val="1E1F22"/>
                </a:highlight>
                <a:latin typeface="Courier New"/>
                <a:ea typeface="Courier New"/>
                <a:cs typeface="Courier New"/>
                <a:sym typeface="Courier New"/>
              </a:rPr>
              <a:t>banco[mensagem_id]</a:t>
            </a:r>
            <a:endParaRPr b="0" i="0" sz="3300" u="none" cap="none" strike="noStrike">
              <a:solidFill>
                <a:srgbClr val="BCBEC4"/>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3300" u="none" cap="none" strike="noStrike">
                <a:solidFill>
                  <a:srgbClr val="BCBEC4"/>
                </a:solidFill>
                <a:highlight>
                  <a:srgbClr val="1E1F22"/>
                </a:highlight>
                <a:latin typeface="Courier New"/>
                <a:ea typeface="Courier New"/>
                <a:cs typeface="Courier New"/>
                <a:sym typeface="Courier New"/>
              </a:rPr>
              <a:t>       </a:t>
            </a:r>
            <a:r>
              <a:rPr b="0" i="0" lang="en-US" sz="3300" u="none" cap="none" strike="noStrike">
                <a:solidFill>
                  <a:srgbClr val="CF8E6D"/>
                </a:solidFill>
                <a:highlight>
                  <a:srgbClr val="1E1F22"/>
                </a:highlight>
                <a:latin typeface="Courier New"/>
                <a:ea typeface="Courier New"/>
                <a:cs typeface="Courier New"/>
                <a:sym typeface="Courier New"/>
              </a:rPr>
              <a:t>return </a:t>
            </a:r>
            <a:r>
              <a:rPr b="0" i="0" lang="en-US" sz="3300" u="none" cap="none" strike="noStrike">
                <a:solidFill>
                  <a:srgbClr val="BCBEC4"/>
                </a:solidFill>
                <a:highlight>
                  <a:srgbClr val="1E1F22"/>
                </a:highlight>
                <a:latin typeface="Courier New"/>
                <a:ea typeface="Courier New"/>
                <a:cs typeface="Courier New"/>
                <a:sym typeface="Courier New"/>
              </a:rPr>
              <a:t>{</a:t>
            </a:r>
            <a:r>
              <a:rPr b="0" i="0" lang="en-US" sz="3300" u="none" cap="none" strike="noStrike">
                <a:solidFill>
                  <a:srgbClr val="6AAB73"/>
                </a:solidFill>
                <a:highlight>
                  <a:srgbClr val="1E1F22"/>
                </a:highlight>
                <a:latin typeface="Courier New"/>
                <a:ea typeface="Courier New"/>
                <a:cs typeface="Courier New"/>
                <a:sym typeface="Courier New"/>
              </a:rPr>
              <a:t>"detail"</a:t>
            </a:r>
            <a:r>
              <a:rPr b="0" i="0" lang="en-US" sz="3300" u="none" cap="none" strike="noStrike">
                <a:solidFill>
                  <a:srgbClr val="BCBEC4"/>
                </a:solidFill>
                <a:highlight>
                  <a:srgbClr val="1E1F22"/>
                </a:highlight>
                <a:latin typeface="Courier New"/>
                <a:ea typeface="Courier New"/>
                <a:cs typeface="Courier New"/>
                <a:sym typeface="Courier New"/>
              </a:rPr>
              <a:t>: </a:t>
            </a:r>
            <a:r>
              <a:rPr b="0" i="0" lang="en-US" sz="3300" u="none" cap="none" strike="noStrike">
                <a:solidFill>
                  <a:srgbClr val="6AAB73"/>
                </a:solidFill>
                <a:highlight>
                  <a:srgbClr val="1E1F22"/>
                </a:highlight>
                <a:latin typeface="Courier New"/>
                <a:ea typeface="Courier New"/>
                <a:cs typeface="Courier New"/>
                <a:sym typeface="Courier New"/>
              </a:rPr>
              <a:t>"Mensagem deletada com sucesso"</a:t>
            </a:r>
            <a:r>
              <a:rPr b="0" i="0" lang="en-US" sz="3300" u="none" cap="none" strike="noStrike">
                <a:solidFill>
                  <a:srgbClr val="BCBEC4"/>
                </a:solidFill>
                <a:highlight>
                  <a:srgbClr val="1E1F22"/>
                </a:highlight>
                <a:latin typeface="Courier New"/>
                <a:ea typeface="Courier New"/>
                <a:cs typeface="Courier New"/>
                <a:sym typeface="Courier New"/>
              </a:rPr>
              <a:t>}</a:t>
            </a:r>
            <a:endParaRPr b="0" i="0" sz="3300" u="none" cap="none" strike="noStrike">
              <a:solidFill>
                <a:srgbClr val="BCBEC4"/>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B3AE60"/>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BCBEC4"/>
              </a:solidFill>
              <a:highlight>
                <a:srgbClr val="1E1F22"/>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72" name="Shape 272"/>
        <p:cNvGrpSpPr/>
        <p:nvPr/>
      </p:nvGrpSpPr>
      <p:grpSpPr>
        <a:xfrm>
          <a:off x="0" y="0"/>
          <a:ext cx="0" cy="0"/>
          <a:chOff x="0" y="0"/>
          <a:chExt cx="0" cy="0"/>
        </a:xfrm>
      </p:grpSpPr>
      <p:sp>
        <p:nvSpPr>
          <p:cNvPr id="273" name="Google Shape;273;p3"/>
          <p:cNvSpPr/>
          <p:nvPr/>
        </p:nvSpPr>
        <p:spPr>
          <a:xfrm flipH="1">
            <a:off x="-15377" y="216996"/>
            <a:ext cx="18303377" cy="10081658"/>
          </a:xfrm>
          <a:custGeom>
            <a:rect b="b" l="l" r="r" t="t"/>
            <a:pathLst>
              <a:path extrusionOk="0" h="15814365" w="18967230">
                <a:moveTo>
                  <a:pt x="18967230" y="0"/>
                </a:moveTo>
                <a:lnTo>
                  <a:pt x="0" y="0"/>
                </a:lnTo>
                <a:lnTo>
                  <a:pt x="0" y="15814365"/>
                </a:lnTo>
                <a:lnTo>
                  <a:pt x="18967230" y="15814365"/>
                </a:lnTo>
                <a:lnTo>
                  <a:pt x="18967230" y="0"/>
                </a:lnTo>
                <a:close/>
              </a:path>
            </a:pathLst>
          </a:custGeom>
          <a:blipFill rotWithShape="1">
            <a:blip r:embed="rId3">
              <a:alphaModFix amt="9999"/>
            </a:blip>
            <a:stretch>
              <a:fillRect b="-1355" l="-1139" r="-479" t="-20515"/>
            </a:stretch>
          </a:blipFill>
          <a:ln>
            <a:noFill/>
          </a:ln>
        </p:spPr>
      </p:sp>
      <p:sp>
        <p:nvSpPr>
          <p:cNvPr id="274" name="Google Shape;274;p3"/>
          <p:cNvSpPr/>
          <p:nvPr/>
        </p:nvSpPr>
        <p:spPr>
          <a:xfrm>
            <a:off x="5800667" y="1739276"/>
            <a:ext cx="5969736" cy="4250773"/>
          </a:xfrm>
          <a:custGeom>
            <a:rect b="b" l="l" r="r" t="t"/>
            <a:pathLst>
              <a:path extrusionOk="0" h="4250773" w="5969736">
                <a:moveTo>
                  <a:pt x="0" y="0"/>
                </a:moveTo>
                <a:lnTo>
                  <a:pt x="5969736" y="0"/>
                </a:lnTo>
                <a:lnTo>
                  <a:pt x="5969736" y="4250773"/>
                </a:lnTo>
                <a:lnTo>
                  <a:pt x="0" y="4250773"/>
                </a:lnTo>
                <a:lnTo>
                  <a:pt x="0" y="0"/>
                </a:lnTo>
                <a:close/>
              </a:path>
            </a:pathLst>
          </a:custGeom>
          <a:blipFill rotWithShape="1">
            <a:blip r:embed="rId4">
              <a:alphaModFix/>
            </a:blip>
            <a:stretch>
              <a:fillRect b="-32679" l="-8569" r="-8567" t="-31818"/>
            </a:stretch>
          </a:blipFill>
          <a:ln>
            <a:noFill/>
          </a:ln>
        </p:spPr>
      </p:sp>
      <p:sp>
        <p:nvSpPr>
          <p:cNvPr id="275" name="Google Shape;275;p3">
            <a:hlinkClick r:id="rId5"/>
          </p:cNvPr>
          <p:cNvSpPr/>
          <p:nvPr/>
        </p:nvSpPr>
        <p:spPr>
          <a:xfrm>
            <a:off x="9363080" y="6567194"/>
            <a:ext cx="443805" cy="443805"/>
          </a:xfrm>
          <a:custGeom>
            <a:rect b="b" l="l" r="r" t="t"/>
            <a:pathLst>
              <a:path extrusionOk="0" h="443805" w="443805">
                <a:moveTo>
                  <a:pt x="0" y="0"/>
                </a:moveTo>
                <a:lnTo>
                  <a:pt x="443805" y="0"/>
                </a:lnTo>
                <a:lnTo>
                  <a:pt x="443805" y="443805"/>
                </a:lnTo>
                <a:lnTo>
                  <a:pt x="0" y="443805"/>
                </a:lnTo>
                <a:lnTo>
                  <a:pt x="0" y="0"/>
                </a:lnTo>
                <a:close/>
              </a:path>
            </a:pathLst>
          </a:custGeom>
          <a:blipFill rotWithShape="1">
            <a:blip r:embed="rId6">
              <a:alphaModFix/>
            </a:blip>
            <a:stretch>
              <a:fillRect b="0" l="0" r="0" t="0"/>
            </a:stretch>
          </a:blipFill>
          <a:ln>
            <a:noFill/>
          </a:ln>
        </p:spPr>
      </p:sp>
      <p:sp>
        <p:nvSpPr>
          <p:cNvPr id="276" name="Google Shape;276;p3">
            <a:hlinkClick r:id="rId7"/>
          </p:cNvPr>
          <p:cNvSpPr/>
          <p:nvPr/>
        </p:nvSpPr>
        <p:spPr>
          <a:xfrm>
            <a:off x="6170582" y="7340494"/>
            <a:ext cx="581430" cy="494275"/>
          </a:xfrm>
          <a:custGeom>
            <a:rect b="b" l="l" r="r" t="t"/>
            <a:pathLst>
              <a:path extrusionOk="0" h="494275" w="581430">
                <a:moveTo>
                  <a:pt x="0" y="0"/>
                </a:moveTo>
                <a:lnTo>
                  <a:pt x="581430" y="0"/>
                </a:lnTo>
                <a:lnTo>
                  <a:pt x="581430" y="494275"/>
                </a:lnTo>
                <a:lnTo>
                  <a:pt x="0" y="494275"/>
                </a:lnTo>
                <a:lnTo>
                  <a:pt x="0" y="0"/>
                </a:lnTo>
                <a:close/>
              </a:path>
            </a:pathLst>
          </a:custGeom>
          <a:blipFill rotWithShape="1">
            <a:blip r:embed="rId8">
              <a:alphaModFix/>
            </a:blip>
            <a:stretch>
              <a:fillRect b="0" l="0" r="0" t="0"/>
            </a:stretch>
          </a:blipFill>
          <a:ln>
            <a:noFill/>
          </a:ln>
        </p:spPr>
      </p:sp>
      <p:sp>
        <p:nvSpPr>
          <p:cNvPr id="277" name="Google Shape;277;p3"/>
          <p:cNvSpPr txBox="1"/>
          <p:nvPr/>
        </p:nvSpPr>
        <p:spPr>
          <a:xfrm>
            <a:off x="9946067" y="6485349"/>
            <a:ext cx="2682231" cy="48133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rgbClr val="000000"/>
              </a:buClr>
              <a:buSzPts val="2799"/>
              <a:buFont typeface="Arial"/>
              <a:buNone/>
            </a:pPr>
            <a:r>
              <a:rPr b="1" i="0" lang="en-US" sz="2799" u="sng" cap="none" strike="noStrike">
                <a:solidFill>
                  <a:srgbClr val="FFFFFF"/>
                </a:solidFill>
                <a:latin typeface="Montserrat"/>
                <a:ea typeface="Montserrat"/>
                <a:cs typeface="Montserrat"/>
                <a:sym typeface="Montserrat"/>
                <a:hlinkClick r:id="rId9">
                  <a:extLst>
                    <a:ext uri="{A12FA001-AC4F-418D-AE19-62706E023703}">
                      <ahyp:hlinkClr val="tx"/>
                    </a:ext>
                  </a:extLst>
                </a:hlinkClick>
              </a:rPr>
              <a:t>youthidiomas</a:t>
            </a:r>
            <a:endParaRPr b="0" i="0" sz="1400" u="none" cap="none" strike="noStrike">
              <a:solidFill>
                <a:srgbClr val="000000"/>
              </a:solidFill>
              <a:latin typeface="Arial"/>
              <a:ea typeface="Arial"/>
              <a:cs typeface="Arial"/>
              <a:sym typeface="Arial"/>
            </a:endParaRPr>
          </a:p>
        </p:txBody>
      </p:sp>
      <p:sp>
        <p:nvSpPr>
          <p:cNvPr id="278" name="Google Shape;278;p3"/>
          <p:cNvSpPr txBox="1"/>
          <p:nvPr/>
        </p:nvSpPr>
        <p:spPr>
          <a:xfrm>
            <a:off x="8375587" y="8994140"/>
            <a:ext cx="1308236" cy="264160"/>
          </a:xfrm>
          <a:prstGeom prst="rect">
            <a:avLst/>
          </a:prstGeom>
          <a:noFill/>
          <a:ln>
            <a:noFill/>
          </a:ln>
        </p:spPr>
        <p:txBody>
          <a:bodyPr anchorCtr="0" anchor="t" bIns="0" lIns="0" spcFirstLastPara="1" rIns="0" wrap="square" tIns="0">
            <a:spAutoFit/>
          </a:bodyPr>
          <a:lstStyle/>
          <a:p>
            <a:pPr indent="0" lvl="0" marL="0" marR="0" rtl="0" algn="ctr">
              <a:lnSpc>
                <a:spcPct val="140025"/>
              </a:lnSpc>
              <a:spcBef>
                <a:spcPts val="0"/>
              </a:spcBef>
              <a:spcAft>
                <a:spcPts val="0"/>
              </a:spcAft>
              <a:buClr>
                <a:srgbClr val="000000"/>
              </a:buClr>
              <a:buSzPts val="1599"/>
              <a:buFont typeface="Arial"/>
              <a:buNone/>
            </a:pPr>
            <a:r>
              <a:rPr b="1" i="0" lang="en-US" sz="1599" u="none" cap="none" strike="noStrike">
                <a:solidFill>
                  <a:srgbClr val="FFFFFF"/>
                </a:solidFill>
                <a:latin typeface="Montserrat"/>
                <a:ea typeface="Montserrat"/>
                <a:cs typeface="Montserrat"/>
                <a:sym typeface="Montserrat"/>
              </a:rPr>
              <a:t>2023</a:t>
            </a:r>
            <a:endParaRPr b="0" i="0" sz="1400" u="none" cap="none" strike="noStrike">
              <a:solidFill>
                <a:srgbClr val="000000"/>
              </a:solidFill>
              <a:latin typeface="Arial"/>
              <a:ea typeface="Arial"/>
              <a:cs typeface="Arial"/>
              <a:sym typeface="Arial"/>
            </a:endParaRPr>
          </a:p>
        </p:txBody>
      </p:sp>
      <p:sp>
        <p:nvSpPr>
          <p:cNvPr id="279" name="Google Shape;279;p3"/>
          <p:cNvSpPr txBox="1"/>
          <p:nvPr/>
        </p:nvSpPr>
        <p:spPr>
          <a:xfrm>
            <a:off x="5961223" y="6485349"/>
            <a:ext cx="3068481" cy="48133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rgbClr val="000000"/>
              </a:buClr>
              <a:buSzPts val="2799"/>
              <a:buFont typeface="Arial"/>
              <a:buNone/>
            </a:pPr>
            <a:r>
              <a:rPr b="1" i="0" lang="en-US" sz="2799" u="sng" cap="none" strike="noStrike">
                <a:solidFill>
                  <a:srgbClr val="FFFFFF"/>
                </a:solidFill>
                <a:latin typeface="Montserrat"/>
                <a:ea typeface="Montserrat"/>
                <a:cs typeface="Montserrat"/>
                <a:sym typeface="Montserrat"/>
                <a:hlinkClick r:id="rId10">
                  <a:extLst>
                    <a:ext uri="{A12FA001-AC4F-418D-AE19-62706E023703}">
                      <ahyp:hlinkClr val="tx"/>
                    </a:ext>
                  </a:extLst>
                </a:hlinkClick>
              </a:rPr>
              <a:t>(85) 98524-9935</a:t>
            </a:r>
            <a:endParaRPr b="0" i="0" sz="1400" u="none" cap="none" strike="noStrike">
              <a:solidFill>
                <a:srgbClr val="000000"/>
              </a:solidFill>
              <a:latin typeface="Arial"/>
              <a:ea typeface="Arial"/>
              <a:cs typeface="Arial"/>
              <a:sym typeface="Arial"/>
            </a:endParaRPr>
          </a:p>
        </p:txBody>
      </p:sp>
      <p:sp>
        <p:nvSpPr>
          <p:cNvPr id="280" name="Google Shape;280;p3"/>
          <p:cNvSpPr txBox="1"/>
          <p:nvPr/>
        </p:nvSpPr>
        <p:spPr>
          <a:xfrm>
            <a:off x="7466819" y="8260840"/>
            <a:ext cx="3515863" cy="314200"/>
          </a:xfrm>
          <a:prstGeom prst="rect">
            <a:avLst/>
          </a:prstGeom>
          <a:noFill/>
          <a:ln>
            <a:noFill/>
          </a:ln>
        </p:spPr>
        <p:txBody>
          <a:bodyPr anchorCtr="0" anchor="t" bIns="0" lIns="0" spcFirstLastPara="1" rIns="0" wrap="square" tIns="0">
            <a:spAutoFit/>
          </a:bodyPr>
          <a:lstStyle/>
          <a:p>
            <a:pPr indent="0" lvl="0" marL="0" marR="0" rtl="0" algn="ctr">
              <a:lnSpc>
                <a:spcPct val="139977"/>
              </a:lnSpc>
              <a:spcBef>
                <a:spcPts val="0"/>
              </a:spcBef>
              <a:spcAft>
                <a:spcPts val="0"/>
              </a:spcAft>
              <a:buClr>
                <a:srgbClr val="000000"/>
              </a:buClr>
              <a:buSzPts val="1786"/>
              <a:buFont typeface="Arial"/>
              <a:buNone/>
            </a:pPr>
            <a:r>
              <a:rPr b="1" i="0" lang="en-US" sz="1786" u="sng" cap="none" strike="noStrike">
                <a:solidFill>
                  <a:srgbClr val="FFFFFF"/>
                </a:solidFill>
                <a:latin typeface="Montserrat"/>
                <a:ea typeface="Montserrat"/>
                <a:cs typeface="Montserrat"/>
                <a:sym typeface="Montserrat"/>
                <a:hlinkClick r:id="rId11">
                  <a:extLst>
                    <a:ext uri="{A12FA001-AC4F-418D-AE19-62706E023703}">
                      <ahyp:hlinkClr val="tx"/>
                    </a:ext>
                  </a:extLst>
                </a:hlinkClick>
              </a:rPr>
              <a:t>www.youthidiomas.com.br</a:t>
            </a:r>
            <a:endParaRPr b="0" i="0" sz="1400" u="none" cap="none" strike="noStrike">
              <a:solidFill>
                <a:srgbClr val="000000"/>
              </a:solidFill>
              <a:latin typeface="Arial"/>
              <a:ea typeface="Arial"/>
              <a:cs typeface="Arial"/>
              <a:sym typeface="Arial"/>
            </a:endParaRPr>
          </a:p>
        </p:txBody>
      </p:sp>
      <p:sp>
        <p:nvSpPr>
          <p:cNvPr id="281" name="Google Shape;281;p3"/>
          <p:cNvSpPr txBox="1"/>
          <p:nvPr/>
        </p:nvSpPr>
        <p:spPr>
          <a:xfrm>
            <a:off x="6752012" y="7370826"/>
            <a:ext cx="5018391" cy="389255"/>
          </a:xfrm>
          <a:prstGeom prst="rect">
            <a:avLst/>
          </a:prstGeom>
          <a:noFill/>
          <a:ln>
            <a:noFill/>
          </a:ln>
        </p:spPr>
        <p:txBody>
          <a:bodyPr anchorCtr="0" anchor="t" bIns="0" lIns="0" spcFirstLastPara="1" rIns="0" wrap="square" tIns="0">
            <a:spAutoFit/>
          </a:bodyPr>
          <a:lstStyle/>
          <a:p>
            <a:pPr indent="0" lvl="0" marL="0" marR="0" rtl="0" algn="ctr">
              <a:lnSpc>
                <a:spcPct val="140017"/>
              </a:lnSpc>
              <a:spcBef>
                <a:spcPts val="0"/>
              </a:spcBef>
              <a:spcAft>
                <a:spcPts val="0"/>
              </a:spcAft>
              <a:buClr>
                <a:srgbClr val="000000"/>
              </a:buClr>
              <a:buSzPts val="2299"/>
              <a:buFont typeface="Arial"/>
              <a:buNone/>
            </a:pPr>
            <a:r>
              <a:rPr b="1" i="0" lang="en-US" sz="2299" u="sng" cap="none" strike="noStrike">
                <a:solidFill>
                  <a:srgbClr val="FFFFFF"/>
                </a:solidFill>
                <a:latin typeface="Montserrat"/>
                <a:ea typeface="Montserrat"/>
                <a:cs typeface="Montserrat"/>
                <a:sym typeface="Montserrat"/>
                <a:hlinkClick r:id="rId12">
                  <a:extLst>
                    <a:ext uri="{A12FA001-AC4F-418D-AE19-62706E023703}">
                      <ahyp:hlinkClr val="tx"/>
                    </a:ext>
                  </a:extLst>
                </a:hlinkClick>
              </a:rPr>
              <a:t>contato@youthidiomas.com.br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g202f957562a_0_329"/>
          <p:cNvPicPr preferRelativeResize="0"/>
          <p:nvPr/>
        </p:nvPicPr>
        <p:blipFill rotWithShape="1">
          <a:blip r:embed="rId3">
            <a:alphaModFix/>
          </a:blip>
          <a:srcRect b="0" l="0" r="0" t="0"/>
          <a:stretch/>
        </p:blipFill>
        <p:spPr>
          <a:xfrm rot="415307">
            <a:off x="1850350" y="2157938"/>
            <a:ext cx="5937175" cy="8468074"/>
          </a:xfrm>
          <a:prstGeom prst="rect">
            <a:avLst/>
          </a:prstGeom>
          <a:noFill/>
          <a:ln>
            <a:noFill/>
          </a:ln>
        </p:spPr>
      </p:pic>
      <p:sp>
        <p:nvSpPr>
          <p:cNvPr id="176" name="Google Shape;176;g202f957562a_0_329"/>
          <p:cNvSpPr/>
          <p:nvPr/>
        </p:nvSpPr>
        <p:spPr>
          <a:xfrm>
            <a:off x="5484375" y="378750"/>
            <a:ext cx="7018800" cy="9529500"/>
          </a:xfrm>
          <a:prstGeom prst="roundRect">
            <a:avLst>
              <a:gd fmla="val 7479" name="adj"/>
            </a:avLst>
          </a:prstGeom>
          <a:gradFill>
            <a:gsLst>
              <a:gs pos="0">
                <a:srgbClr val="757575">
                  <a:alpha val="72549"/>
                </a:srgbClr>
              </a:gs>
              <a:gs pos="100000">
                <a:srgbClr val="121219">
                  <a:alpha val="72549"/>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7" name="Google Shape;177;g202f957562a_0_329"/>
          <p:cNvSpPr txBox="1"/>
          <p:nvPr/>
        </p:nvSpPr>
        <p:spPr>
          <a:xfrm>
            <a:off x="9309899" y="2157950"/>
            <a:ext cx="2166900" cy="492600"/>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Clr>
                <a:srgbClr val="000000"/>
              </a:buClr>
              <a:buSzPts val="3200"/>
              <a:buFont typeface="Arial"/>
              <a:buNone/>
            </a:pPr>
            <a:r>
              <a:rPr b="0" i="0" lang="en-US" sz="3200" u="none" cap="none" strike="noStrike">
                <a:solidFill>
                  <a:srgbClr val="F8F8F8"/>
                </a:solidFill>
                <a:latin typeface="Calibri"/>
                <a:ea typeface="Calibri"/>
                <a:cs typeface="Calibri"/>
                <a:sym typeface="Calibri"/>
              </a:rPr>
              <a:t>CONTEÚDOS </a:t>
            </a:r>
            <a:endParaRPr b="0" i="0" sz="3200" u="none" cap="none" strike="noStrike">
              <a:solidFill>
                <a:srgbClr val="000000"/>
              </a:solidFill>
              <a:latin typeface="Calibri"/>
              <a:ea typeface="Calibri"/>
              <a:cs typeface="Calibri"/>
              <a:sym typeface="Calibri"/>
            </a:endParaRPr>
          </a:p>
        </p:txBody>
      </p:sp>
      <p:sp>
        <p:nvSpPr>
          <p:cNvPr id="178" name="Google Shape;178;g202f957562a_0_329"/>
          <p:cNvSpPr txBox="1"/>
          <p:nvPr/>
        </p:nvSpPr>
        <p:spPr>
          <a:xfrm>
            <a:off x="6739500" y="660200"/>
            <a:ext cx="4809000" cy="1634100"/>
          </a:xfrm>
          <a:prstGeom prst="rect">
            <a:avLst/>
          </a:prstGeom>
          <a:noFill/>
          <a:ln>
            <a:noFill/>
          </a:ln>
        </p:spPr>
        <p:txBody>
          <a:bodyPr anchorCtr="0" anchor="t" bIns="0" lIns="0" spcFirstLastPara="1" rIns="0" wrap="square" tIns="0">
            <a:spAutoFit/>
          </a:bodyPr>
          <a:lstStyle/>
          <a:p>
            <a:pPr indent="0" lvl="0" marL="0" marR="0" rtl="0" algn="ctr">
              <a:lnSpc>
                <a:spcPct val="110003"/>
              </a:lnSpc>
              <a:spcBef>
                <a:spcPts val="0"/>
              </a:spcBef>
              <a:spcAft>
                <a:spcPts val="0"/>
              </a:spcAft>
              <a:buClr>
                <a:srgbClr val="000000"/>
              </a:buClr>
              <a:buSzPts val="11216"/>
              <a:buFont typeface="Arial"/>
              <a:buNone/>
            </a:pPr>
            <a:r>
              <a:rPr b="1" i="0" lang="en-US" sz="10616" u="none" cap="none" strike="noStrike">
                <a:solidFill>
                  <a:srgbClr val="FFFFFF"/>
                </a:solidFill>
                <a:latin typeface="Calibri"/>
                <a:ea typeface="Calibri"/>
                <a:cs typeface="Calibri"/>
                <a:sym typeface="Calibri"/>
              </a:rPr>
              <a:t>AULA </a:t>
            </a:r>
            <a:r>
              <a:rPr b="1" lang="en-US" sz="10616">
                <a:solidFill>
                  <a:srgbClr val="FFFFFF"/>
                </a:solidFill>
                <a:latin typeface="Calibri"/>
                <a:ea typeface="Calibri"/>
                <a:cs typeface="Calibri"/>
                <a:sym typeface="Calibri"/>
              </a:rPr>
              <a:t>5</a:t>
            </a:r>
            <a:endParaRPr b="1" i="0" sz="800" u="none" cap="none" strike="noStrike">
              <a:solidFill>
                <a:srgbClr val="000000"/>
              </a:solidFill>
              <a:latin typeface="Calibri"/>
              <a:ea typeface="Calibri"/>
              <a:cs typeface="Calibri"/>
              <a:sym typeface="Calibri"/>
            </a:endParaRPr>
          </a:p>
        </p:txBody>
      </p:sp>
      <p:sp>
        <p:nvSpPr>
          <p:cNvPr id="179" name="Google Shape;179;g202f957562a_0_329"/>
          <p:cNvSpPr txBox="1"/>
          <p:nvPr/>
        </p:nvSpPr>
        <p:spPr>
          <a:xfrm>
            <a:off x="6309900" y="3136100"/>
            <a:ext cx="5719500" cy="5122200"/>
          </a:xfrm>
          <a:prstGeom prst="rect">
            <a:avLst/>
          </a:prstGeom>
          <a:noFill/>
          <a:ln>
            <a:noFill/>
          </a:ln>
        </p:spPr>
        <p:txBody>
          <a:bodyPr anchorCtr="0" anchor="t" bIns="91425" lIns="91425" spcFirstLastPara="1" rIns="91425" wrap="square" tIns="91425">
            <a:spAutoFit/>
          </a:bodyPr>
          <a:lstStyle/>
          <a:p>
            <a:pPr indent="-412750" lvl="0" marL="457200" marR="0" rtl="0" algn="l">
              <a:lnSpc>
                <a:spcPct val="115000"/>
              </a:lnSpc>
              <a:spcBef>
                <a:spcPts val="1000"/>
              </a:spcBef>
              <a:spcAft>
                <a:spcPts val="0"/>
              </a:spcAft>
              <a:buClr>
                <a:schemeClr val="lt1"/>
              </a:buClr>
              <a:buSzPts val="2900"/>
              <a:buFont typeface="Arial"/>
              <a:buChar char="●"/>
            </a:pPr>
            <a:r>
              <a:rPr b="0" i="0" lang="en-US" sz="2900" u="none" cap="none" strike="noStrike">
                <a:solidFill>
                  <a:schemeClr val="lt1"/>
                </a:solidFill>
                <a:latin typeface="Arial"/>
                <a:ea typeface="Arial"/>
                <a:cs typeface="Arial"/>
                <a:sym typeface="Arial"/>
              </a:rPr>
              <a:t>Documentação da API</a:t>
            </a:r>
            <a:endParaRPr b="0" i="0" sz="2900" u="none" cap="none" strike="noStrike">
              <a:solidFill>
                <a:schemeClr val="lt1"/>
              </a:solidFill>
              <a:latin typeface="Arial"/>
              <a:ea typeface="Arial"/>
              <a:cs typeface="Arial"/>
              <a:sym typeface="Arial"/>
            </a:endParaRPr>
          </a:p>
          <a:p>
            <a:pPr indent="-412750" lvl="0" marL="457200" marR="0" rtl="0" algn="l">
              <a:lnSpc>
                <a:spcPct val="115000"/>
              </a:lnSpc>
              <a:spcBef>
                <a:spcPts val="1000"/>
              </a:spcBef>
              <a:spcAft>
                <a:spcPts val="0"/>
              </a:spcAft>
              <a:buClr>
                <a:schemeClr val="lt1"/>
              </a:buClr>
              <a:buSzPts val="2900"/>
              <a:buFont typeface="Arial"/>
              <a:buChar char="●"/>
            </a:pPr>
            <a:r>
              <a:rPr b="0" i="0" lang="en-US" sz="2900" u="none" cap="none" strike="noStrike">
                <a:solidFill>
                  <a:schemeClr val="lt1"/>
                </a:solidFill>
                <a:latin typeface="Arial"/>
                <a:ea typeface="Arial"/>
                <a:cs typeface="Arial"/>
                <a:sym typeface="Arial"/>
              </a:rPr>
              <a:t>Método GET</a:t>
            </a:r>
            <a:endParaRPr b="0" i="0" sz="2900" u="none" cap="none" strike="noStrike">
              <a:solidFill>
                <a:schemeClr val="lt1"/>
              </a:solidFill>
              <a:latin typeface="Arial"/>
              <a:ea typeface="Arial"/>
              <a:cs typeface="Arial"/>
              <a:sym typeface="Arial"/>
            </a:endParaRPr>
          </a:p>
          <a:p>
            <a:pPr indent="-412750" lvl="0" marL="457200" marR="0" rtl="0" algn="l">
              <a:lnSpc>
                <a:spcPct val="115000"/>
              </a:lnSpc>
              <a:spcBef>
                <a:spcPts val="1000"/>
              </a:spcBef>
              <a:spcAft>
                <a:spcPts val="0"/>
              </a:spcAft>
              <a:buClr>
                <a:schemeClr val="lt1"/>
              </a:buClr>
              <a:buSzPts val="2900"/>
              <a:buFont typeface="Arial"/>
              <a:buChar char="●"/>
            </a:pPr>
            <a:r>
              <a:rPr b="0" i="0" lang="en-US" sz="2900" u="none" cap="none" strike="noStrike">
                <a:solidFill>
                  <a:schemeClr val="lt1"/>
                </a:solidFill>
                <a:latin typeface="Arial"/>
                <a:ea typeface="Arial"/>
                <a:cs typeface="Arial"/>
                <a:sym typeface="Arial"/>
              </a:rPr>
              <a:t>Método POST</a:t>
            </a:r>
            <a:endParaRPr b="0" i="0" sz="2900" u="none" cap="none" strike="noStrike">
              <a:solidFill>
                <a:schemeClr val="lt1"/>
              </a:solidFill>
              <a:latin typeface="Arial"/>
              <a:ea typeface="Arial"/>
              <a:cs typeface="Arial"/>
              <a:sym typeface="Arial"/>
            </a:endParaRPr>
          </a:p>
          <a:p>
            <a:pPr indent="-412750" lvl="0" marL="457200" marR="0" rtl="0" algn="l">
              <a:lnSpc>
                <a:spcPct val="115000"/>
              </a:lnSpc>
              <a:spcBef>
                <a:spcPts val="1000"/>
              </a:spcBef>
              <a:spcAft>
                <a:spcPts val="0"/>
              </a:spcAft>
              <a:buClr>
                <a:schemeClr val="lt1"/>
              </a:buClr>
              <a:buSzPts val="2900"/>
              <a:buFont typeface="Arial"/>
              <a:buChar char="●"/>
            </a:pPr>
            <a:r>
              <a:rPr b="0" i="0" lang="en-US" sz="2900" u="none" cap="none" strike="noStrike">
                <a:solidFill>
                  <a:schemeClr val="lt1"/>
                </a:solidFill>
                <a:latin typeface="Arial"/>
                <a:ea typeface="Arial"/>
                <a:cs typeface="Arial"/>
                <a:sym typeface="Arial"/>
              </a:rPr>
              <a:t>Método PUT</a:t>
            </a:r>
            <a:endParaRPr b="0" i="0" sz="2900" u="none" cap="none" strike="noStrike">
              <a:solidFill>
                <a:schemeClr val="lt1"/>
              </a:solidFill>
              <a:latin typeface="Arial"/>
              <a:ea typeface="Arial"/>
              <a:cs typeface="Arial"/>
              <a:sym typeface="Arial"/>
            </a:endParaRPr>
          </a:p>
          <a:p>
            <a:pPr indent="-412750" lvl="0" marL="457200" marR="0" rtl="0" algn="l">
              <a:lnSpc>
                <a:spcPct val="115000"/>
              </a:lnSpc>
              <a:spcBef>
                <a:spcPts val="1000"/>
              </a:spcBef>
              <a:spcAft>
                <a:spcPts val="0"/>
              </a:spcAft>
              <a:buClr>
                <a:schemeClr val="lt1"/>
              </a:buClr>
              <a:buSzPts val="2900"/>
              <a:buFont typeface="Arial"/>
              <a:buChar char="●"/>
            </a:pPr>
            <a:r>
              <a:rPr b="0" i="0" lang="en-US" sz="2900" u="none" cap="none" strike="noStrike">
                <a:solidFill>
                  <a:schemeClr val="lt1"/>
                </a:solidFill>
                <a:latin typeface="Arial"/>
                <a:ea typeface="Arial"/>
                <a:cs typeface="Arial"/>
                <a:sym typeface="Arial"/>
              </a:rPr>
              <a:t>Método PATCH</a:t>
            </a:r>
            <a:endParaRPr b="0" i="0" sz="2900" u="none" cap="none" strike="noStrike">
              <a:solidFill>
                <a:schemeClr val="lt1"/>
              </a:solidFill>
              <a:latin typeface="Arial"/>
              <a:ea typeface="Arial"/>
              <a:cs typeface="Arial"/>
              <a:sym typeface="Arial"/>
            </a:endParaRPr>
          </a:p>
          <a:p>
            <a:pPr indent="-412750" lvl="0" marL="457200" marR="0" rtl="0" algn="l">
              <a:lnSpc>
                <a:spcPct val="115000"/>
              </a:lnSpc>
              <a:spcBef>
                <a:spcPts val="1000"/>
              </a:spcBef>
              <a:spcAft>
                <a:spcPts val="0"/>
              </a:spcAft>
              <a:buClr>
                <a:schemeClr val="lt1"/>
              </a:buClr>
              <a:buSzPts val="2900"/>
              <a:buFont typeface="Arial"/>
              <a:buChar char="●"/>
            </a:pPr>
            <a:r>
              <a:rPr b="0" i="0" lang="en-US" sz="2900" u="none" cap="none" strike="noStrike">
                <a:solidFill>
                  <a:schemeClr val="lt1"/>
                </a:solidFill>
                <a:latin typeface="Arial"/>
                <a:ea typeface="Arial"/>
                <a:cs typeface="Arial"/>
                <a:sym typeface="Arial"/>
              </a:rPr>
              <a:t>Método DELETE</a:t>
            </a:r>
            <a:endParaRPr b="0" i="0" sz="2900" u="none" cap="none" strike="noStrike">
              <a:solidFill>
                <a:schemeClr val="lt1"/>
              </a:solidFill>
              <a:latin typeface="Arial"/>
              <a:ea typeface="Arial"/>
              <a:cs typeface="Arial"/>
              <a:sym typeface="Arial"/>
            </a:endParaRPr>
          </a:p>
          <a:p>
            <a:pPr indent="0" lvl="0" marL="457200" marR="0" rtl="0" algn="l">
              <a:lnSpc>
                <a:spcPct val="115000"/>
              </a:lnSpc>
              <a:spcBef>
                <a:spcPts val="1000"/>
              </a:spcBef>
              <a:spcAft>
                <a:spcPts val="0"/>
              </a:spcAft>
              <a:buClr>
                <a:srgbClr val="000000"/>
              </a:buClr>
              <a:buSzPts val="2900"/>
              <a:buFont typeface="Arial"/>
              <a:buNone/>
            </a:pPr>
            <a:r>
              <a:t/>
            </a:r>
            <a:endParaRPr b="0" i="0" sz="2900" u="none" cap="none" strike="noStrike">
              <a:solidFill>
                <a:schemeClr val="lt1"/>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900"/>
              <a:buFont typeface="Arial"/>
              <a:buNone/>
            </a:pPr>
            <a:r>
              <a:t/>
            </a:r>
            <a:endParaRPr b="0" i="0" sz="29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e18cf7cbcb_0_45"/>
          <p:cNvSpPr/>
          <p:nvPr/>
        </p:nvSpPr>
        <p:spPr>
          <a:xfrm>
            <a:off x="0" y="910500"/>
            <a:ext cx="18288000" cy="923400"/>
          </a:xfrm>
          <a:prstGeom prst="rect">
            <a:avLst/>
          </a:prstGeom>
          <a:gradFill>
            <a:gsLst>
              <a:gs pos="0">
                <a:srgbClr val="666666"/>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5" name="Google Shape;185;g2e18cf7cbcb_0_45"/>
          <p:cNvSpPr txBox="1"/>
          <p:nvPr/>
        </p:nvSpPr>
        <p:spPr>
          <a:xfrm>
            <a:off x="673450" y="910450"/>
            <a:ext cx="13391100" cy="9234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en-US" sz="6000" u="none" cap="none" strike="noStrike">
                <a:solidFill>
                  <a:srgbClr val="FFFFFF"/>
                </a:solidFill>
                <a:latin typeface="Calibri"/>
                <a:ea typeface="Calibri"/>
                <a:cs typeface="Calibri"/>
                <a:sym typeface="Calibri"/>
              </a:rPr>
              <a:t>Métodos do Protocolo HTTP</a:t>
            </a:r>
            <a:endParaRPr b="1" i="0" sz="6000" u="none" cap="none" strike="noStrike">
              <a:solidFill>
                <a:srgbClr val="D9BD34"/>
              </a:solidFill>
              <a:latin typeface="Calibri"/>
              <a:ea typeface="Calibri"/>
              <a:cs typeface="Calibri"/>
              <a:sym typeface="Calibri"/>
            </a:endParaRPr>
          </a:p>
        </p:txBody>
      </p:sp>
      <p:pic>
        <p:nvPicPr>
          <p:cNvPr id="186" name="Google Shape;186;g2e18cf7cbcb_0_45"/>
          <p:cNvPicPr preferRelativeResize="0"/>
          <p:nvPr/>
        </p:nvPicPr>
        <p:blipFill rotWithShape="1">
          <a:blip r:embed="rId3">
            <a:alphaModFix/>
          </a:blip>
          <a:srcRect b="0" l="0" r="0" t="0"/>
          <a:stretch/>
        </p:blipFill>
        <p:spPr>
          <a:xfrm>
            <a:off x="4460125" y="5531950"/>
            <a:ext cx="8568549" cy="4284274"/>
          </a:xfrm>
          <a:prstGeom prst="rect">
            <a:avLst/>
          </a:prstGeom>
          <a:noFill/>
          <a:ln>
            <a:noFill/>
          </a:ln>
        </p:spPr>
      </p:pic>
      <p:sp>
        <p:nvSpPr>
          <p:cNvPr id="187" name="Google Shape;187;g2e18cf7cbcb_0_45"/>
          <p:cNvSpPr txBox="1"/>
          <p:nvPr/>
        </p:nvSpPr>
        <p:spPr>
          <a:xfrm>
            <a:off x="480000" y="2193525"/>
            <a:ext cx="17328000" cy="36327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Os métodos HTTP (HyperText Transfer Protocol) são comandos que definem as ações que podem ser realizadas em um recurso da web,  como um documento ou um dado em um banco de dados. Eles são essenciais para a </a:t>
            </a:r>
            <a:r>
              <a:rPr b="1" i="0" lang="en-US" sz="2800" u="none" cap="none" strike="noStrike">
                <a:solidFill>
                  <a:srgbClr val="D9BD34"/>
                </a:solidFill>
                <a:latin typeface="Arial"/>
                <a:ea typeface="Arial"/>
                <a:cs typeface="Arial"/>
                <a:sym typeface="Arial"/>
              </a:rPr>
              <a:t>comunicação entre clientes e servidores</a:t>
            </a:r>
            <a:r>
              <a:rPr b="0" i="0" lang="en-US" sz="2800" u="none" cap="none" strike="noStrike">
                <a:solidFill>
                  <a:schemeClr val="lt1"/>
                </a:solidFill>
                <a:latin typeface="Arial"/>
                <a:ea typeface="Arial"/>
                <a:cs typeface="Arial"/>
                <a:sym typeface="Arial"/>
              </a:rPr>
              <a:t> na construção de </a:t>
            </a:r>
            <a:r>
              <a:rPr b="1" i="0" lang="en-US" sz="2800" u="none" cap="none" strike="noStrike">
                <a:solidFill>
                  <a:srgbClr val="D9BD34"/>
                </a:solidFill>
                <a:latin typeface="Arial"/>
                <a:ea typeface="Arial"/>
                <a:cs typeface="Arial"/>
                <a:sym typeface="Arial"/>
              </a:rPr>
              <a:t>APIs Web</a:t>
            </a:r>
            <a:r>
              <a:rPr b="0" i="0" lang="en-US" sz="2800" u="none" cap="none" strike="noStrike">
                <a:solidFill>
                  <a:schemeClr val="lt1"/>
                </a:solidFill>
                <a:latin typeface="Arial"/>
                <a:ea typeface="Arial"/>
                <a:cs typeface="Arial"/>
                <a:sym typeface="Arial"/>
              </a:rPr>
              <a:t>. </a:t>
            </a:r>
            <a:endParaRPr b="0" i="0" sz="28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Abaixo, correlacionamos os principais métodos HTTP com as operações CRUD (Create, Read, Update, Delete), que são as quatro operações básicas para gerenciar dados.</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e4430dc203_0_0"/>
          <p:cNvSpPr/>
          <p:nvPr/>
        </p:nvSpPr>
        <p:spPr>
          <a:xfrm>
            <a:off x="0" y="910500"/>
            <a:ext cx="18288000" cy="923400"/>
          </a:xfrm>
          <a:prstGeom prst="rect">
            <a:avLst/>
          </a:prstGeom>
          <a:gradFill>
            <a:gsLst>
              <a:gs pos="0">
                <a:srgbClr val="666666"/>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93" name="Google Shape;193;g2e4430dc203_0_0"/>
          <p:cNvSpPr txBox="1"/>
          <p:nvPr/>
        </p:nvSpPr>
        <p:spPr>
          <a:xfrm>
            <a:off x="673450" y="910450"/>
            <a:ext cx="13391100" cy="19395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en-US" sz="6000" u="none" cap="none" strike="noStrike">
                <a:solidFill>
                  <a:srgbClr val="FFFFFF"/>
                </a:solidFill>
                <a:latin typeface="Calibri"/>
                <a:ea typeface="Calibri"/>
                <a:cs typeface="Calibri"/>
                <a:sym typeface="Calibri"/>
              </a:rPr>
              <a:t>Impotações Necessárias</a:t>
            </a:r>
            <a:endParaRPr b="1" i="0" sz="6000" u="none" cap="none" strike="noStrike">
              <a:solidFill>
                <a:srgbClr val="FFFFFF"/>
              </a:solidFill>
              <a:latin typeface="Calibri"/>
              <a:ea typeface="Calibri"/>
              <a:cs typeface="Calibri"/>
              <a:sym typeface="Calibri"/>
            </a:endParaRPr>
          </a:p>
          <a:p>
            <a:pPr indent="0" lvl="0" marL="0" marR="0" rtl="0" algn="l">
              <a:lnSpc>
                <a:spcPct val="110003"/>
              </a:lnSpc>
              <a:spcBef>
                <a:spcPts val="0"/>
              </a:spcBef>
              <a:spcAft>
                <a:spcPts val="0"/>
              </a:spcAft>
              <a:buClr>
                <a:srgbClr val="000000"/>
              </a:buClr>
              <a:buSzPts val="11216"/>
              <a:buFont typeface="Arial"/>
              <a:buNone/>
            </a:pPr>
            <a:r>
              <a:t/>
            </a:r>
            <a:endParaRPr b="1" i="0" sz="6000" u="none" cap="none" strike="noStrike">
              <a:solidFill>
                <a:srgbClr val="FFFFFF"/>
              </a:solidFill>
              <a:latin typeface="Calibri"/>
              <a:ea typeface="Calibri"/>
              <a:cs typeface="Calibri"/>
              <a:sym typeface="Calibri"/>
            </a:endParaRPr>
          </a:p>
        </p:txBody>
      </p:sp>
      <p:sp>
        <p:nvSpPr>
          <p:cNvPr id="194" name="Google Shape;194;g2e4430dc203_0_0"/>
          <p:cNvSpPr txBox="1"/>
          <p:nvPr/>
        </p:nvSpPr>
        <p:spPr>
          <a:xfrm>
            <a:off x="673450" y="2172900"/>
            <a:ext cx="17328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195" name="Google Shape;195;g2e4430dc203_0_0"/>
          <p:cNvSpPr txBox="1"/>
          <p:nvPr/>
        </p:nvSpPr>
        <p:spPr>
          <a:xfrm>
            <a:off x="1827000" y="2012875"/>
            <a:ext cx="14634000" cy="3078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D9BD3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FastAPI para criar a aplicação web.</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BaseModel de Pydantic para a definição dos modelos de dados.</a:t>
            </a:r>
            <a:endParaRPr b="0" i="0" sz="32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196" name="Google Shape;196;g2e4430dc203_0_0"/>
          <p:cNvSpPr txBox="1"/>
          <p:nvPr/>
        </p:nvSpPr>
        <p:spPr>
          <a:xfrm>
            <a:off x="1827000" y="6873500"/>
            <a:ext cx="13391100" cy="264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US" sz="3200" u="none" cap="none" strike="noStrike">
                <a:solidFill>
                  <a:schemeClr val="lt1"/>
                </a:solidFill>
                <a:latin typeface="Arial"/>
                <a:ea typeface="Arial"/>
                <a:cs typeface="Arial"/>
                <a:sym typeface="Arial"/>
              </a:rPr>
              <a:t>Definir modelos de dados com BaseModel torna o código mais claro e mais fácil de manter. Cada modelo é claramente definido com suas propriedades e tipos esperados. </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3200" u="none" cap="none" strike="noStrike">
                <a:solidFill>
                  <a:schemeClr val="lt1"/>
                </a:solidFill>
                <a:latin typeface="Arial"/>
                <a:ea typeface="Arial"/>
                <a:cs typeface="Arial"/>
                <a:sym typeface="Arial"/>
              </a:rPr>
              <a:t>FastAPI valida automaticamente os dados de entrada e saída de acordo com os modelos definidos, garantindo que os dados estejam corretos.</a:t>
            </a:r>
            <a:endParaRPr b="0" i="0" sz="3200" u="none" cap="none" strike="noStrike">
              <a:solidFill>
                <a:schemeClr val="lt1"/>
              </a:solidFill>
              <a:latin typeface="Arial"/>
              <a:ea typeface="Arial"/>
              <a:cs typeface="Arial"/>
              <a:sym typeface="Arial"/>
            </a:endParaRPr>
          </a:p>
        </p:txBody>
      </p:sp>
      <p:sp>
        <p:nvSpPr>
          <p:cNvPr id="197" name="Google Shape;197;g2e4430dc203_0_0"/>
          <p:cNvSpPr txBox="1"/>
          <p:nvPr/>
        </p:nvSpPr>
        <p:spPr>
          <a:xfrm>
            <a:off x="1926000" y="3833100"/>
            <a:ext cx="14436000" cy="2893800"/>
          </a:xfrm>
          <a:prstGeom prst="rect">
            <a:avLst/>
          </a:prstGeom>
          <a:solidFill>
            <a:srgbClr val="43434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rgbClr val="CF8E6D"/>
                </a:solidFill>
                <a:latin typeface="Courier New"/>
                <a:ea typeface="Courier New"/>
                <a:cs typeface="Courier New"/>
                <a:sym typeface="Courier New"/>
              </a:rPr>
              <a:t>from </a:t>
            </a:r>
            <a:r>
              <a:rPr b="0" i="0" lang="en-US" sz="4400" u="none" cap="none" strike="noStrike">
                <a:solidFill>
                  <a:srgbClr val="BCBEC4"/>
                </a:solidFill>
                <a:latin typeface="Courier New"/>
                <a:ea typeface="Courier New"/>
                <a:cs typeface="Courier New"/>
                <a:sym typeface="Courier New"/>
              </a:rPr>
              <a:t>fastapi </a:t>
            </a:r>
            <a:r>
              <a:rPr b="0" i="0" lang="en-US" sz="4400" u="none" cap="none" strike="noStrike">
                <a:solidFill>
                  <a:srgbClr val="CF8E6D"/>
                </a:solidFill>
                <a:latin typeface="Courier New"/>
                <a:ea typeface="Courier New"/>
                <a:cs typeface="Courier New"/>
                <a:sym typeface="Courier New"/>
              </a:rPr>
              <a:t>import </a:t>
            </a:r>
            <a:r>
              <a:rPr b="0" i="0" lang="en-US" sz="4400" u="none" cap="none" strike="noStrike">
                <a:solidFill>
                  <a:srgbClr val="BCBEC4"/>
                </a:solidFill>
                <a:latin typeface="Courier New"/>
                <a:ea typeface="Courier New"/>
                <a:cs typeface="Courier New"/>
                <a:sym typeface="Courier New"/>
              </a:rPr>
              <a:t>FastAPI</a:t>
            </a:r>
            <a:endParaRPr b="0" i="0" sz="4400" u="none" cap="none" strike="noStrike">
              <a:solidFill>
                <a:srgbClr val="BCBEC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rgbClr val="CF8E6D"/>
                </a:solidFill>
                <a:latin typeface="Courier New"/>
                <a:ea typeface="Courier New"/>
                <a:cs typeface="Courier New"/>
                <a:sym typeface="Courier New"/>
              </a:rPr>
              <a:t>from </a:t>
            </a:r>
            <a:r>
              <a:rPr b="0" i="0" lang="en-US" sz="4400" u="none" cap="none" strike="noStrike">
                <a:solidFill>
                  <a:srgbClr val="BCBEC4"/>
                </a:solidFill>
                <a:latin typeface="Courier New"/>
                <a:ea typeface="Courier New"/>
                <a:cs typeface="Courier New"/>
                <a:sym typeface="Courier New"/>
              </a:rPr>
              <a:t>pydantic </a:t>
            </a:r>
            <a:r>
              <a:rPr b="0" i="0" lang="en-US" sz="4400" u="none" cap="none" strike="noStrike">
                <a:solidFill>
                  <a:srgbClr val="CF8E6D"/>
                </a:solidFill>
                <a:latin typeface="Courier New"/>
                <a:ea typeface="Courier New"/>
                <a:cs typeface="Courier New"/>
                <a:sym typeface="Courier New"/>
              </a:rPr>
              <a:t>import </a:t>
            </a:r>
            <a:r>
              <a:rPr b="0" i="0" lang="en-US" sz="4400" u="none" cap="none" strike="noStrike">
                <a:solidFill>
                  <a:srgbClr val="BCBEC4"/>
                </a:solidFill>
                <a:latin typeface="Courier New"/>
                <a:ea typeface="Courier New"/>
                <a:cs typeface="Courier New"/>
                <a:sym typeface="Courier New"/>
              </a:rPr>
              <a:t>BaseModel</a:t>
            </a:r>
            <a:endParaRPr b="0" i="0" sz="4400" u="none" cap="none" strike="noStrike">
              <a:solidFill>
                <a:srgbClr val="BCBEC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rgbClr val="BCBEC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rgbClr val="BCBEC4"/>
                </a:solidFill>
                <a:latin typeface="Courier New"/>
                <a:ea typeface="Courier New"/>
                <a:cs typeface="Courier New"/>
                <a:sym typeface="Courier New"/>
              </a:rPr>
              <a:t>app = FastAPI()</a:t>
            </a:r>
            <a:endParaRPr b="0" i="0" sz="4400" u="none" cap="none" strike="noStrike">
              <a:solidFill>
                <a:srgbClr val="BCBEC4"/>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e4430dc203_0_88"/>
          <p:cNvSpPr/>
          <p:nvPr/>
        </p:nvSpPr>
        <p:spPr>
          <a:xfrm>
            <a:off x="0" y="910500"/>
            <a:ext cx="18288000" cy="923400"/>
          </a:xfrm>
          <a:prstGeom prst="rect">
            <a:avLst/>
          </a:prstGeom>
          <a:gradFill>
            <a:gsLst>
              <a:gs pos="0">
                <a:srgbClr val="666666"/>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3" name="Google Shape;203;g2e4430dc203_0_88"/>
          <p:cNvSpPr txBox="1"/>
          <p:nvPr/>
        </p:nvSpPr>
        <p:spPr>
          <a:xfrm>
            <a:off x="673450" y="910450"/>
            <a:ext cx="13391100" cy="19395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en-US" sz="6000" u="none" cap="none" strike="noStrike">
                <a:solidFill>
                  <a:srgbClr val="FFFFFF"/>
                </a:solidFill>
                <a:latin typeface="Calibri"/>
                <a:ea typeface="Calibri"/>
                <a:cs typeface="Calibri"/>
                <a:sym typeface="Calibri"/>
              </a:rPr>
              <a:t>Executando o Servidor</a:t>
            </a:r>
            <a:endParaRPr b="1" i="0" sz="6000" u="none" cap="none" strike="noStrike">
              <a:solidFill>
                <a:srgbClr val="FFFFFF"/>
              </a:solidFill>
              <a:latin typeface="Calibri"/>
              <a:ea typeface="Calibri"/>
              <a:cs typeface="Calibri"/>
              <a:sym typeface="Calibri"/>
            </a:endParaRPr>
          </a:p>
          <a:p>
            <a:pPr indent="0" lvl="0" marL="0" marR="0" rtl="0" algn="l">
              <a:lnSpc>
                <a:spcPct val="110003"/>
              </a:lnSpc>
              <a:spcBef>
                <a:spcPts val="0"/>
              </a:spcBef>
              <a:spcAft>
                <a:spcPts val="0"/>
              </a:spcAft>
              <a:buClr>
                <a:srgbClr val="000000"/>
              </a:buClr>
              <a:buSzPts val="11216"/>
              <a:buFont typeface="Arial"/>
              <a:buNone/>
            </a:pPr>
            <a:r>
              <a:t/>
            </a:r>
            <a:endParaRPr b="1" i="0" sz="6000" u="none" cap="none" strike="noStrike">
              <a:solidFill>
                <a:srgbClr val="FFFFFF"/>
              </a:solidFill>
              <a:latin typeface="Calibri"/>
              <a:ea typeface="Calibri"/>
              <a:cs typeface="Calibri"/>
              <a:sym typeface="Calibri"/>
            </a:endParaRPr>
          </a:p>
        </p:txBody>
      </p:sp>
      <p:sp>
        <p:nvSpPr>
          <p:cNvPr id="204" name="Google Shape;204;g2e4430dc203_0_88"/>
          <p:cNvSpPr txBox="1"/>
          <p:nvPr/>
        </p:nvSpPr>
        <p:spPr>
          <a:xfrm>
            <a:off x="673450" y="2172900"/>
            <a:ext cx="17328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205" name="Google Shape;205;g2e4430dc203_0_88"/>
          <p:cNvSpPr txBox="1"/>
          <p:nvPr/>
        </p:nvSpPr>
        <p:spPr>
          <a:xfrm>
            <a:off x="1827000" y="2012875"/>
            <a:ext cx="14634000" cy="4002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D9BD3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Para rodar nossa aplicação FastAPI, utilizamos o servidor Uvicorn. O comando abaixo inicia o servidor e ativa o modo de recarregamento automático, o que facilita o desenvolvimento:</a:t>
            </a:r>
            <a:endParaRPr b="0" i="0" sz="32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ou</a:t>
            </a:r>
            <a:endParaRPr b="0" i="0" sz="2800" u="none" cap="none" strike="noStrike">
              <a:solidFill>
                <a:schemeClr val="lt1"/>
              </a:solidFill>
              <a:latin typeface="Arial"/>
              <a:ea typeface="Arial"/>
              <a:cs typeface="Arial"/>
              <a:sym typeface="Arial"/>
            </a:endParaRPr>
          </a:p>
        </p:txBody>
      </p:sp>
      <p:sp>
        <p:nvSpPr>
          <p:cNvPr id="206" name="Google Shape;206;g2e4430dc203_0_88"/>
          <p:cNvSpPr txBox="1"/>
          <p:nvPr/>
        </p:nvSpPr>
        <p:spPr>
          <a:xfrm>
            <a:off x="1827000" y="4220350"/>
            <a:ext cx="15552900" cy="954300"/>
          </a:xfrm>
          <a:prstGeom prst="rect">
            <a:avLst/>
          </a:prstGeom>
          <a:solidFill>
            <a:srgbClr val="666666"/>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US" sz="5000" u="none" cap="none" strike="noStrike">
                <a:solidFill>
                  <a:schemeClr val="lt1"/>
                </a:solidFill>
                <a:latin typeface="Courier New"/>
                <a:ea typeface="Courier New"/>
                <a:cs typeface="Courier New"/>
                <a:sym typeface="Courier New"/>
              </a:rPr>
              <a:t>uvicorn main:app --reload</a:t>
            </a:r>
            <a:endParaRPr b="0" i="0" sz="5000" u="none" cap="none" strike="noStrike">
              <a:solidFill>
                <a:schemeClr val="lt1"/>
              </a:solidFill>
              <a:latin typeface="Courier New"/>
              <a:ea typeface="Courier New"/>
              <a:cs typeface="Courier New"/>
              <a:sym typeface="Courier New"/>
            </a:endParaRPr>
          </a:p>
        </p:txBody>
      </p:sp>
      <p:sp>
        <p:nvSpPr>
          <p:cNvPr id="207" name="Google Shape;207;g2e4430dc203_0_88"/>
          <p:cNvSpPr txBox="1"/>
          <p:nvPr/>
        </p:nvSpPr>
        <p:spPr>
          <a:xfrm>
            <a:off x="1827000" y="7276675"/>
            <a:ext cx="14634000" cy="215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Após iniciar o servidor, podemos acessar a API no navegador através do endereço </a:t>
            </a:r>
            <a:r>
              <a:rPr b="1" i="0" lang="en-US" sz="3200" u="none" cap="none" strike="noStrike">
                <a:solidFill>
                  <a:srgbClr val="D9BD34"/>
                </a:solidFill>
                <a:latin typeface="Arial"/>
                <a:ea typeface="Arial"/>
                <a:cs typeface="Arial"/>
                <a:sym typeface="Arial"/>
              </a:rPr>
              <a:t>http://127.0.0.1:8000.  </a:t>
            </a:r>
            <a:r>
              <a:rPr b="0" i="0" lang="en-US" sz="3200" u="none" cap="none" strike="noStrike">
                <a:solidFill>
                  <a:schemeClr val="lt1"/>
                </a:solidFill>
                <a:latin typeface="Arial"/>
                <a:ea typeface="Arial"/>
                <a:cs typeface="Arial"/>
                <a:sym typeface="Arial"/>
              </a:rPr>
              <a:t>Além disso, FastAPI fornece uma documentação interativa automática acessível em </a:t>
            </a:r>
            <a:r>
              <a:rPr b="1" i="0" lang="en-US" sz="3200" u="none" cap="none" strike="noStrike">
                <a:solidFill>
                  <a:srgbClr val="D9BD34"/>
                </a:solidFill>
                <a:latin typeface="Arial"/>
                <a:ea typeface="Arial"/>
                <a:cs typeface="Arial"/>
                <a:sym typeface="Arial"/>
              </a:rPr>
              <a:t>http://127.0.0.1:8000/docs</a:t>
            </a:r>
            <a:r>
              <a:rPr b="0" i="0" lang="en-US" sz="3200" u="none" cap="none" strike="noStrike">
                <a:solidFill>
                  <a:schemeClr val="lt1"/>
                </a:solidFill>
                <a:latin typeface="Arial"/>
                <a:ea typeface="Arial"/>
                <a:cs typeface="Arial"/>
                <a:sym typeface="Arial"/>
              </a:rPr>
              <a:t>, onde podemos testar nossos endpoints facilmente</a:t>
            </a:r>
            <a:endParaRPr b="0" i="0" sz="2800" u="none" cap="none" strike="noStrike">
              <a:solidFill>
                <a:schemeClr val="lt1"/>
              </a:solidFill>
              <a:latin typeface="Arial"/>
              <a:ea typeface="Arial"/>
              <a:cs typeface="Arial"/>
              <a:sym typeface="Arial"/>
            </a:endParaRPr>
          </a:p>
        </p:txBody>
      </p:sp>
      <p:sp>
        <p:nvSpPr>
          <p:cNvPr id="208" name="Google Shape;208;g2e4430dc203_0_88"/>
          <p:cNvSpPr txBox="1"/>
          <p:nvPr/>
        </p:nvSpPr>
        <p:spPr>
          <a:xfrm>
            <a:off x="1942100" y="6092175"/>
            <a:ext cx="15552900" cy="954300"/>
          </a:xfrm>
          <a:prstGeom prst="rect">
            <a:avLst/>
          </a:prstGeom>
          <a:solidFill>
            <a:srgbClr val="666666"/>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5000" u="none" cap="none" strike="noStrike">
                <a:solidFill>
                  <a:schemeClr val="lt1"/>
                </a:solidFill>
                <a:latin typeface="Courier New"/>
                <a:ea typeface="Courier New"/>
                <a:cs typeface="Courier New"/>
                <a:sym typeface="Courier New"/>
              </a:rPr>
              <a:t>uvicorn main:app --port 8080 --reload</a:t>
            </a:r>
            <a:endParaRPr b="0" i="0" sz="50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e4430dc203_0_18"/>
          <p:cNvSpPr/>
          <p:nvPr/>
        </p:nvSpPr>
        <p:spPr>
          <a:xfrm>
            <a:off x="0" y="910500"/>
            <a:ext cx="18288000" cy="923400"/>
          </a:xfrm>
          <a:prstGeom prst="rect">
            <a:avLst/>
          </a:prstGeom>
          <a:gradFill>
            <a:gsLst>
              <a:gs pos="0">
                <a:srgbClr val="666666"/>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14" name="Google Shape;214;g2e4430dc203_0_18"/>
          <p:cNvSpPr txBox="1"/>
          <p:nvPr/>
        </p:nvSpPr>
        <p:spPr>
          <a:xfrm>
            <a:off x="673450" y="910450"/>
            <a:ext cx="13391100" cy="19395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en-US" sz="6000" u="none" cap="none" strike="noStrike">
                <a:solidFill>
                  <a:srgbClr val="FFFFFF"/>
                </a:solidFill>
                <a:latin typeface="Calibri"/>
                <a:ea typeface="Calibri"/>
                <a:cs typeface="Calibri"/>
                <a:sym typeface="Calibri"/>
              </a:rPr>
              <a:t>Base Model</a:t>
            </a:r>
            <a:endParaRPr b="1" i="0" sz="6000" u="none" cap="none" strike="noStrike">
              <a:solidFill>
                <a:srgbClr val="FFFFFF"/>
              </a:solidFill>
              <a:latin typeface="Calibri"/>
              <a:ea typeface="Calibri"/>
              <a:cs typeface="Calibri"/>
              <a:sym typeface="Calibri"/>
            </a:endParaRPr>
          </a:p>
          <a:p>
            <a:pPr indent="0" lvl="0" marL="0" marR="0" rtl="0" algn="l">
              <a:lnSpc>
                <a:spcPct val="110003"/>
              </a:lnSpc>
              <a:spcBef>
                <a:spcPts val="0"/>
              </a:spcBef>
              <a:spcAft>
                <a:spcPts val="0"/>
              </a:spcAft>
              <a:buClr>
                <a:srgbClr val="000000"/>
              </a:buClr>
              <a:buSzPts val="11216"/>
              <a:buFont typeface="Arial"/>
              <a:buNone/>
            </a:pPr>
            <a:r>
              <a:t/>
            </a:r>
            <a:endParaRPr b="1" i="0" sz="6000" u="none" cap="none" strike="noStrike">
              <a:solidFill>
                <a:srgbClr val="FFFFFF"/>
              </a:solidFill>
              <a:latin typeface="Calibri"/>
              <a:ea typeface="Calibri"/>
              <a:cs typeface="Calibri"/>
              <a:sym typeface="Calibri"/>
            </a:endParaRPr>
          </a:p>
        </p:txBody>
      </p:sp>
      <p:sp>
        <p:nvSpPr>
          <p:cNvPr id="215" name="Google Shape;215;g2e4430dc203_0_18"/>
          <p:cNvSpPr txBox="1"/>
          <p:nvPr/>
        </p:nvSpPr>
        <p:spPr>
          <a:xfrm>
            <a:off x="673450" y="2172900"/>
            <a:ext cx="17328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216" name="Google Shape;216;g2e4430dc203_0_18"/>
          <p:cNvSpPr txBox="1"/>
          <p:nvPr/>
        </p:nvSpPr>
        <p:spPr>
          <a:xfrm>
            <a:off x="1755925" y="4433225"/>
            <a:ext cx="14655000" cy="143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US" sz="2700" u="none" cap="none" strike="noStrike">
                <a:solidFill>
                  <a:schemeClr val="lt1"/>
                </a:solidFill>
                <a:latin typeface="Arial"/>
                <a:ea typeface="Arial"/>
                <a:cs typeface="Arial"/>
                <a:sym typeface="Arial"/>
              </a:rPr>
              <a:t>Mensagem é uma classe que herda de BaseModel. Isso significa que Mensagem é um modelo de dados Pydantic, que terá funcionalidades adicionais para validação e conversão de tipos.</a:t>
            </a:r>
            <a:endParaRPr b="0" i="0" sz="27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700" u="none" cap="none" strike="noStrike">
              <a:solidFill>
                <a:schemeClr val="lt1"/>
              </a:solidFill>
              <a:latin typeface="Arial"/>
              <a:ea typeface="Arial"/>
              <a:cs typeface="Arial"/>
              <a:sym typeface="Arial"/>
            </a:endParaRPr>
          </a:p>
        </p:txBody>
      </p:sp>
      <p:sp>
        <p:nvSpPr>
          <p:cNvPr id="217" name="Google Shape;217;g2e4430dc203_0_18"/>
          <p:cNvSpPr txBox="1"/>
          <p:nvPr/>
        </p:nvSpPr>
        <p:spPr>
          <a:xfrm>
            <a:off x="1827000" y="2172900"/>
            <a:ext cx="13391100" cy="2031900"/>
          </a:xfrm>
          <a:prstGeom prst="rect">
            <a:avLst/>
          </a:prstGeom>
          <a:solidFill>
            <a:srgbClr val="1E1F2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CF8E6D"/>
                </a:solidFill>
                <a:highlight>
                  <a:srgbClr val="1E1F22"/>
                </a:highlight>
                <a:latin typeface="Courier New"/>
                <a:ea typeface="Courier New"/>
                <a:cs typeface="Courier New"/>
                <a:sym typeface="Courier New"/>
              </a:rPr>
              <a:t>class </a:t>
            </a:r>
            <a:r>
              <a:rPr b="0" i="0" lang="en-US" sz="4000" u="none" cap="none" strike="noStrike">
                <a:solidFill>
                  <a:srgbClr val="BCBEC4"/>
                </a:solidFill>
                <a:highlight>
                  <a:srgbClr val="1E1F22"/>
                </a:highlight>
                <a:latin typeface="Courier New"/>
                <a:ea typeface="Courier New"/>
                <a:cs typeface="Courier New"/>
                <a:sym typeface="Courier New"/>
              </a:rPr>
              <a:t>Mensagem(BaseModel):</a:t>
            </a:r>
            <a:endParaRPr b="0" i="0" sz="4000" u="none" cap="none" strike="noStrike">
              <a:solidFill>
                <a:srgbClr val="BCBEC4"/>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BCBEC4"/>
                </a:solidFill>
                <a:highlight>
                  <a:srgbClr val="1E1F22"/>
                </a:highlight>
                <a:latin typeface="Courier New"/>
                <a:ea typeface="Courier New"/>
                <a:cs typeface="Courier New"/>
                <a:sym typeface="Courier New"/>
              </a:rPr>
              <a:t>   texto: </a:t>
            </a:r>
            <a:r>
              <a:rPr b="0" i="0" lang="en-US" sz="4000" u="none" cap="none" strike="noStrike">
                <a:solidFill>
                  <a:srgbClr val="8888C6"/>
                </a:solidFill>
                <a:highlight>
                  <a:srgbClr val="1E1F22"/>
                </a:highlight>
                <a:latin typeface="Courier New"/>
                <a:ea typeface="Courier New"/>
                <a:cs typeface="Courier New"/>
                <a:sym typeface="Courier New"/>
              </a:rPr>
              <a:t>str</a:t>
            </a:r>
            <a:endParaRPr b="0" i="0" sz="4000" u="none" cap="none" strike="noStrike">
              <a:solidFill>
                <a:srgbClr val="8888C6"/>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8888C6"/>
                </a:solidFill>
                <a:highlight>
                  <a:srgbClr val="1E1F22"/>
                </a:highlight>
                <a:latin typeface="Courier New"/>
                <a:ea typeface="Courier New"/>
                <a:cs typeface="Courier New"/>
                <a:sym typeface="Courier New"/>
              </a:rPr>
              <a:t>   </a:t>
            </a:r>
            <a:r>
              <a:rPr b="0" i="0" lang="en-US" sz="4000" u="none" cap="none" strike="noStrike">
                <a:solidFill>
                  <a:srgbClr val="BCBEC4"/>
                </a:solidFill>
                <a:highlight>
                  <a:srgbClr val="1E1F22"/>
                </a:highlight>
                <a:latin typeface="Courier New"/>
                <a:ea typeface="Courier New"/>
                <a:cs typeface="Courier New"/>
                <a:sym typeface="Courier New"/>
              </a:rPr>
              <a:t>autor: </a:t>
            </a:r>
            <a:r>
              <a:rPr b="0" i="0" lang="en-US" sz="4000" u="none" cap="none" strike="noStrike">
                <a:solidFill>
                  <a:srgbClr val="8888C6"/>
                </a:solidFill>
                <a:highlight>
                  <a:srgbClr val="1E1F22"/>
                </a:highlight>
                <a:latin typeface="Courier New"/>
                <a:ea typeface="Courier New"/>
                <a:cs typeface="Courier New"/>
                <a:sym typeface="Courier New"/>
              </a:rPr>
              <a:t>str </a:t>
            </a:r>
            <a:r>
              <a:rPr b="0" i="0" lang="en-US" sz="4000" u="none" cap="none" strike="noStrike">
                <a:solidFill>
                  <a:srgbClr val="BCBEC4"/>
                </a:solidFill>
                <a:highlight>
                  <a:srgbClr val="1E1F22"/>
                </a:highlight>
                <a:latin typeface="Courier New"/>
                <a:ea typeface="Courier New"/>
                <a:cs typeface="Courier New"/>
                <a:sym typeface="Courier New"/>
              </a:rPr>
              <a:t>= </a:t>
            </a:r>
            <a:r>
              <a:rPr b="0" i="0" lang="en-US" sz="4000" u="none" cap="none" strike="noStrike">
                <a:solidFill>
                  <a:srgbClr val="CF8E6D"/>
                </a:solidFill>
                <a:highlight>
                  <a:srgbClr val="1E1F22"/>
                </a:highlight>
                <a:latin typeface="Courier New"/>
                <a:ea typeface="Courier New"/>
                <a:cs typeface="Courier New"/>
                <a:sym typeface="Courier New"/>
              </a:rPr>
              <a:t>None</a:t>
            </a:r>
            <a:endParaRPr b="0" i="0" sz="4000" u="none" cap="none" strike="noStrike">
              <a:solidFill>
                <a:srgbClr val="CF8E6D"/>
              </a:solidFill>
              <a:highlight>
                <a:srgbClr val="1E1F22"/>
              </a:highlight>
              <a:latin typeface="Courier New"/>
              <a:ea typeface="Courier New"/>
              <a:cs typeface="Courier New"/>
              <a:sym typeface="Courier New"/>
            </a:endParaRPr>
          </a:p>
        </p:txBody>
      </p:sp>
      <p:sp>
        <p:nvSpPr>
          <p:cNvPr id="218" name="Google Shape;218;g2e4430dc203_0_18"/>
          <p:cNvSpPr txBox="1"/>
          <p:nvPr/>
        </p:nvSpPr>
        <p:spPr>
          <a:xfrm>
            <a:off x="1954875" y="5508000"/>
            <a:ext cx="13391100" cy="4617600"/>
          </a:xfrm>
          <a:prstGeom prst="rect">
            <a:avLst/>
          </a:prstGeom>
          <a:solidFill>
            <a:srgbClr val="1E1F2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lt1"/>
                </a:solidFill>
                <a:highlight>
                  <a:srgbClr val="1E1F22"/>
                </a:highlight>
                <a:latin typeface="Courier New"/>
                <a:ea typeface="Courier New"/>
                <a:cs typeface="Courier New"/>
                <a:sym typeface="Courier New"/>
              </a:rPr>
              <a:t>from</a:t>
            </a:r>
            <a:r>
              <a:rPr b="0" i="0" lang="en-US" sz="3600" u="none" cap="none" strike="noStrike">
                <a:solidFill>
                  <a:srgbClr val="CF8E6D"/>
                </a:solidFill>
                <a:highlight>
                  <a:srgbClr val="1E1F22"/>
                </a:highlight>
                <a:latin typeface="Courier New"/>
                <a:ea typeface="Courier New"/>
                <a:cs typeface="Courier New"/>
                <a:sym typeface="Courier New"/>
              </a:rPr>
              <a:t> pydantic </a:t>
            </a:r>
            <a:r>
              <a:rPr b="0" i="0" lang="en-US" sz="3600" u="none" cap="none" strike="noStrike">
                <a:solidFill>
                  <a:schemeClr val="lt1"/>
                </a:solidFill>
                <a:highlight>
                  <a:srgbClr val="1E1F22"/>
                </a:highlight>
                <a:latin typeface="Courier New"/>
                <a:ea typeface="Courier New"/>
                <a:cs typeface="Courier New"/>
                <a:sym typeface="Courier New"/>
              </a:rPr>
              <a:t>import</a:t>
            </a:r>
            <a:r>
              <a:rPr b="0" i="0" lang="en-US" sz="3600" u="none" cap="none" strike="noStrike">
                <a:solidFill>
                  <a:srgbClr val="CF8E6D"/>
                </a:solidFill>
                <a:highlight>
                  <a:srgbClr val="1E1F22"/>
                </a:highlight>
                <a:latin typeface="Courier New"/>
                <a:ea typeface="Courier New"/>
                <a:cs typeface="Courier New"/>
                <a:sym typeface="Courier New"/>
              </a:rPr>
              <a:t> ValidationError</a:t>
            </a:r>
            <a:endParaRPr b="0" i="0" sz="3600" u="none" cap="none" strike="noStrike">
              <a:solidFill>
                <a:srgbClr val="CF8E6D"/>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CF8E6D"/>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FFFF"/>
                </a:solidFill>
                <a:highlight>
                  <a:srgbClr val="1E1F22"/>
                </a:highlight>
                <a:latin typeface="Courier New"/>
                <a:ea typeface="Courier New"/>
                <a:cs typeface="Courier New"/>
                <a:sym typeface="Courier New"/>
              </a:rPr>
              <a:t>try:</a:t>
            </a:r>
            <a:endParaRPr b="0" i="0" sz="3600" u="none" cap="none" strike="noStrike">
              <a:solidFill>
                <a:srgbClr val="00FFFF"/>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F8E6D"/>
                </a:solidFill>
                <a:highlight>
                  <a:srgbClr val="1E1F22"/>
                </a:highlight>
                <a:latin typeface="Courier New"/>
                <a:ea typeface="Courier New"/>
                <a:cs typeface="Courier New"/>
                <a:sym typeface="Courier New"/>
              </a:rPr>
              <a:t>    </a:t>
            </a:r>
            <a:r>
              <a:rPr b="0" i="0" lang="en-US" sz="3600" u="none" cap="none" strike="noStrike">
                <a:solidFill>
                  <a:schemeClr val="lt1"/>
                </a:solidFill>
                <a:highlight>
                  <a:srgbClr val="1E1F22"/>
                </a:highlight>
                <a:latin typeface="Courier New"/>
                <a:ea typeface="Courier New"/>
                <a:cs typeface="Courier New"/>
                <a:sym typeface="Courier New"/>
              </a:rPr>
              <a:t>m =</a:t>
            </a:r>
            <a:r>
              <a:rPr b="0" i="0" lang="en-US" sz="3600" u="none" cap="none" strike="noStrike">
                <a:solidFill>
                  <a:srgbClr val="CF8E6D"/>
                </a:solidFill>
                <a:highlight>
                  <a:srgbClr val="1E1F22"/>
                </a:highlight>
                <a:latin typeface="Courier New"/>
                <a:ea typeface="Courier New"/>
                <a:cs typeface="Courier New"/>
                <a:sym typeface="Courier New"/>
              </a:rPr>
              <a:t> </a:t>
            </a:r>
            <a:r>
              <a:rPr b="0" i="0" lang="en-US" sz="3600" u="none" cap="none" strike="noStrike">
                <a:solidFill>
                  <a:schemeClr val="lt1"/>
                </a:solidFill>
                <a:highlight>
                  <a:srgbClr val="1E1F22"/>
                </a:highlight>
                <a:latin typeface="Courier New"/>
                <a:ea typeface="Courier New"/>
                <a:cs typeface="Courier New"/>
                <a:sym typeface="Courier New"/>
              </a:rPr>
              <a:t>Mensagem(texto=123)</a:t>
            </a:r>
            <a:r>
              <a:rPr b="0" i="0" lang="en-US" sz="3600" u="none" cap="none" strike="noStrike">
                <a:solidFill>
                  <a:srgbClr val="CF8E6D"/>
                </a:solidFill>
                <a:highlight>
                  <a:srgbClr val="1E1F22"/>
                </a:highlight>
                <a:latin typeface="Courier New"/>
                <a:ea typeface="Courier New"/>
                <a:cs typeface="Courier New"/>
                <a:sym typeface="Courier New"/>
              </a:rPr>
              <a:t>  </a:t>
            </a:r>
            <a:r>
              <a:rPr b="0" i="0" lang="en-US" sz="3600" u="none" cap="none" strike="noStrike">
                <a:solidFill>
                  <a:schemeClr val="accent3"/>
                </a:solidFill>
                <a:highlight>
                  <a:srgbClr val="1E1F22"/>
                </a:highlight>
                <a:latin typeface="Courier New"/>
                <a:ea typeface="Courier New"/>
                <a:cs typeface="Courier New"/>
                <a:sym typeface="Courier New"/>
              </a:rPr>
              <a:t># Isso levantará um erro porque texto deve ser uma string</a:t>
            </a:r>
            <a:endParaRPr b="0" i="0" sz="3600" u="none" cap="none" strike="noStrike">
              <a:solidFill>
                <a:schemeClr val="accent3"/>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FFFF"/>
                </a:solidFill>
                <a:highlight>
                  <a:srgbClr val="1E1F22"/>
                </a:highlight>
                <a:latin typeface="Courier New"/>
                <a:ea typeface="Courier New"/>
                <a:cs typeface="Courier New"/>
                <a:sym typeface="Courier New"/>
              </a:rPr>
              <a:t>except</a:t>
            </a:r>
            <a:r>
              <a:rPr b="0" i="0" lang="en-US" sz="3600" u="none" cap="none" strike="noStrike">
                <a:solidFill>
                  <a:srgbClr val="CF8E6D"/>
                </a:solidFill>
                <a:highlight>
                  <a:srgbClr val="1E1F22"/>
                </a:highlight>
                <a:latin typeface="Courier New"/>
                <a:ea typeface="Courier New"/>
                <a:cs typeface="Courier New"/>
                <a:sym typeface="Courier New"/>
              </a:rPr>
              <a:t> ValidationError </a:t>
            </a:r>
            <a:r>
              <a:rPr b="0" i="0" lang="en-US" sz="3600" u="none" cap="none" strike="noStrike">
                <a:solidFill>
                  <a:srgbClr val="00FFFF"/>
                </a:solidFill>
                <a:highlight>
                  <a:srgbClr val="1E1F22"/>
                </a:highlight>
                <a:latin typeface="Courier New"/>
                <a:ea typeface="Courier New"/>
                <a:cs typeface="Courier New"/>
                <a:sym typeface="Courier New"/>
              </a:rPr>
              <a:t>as</a:t>
            </a:r>
            <a:r>
              <a:rPr b="0" i="0" lang="en-US" sz="3600" u="none" cap="none" strike="noStrike">
                <a:solidFill>
                  <a:srgbClr val="CF8E6D"/>
                </a:solidFill>
                <a:highlight>
                  <a:srgbClr val="1E1F22"/>
                </a:highlight>
                <a:latin typeface="Courier New"/>
                <a:ea typeface="Courier New"/>
                <a:cs typeface="Courier New"/>
                <a:sym typeface="Courier New"/>
              </a:rPr>
              <a:t> </a:t>
            </a:r>
            <a:r>
              <a:rPr b="0" i="0" lang="en-US" sz="3600" u="none" cap="none" strike="noStrike">
                <a:solidFill>
                  <a:schemeClr val="lt1"/>
                </a:solidFill>
                <a:highlight>
                  <a:srgbClr val="1E1F22"/>
                </a:highlight>
                <a:latin typeface="Courier New"/>
                <a:ea typeface="Courier New"/>
                <a:cs typeface="Courier New"/>
                <a:sym typeface="Courier New"/>
              </a:rPr>
              <a:t>e:</a:t>
            </a:r>
            <a:endParaRPr b="0" i="0" sz="3600" u="none" cap="none" strike="noStrike">
              <a:solidFill>
                <a:schemeClr val="lt1"/>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F8E6D"/>
                </a:solidFill>
                <a:highlight>
                  <a:srgbClr val="1E1F22"/>
                </a:highlight>
                <a:latin typeface="Courier New"/>
                <a:ea typeface="Courier New"/>
                <a:cs typeface="Courier New"/>
                <a:sym typeface="Courier New"/>
              </a:rPr>
              <a:t>  </a:t>
            </a:r>
            <a:r>
              <a:rPr b="0" i="0" lang="en-US" sz="3600" u="none" cap="none" strike="noStrike">
                <a:solidFill>
                  <a:schemeClr val="lt1"/>
                </a:solidFill>
                <a:highlight>
                  <a:srgbClr val="1E1F22"/>
                </a:highlight>
                <a:latin typeface="Courier New"/>
                <a:ea typeface="Courier New"/>
                <a:cs typeface="Courier New"/>
                <a:sym typeface="Courier New"/>
              </a:rPr>
              <a:t>  print(e)</a:t>
            </a:r>
            <a:endParaRPr b="0" i="0" sz="3600" u="none" cap="none" strike="noStrike">
              <a:solidFill>
                <a:schemeClr val="lt1"/>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CF8E6D"/>
              </a:solidFill>
              <a:highlight>
                <a:srgbClr val="1E1F22"/>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e4430dc203_0_39"/>
          <p:cNvSpPr/>
          <p:nvPr/>
        </p:nvSpPr>
        <p:spPr>
          <a:xfrm>
            <a:off x="0" y="910500"/>
            <a:ext cx="18288000" cy="923400"/>
          </a:xfrm>
          <a:prstGeom prst="rect">
            <a:avLst/>
          </a:prstGeom>
          <a:gradFill>
            <a:gsLst>
              <a:gs pos="0">
                <a:srgbClr val="666666"/>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4" name="Google Shape;224;g2e4430dc203_0_39"/>
          <p:cNvSpPr txBox="1"/>
          <p:nvPr/>
        </p:nvSpPr>
        <p:spPr>
          <a:xfrm>
            <a:off x="673450" y="910450"/>
            <a:ext cx="13391100" cy="29553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en-US" sz="6000" u="none" cap="none" strike="noStrike">
                <a:solidFill>
                  <a:srgbClr val="FFFFFF"/>
                </a:solidFill>
                <a:latin typeface="Calibri"/>
                <a:ea typeface="Calibri"/>
                <a:cs typeface="Calibri"/>
                <a:sym typeface="Calibri"/>
              </a:rPr>
              <a:t>Decoradores em FastAPI</a:t>
            </a:r>
            <a:endParaRPr b="1" i="0" sz="6000" u="none" cap="none" strike="noStrike">
              <a:solidFill>
                <a:srgbClr val="FFFFFF"/>
              </a:solidFill>
              <a:latin typeface="Calibri"/>
              <a:ea typeface="Calibri"/>
              <a:cs typeface="Calibri"/>
              <a:sym typeface="Calibri"/>
            </a:endParaRPr>
          </a:p>
          <a:p>
            <a:pPr indent="0" lvl="0" marL="0" marR="0" rtl="0" algn="l">
              <a:lnSpc>
                <a:spcPct val="110003"/>
              </a:lnSpc>
              <a:spcBef>
                <a:spcPts val="0"/>
              </a:spcBef>
              <a:spcAft>
                <a:spcPts val="0"/>
              </a:spcAft>
              <a:buClr>
                <a:srgbClr val="000000"/>
              </a:buClr>
              <a:buSzPts val="11216"/>
              <a:buFont typeface="Arial"/>
              <a:buNone/>
            </a:pPr>
            <a:r>
              <a:t/>
            </a:r>
            <a:endParaRPr b="1" i="0" sz="6000" u="none" cap="none" strike="noStrike">
              <a:solidFill>
                <a:srgbClr val="FFFFFF"/>
              </a:solidFill>
              <a:latin typeface="Calibri"/>
              <a:ea typeface="Calibri"/>
              <a:cs typeface="Calibri"/>
              <a:sym typeface="Calibri"/>
            </a:endParaRPr>
          </a:p>
          <a:p>
            <a:pPr indent="0" lvl="0" marL="0" marR="0" rtl="0" algn="l">
              <a:lnSpc>
                <a:spcPct val="110003"/>
              </a:lnSpc>
              <a:spcBef>
                <a:spcPts val="0"/>
              </a:spcBef>
              <a:spcAft>
                <a:spcPts val="0"/>
              </a:spcAft>
              <a:buClr>
                <a:srgbClr val="000000"/>
              </a:buClr>
              <a:buSzPts val="11216"/>
              <a:buFont typeface="Arial"/>
              <a:buNone/>
            </a:pPr>
            <a:r>
              <a:t/>
            </a:r>
            <a:endParaRPr b="1" i="0" sz="6000" u="none" cap="none" strike="noStrike">
              <a:solidFill>
                <a:srgbClr val="FFFFFF"/>
              </a:solidFill>
              <a:latin typeface="Calibri"/>
              <a:ea typeface="Calibri"/>
              <a:cs typeface="Calibri"/>
              <a:sym typeface="Calibri"/>
            </a:endParaRPr>
          </a:p>
        </p:txBody>
      </p:sp>
      <p:sp>
        <p:nvSpPr>
          <p:cNvPr id="225" name="Google Shape;225;g2e4430dc203_0_39"/>
          <p:cNvSpPr txBox="1"/>
          <p:nvPr/>
        </p:nvSpPr>
        <p:spPr>
          <a:xfrm>
            <a:off x="673450" y="2172900"/>
            <a:ext cx="17328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226" name="Google Shape;226;g2e4430dc203_0_39"/>
          <p:cNvSpPr txBox="1"/>
          <p:nvPr/>
        </p:nvSpPr>
        <p:spPr>
          <a:xfrm>
            <a:off x="1500175" y="1997400"/>
            <a:ext cx="14655000" cy="1970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US" sz="2900" u="none" cap="none" strike="noStrike">
                <a:solidFill>
                  <a:schemeClr val="lt1"/>
                </a:solidFill>
                <a:latin typeface="Arial"/>
                <a:ea typeface="Arial"/>
                <a:cs typeface="Arial"/>
                <a:sym typeface="Arial"/>
              </a:rPr>
              <a:t>Os decoradores são usados para transformar ou ampliar o comportamento de funções ou métodos. Em FastAPI, decoradores são usados principalmente para definir rotas e associar métodos HTTP (como GET, POST, PUT, DELETE) a funções específicas.</a:t>
            </a:r>
            <a:endParaRPr b="0" i="0" sz="29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900" u="none" cap="none" strike="noStrike">
              <a:solidFill>
                <a:schemeClr val="lt1"/>
              </a:solidFill>
              <a:latin typeface="Arial"/>
              <a:ea typeface="Arial"/>
              <a:cs typeface="Arial"/>
              <a:sym typeface="Arial"/>
            </a:endParaRPr>
          </a:p>
        </p:txBody>
      </p:sp>
      <p:sp>
        <p:nvSpPr>
          <p:cNvPr id="227" name="Google Shape;227;g2e4430dc203_0_39"/>
          <p:cNvSpPr txBox="1"/>
          <p:nvPr/>
        </p:nvSpPr>
        <p:spPr>
          <a:xfrm>
            <a:off x="1628075" y="3636400"/>
            <a:ext cx="13391100" cy="4494600"/>
          </a:xfrm>
          <a:prstGeom prst="rect">
            <a:avLst/>
          </a:prstGeom>
          <a:solidFill>
            <a:srgbClr val="1E1F2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lt1"/>
                </a:solidFill>
                <a:highlight>
                  <a:srgbClr val="1E1F22"/>
                </a:highlight>
                <a:latin typeface="Courier New"/>
                <a:ea typeface="Courier New"/>
                <a:cs typeface="Courier New"/>
                <a:sym typeface="Courier New"/>
              </a:rPr>
              <a:t>@app.get(</a:t>
            </a:r>
            <a:r>
              <a:rPr b="0" i="0" lang="en-US" sz="4000" u="none" cap="none" strike="noStrike">
                <a:solidFill>
                  <a:srgbClr val="D9BD34"/>
                </a:solidFill>
                <a:highlight>
                  <a:srgbClr val="1E1F22"/>
                </a:highlight>
                <a:latin typeface="Courier New"/>
                <a:ea typeface="Courier New"/>
                <a:cs typeface="Courier New"/>
                <a:sym typeface="Courier New"/>
              </a:rPr>
              <a:t>“/”</a:t>
            </a:r>
            <a:r>
              <a:rPr b="0" i="0" lang="en-US" sz="4000" u="none" cap="none" strike="noStrike">
                <a:solidFill>
                  <a:schemeClr val="lt1"/>
                </a:solidFill>
                <a:highlight>
                  <a:srgbClr val="1E1F22"/>
                </a:highlight>
                <a:latin typeface="Courier New"/>
                <a:ea typeface="Courier New"/>
                <a:cs typeface="Courier New"/>
                <a:sym typeface="Courier New"/>
              </a:rPr>
              <a:t>)</a:t>
            </a:r>
            <a:endParaRPr b="0" i="0" sz="4000" u="none" cap="none" strike="noStrike">
              <a:solidFill>
                <a:schemeClr val="lt1"/>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lt1"/>
                </a:solidFill>
                <a:highlight>
                  <a:srgbClr val="1E1F22"/>
                </a:highlight>
                <a:latin typeface="Courier New"/>
                <a:ea typeface="Courier New"/>
                <a:cs typeface="Courier New"/>
                <a:sym typeface="Courier New"/>
              </a:rPr>
              <a:t>@app.get(</a:t>
            </a:r>
            <a:r>
              <a:rPr b="0" i="0" lang="en-US" sz="4000" u="none" cap="none" strike="noStrike">
                <a:solidFill>
                  <a:srgbClr val="D9BD34"/>
                </a:solidFill>
                <a:highlight>
                  <a:srgbClr val="1E1F22"/>
                </a:highlight>
                <a:latin typeface="Courier New"/>
                <a:ea typeface="Courier New"/>
                <a:cs typeface="Courier New"/>
                <a:sym typeface="Courier New"/>
              </a:rPr>
              <a:t>“/mensagens/”</a:t>
            </a:r>
            <a:r>
              <a:rPr b="0" i="0" lang="en-US" sz="4000" u="none" cap="none" strike="noStrike">
                <a:solidFill>
                  <a:schemeClr val="lt1"/>
                </a:solidFill>
                <a:highlight>
                  <a:srgbClr val="1E1F22"/>
                </a:highlight>
                <a:latin typeface="Courier New"/>
                <a:ea typeface="Courier New"/>
                <a:cs typeface="Courier New"/>
                <a:sym typeface="Courier New"/>
              </a:rPr>
              <a:t>)</a:t>
            </a:r>
            <a:endParaRPr b="0" i="0" sz="4000" u="none" cap="none" strike="noStrike">
              <a:solidFill>
                <a:schemeClr val="lt1"/>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chemeClr val="lt1"/>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lt1"/>
                </a:solidFill>
                <a:highlight>
                  <a:srgbClr val="1E1F22"/>
                </a:highlight>
                <a:latin typeface="Courier New"/>
                <a:ea typeface="Courier New"/>
                <a:cs typeface="Courier New"/>
                <a:sym typeface="Courier New"/>
              </a:rPr>
              <a:t>@app.post(</a:t>
            </a:r>
            <a:r>
              <a:rPr b="0" i="0" lang="en-US" sz="4000" u="none" cap="none" strike="noStrike">
                <a:solidFill>
                  <a:srgbClr val="D9BD34"/>
                </a:solidFill>
                <a:highlight>
                  <a:srgbClr val="1E1F22"/>
                </a:highlight>
                <a:latin typeface="Courier New"/>
                <a:ea typeface="Courier New"/>
                <a:cs typeface="Courier New"/>
                <a:sym typeface="Courier New"/>
              </a:rPr>
              <a:t>“/mensagens/”</a:t>
            </a:r>
            <a:r>
              <a:rPr b="0" i="0" lang="en-US" sz="4000" u="none" cap="none" strike="noStrike">
                <a:solidFill>
                  <a:schemeClr val="lt1"/>
                </a:solidFill>
                <a:highlight>
                  <a:srgbClr val="1E1F22"/>
                </a:highlight>
                <a:latin typeface="Courier New"/>
                <a:ea typeface="Courier New"/>
                <a:cs typeface="Courier New"/>
                <a:sym typeface="Courier New"/>
              </a:rPr>
              <a:t>)</a:t>
            </a:r>
            <a:endParaRPr b="0" i="0" sz="4000" u="none" cap="none" strike="noStrike">
              <a:solidFill>
                <a:schemeClr val="lt1"/>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chemeClr val="lt1"/>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lt1"/>
                </a:solidFill>
                <a:highlight>
                  <a:srgbClr val="1E1F22"/>
                </a:highlight>
                <a:latin typeface="Courier New"/>
                <a:ea typeface="Courier New"/>
                <a:cs typeface="Courier New"/>
                <a:sym typeface="Courier New"/>
              </a:rPr>
              <a:t>@app.put(</a:t>
            </a:r>
            <a:r>
              <a:rPr b="0" i="0" lang="en-US" sz="4000" u="none" cap="none" strike="noStrike">
                <a:solidFill>
                  <a:srgbClr val="D9BD34"/>
                </a:solidFill>
                <a:highlight>
                  <a:srgbClr val="1E1F22"/>
                </a:highlight>
                <a:latin typeface="Courier New"/>
                <a:ea typeface="Courier New"/>
                <a:cs typeface="Courier New"/>
                <a:sym typeface="Courier New"/>
              </a:rPr>
              <a:t>“/mensagens/{id}”</a:t>
            </a:r>
            <a:r>
              <a:rPr b="0" i="0" lang="en-US" sz="4000" u="none" cap="none" strike="noStrike">
                <a:solidFill>
                  <a:schemeClr val="lt1"/>
                </a:solidFill>
                <a:highlight>
                  <a:srgbClr val="1E1F22"/>
                </a:highlight>
                <a:latin typeface="Courier New"/>
                <a:ea typeface="Courier New"/>
                <a:cs typeface="Courier New"/>
                <a:sym typeface="Courier New"/>
              </a:rPr>
              <a:t>)</a:t>
            </a:r>
            <a:endParaRPr b="0" i="0" sz="4000" u="none" cap="none" strike="noStrike">
              <a:solidFill>
                <a:schemeClr val="lt1"/>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lt1"/>
                </a:solidFill>
                <a:highlight>
                  <a:srgbClr val="1E1F22"/>
                </a:highlight>
                <a:latin typeface="Courier New"/>
                <a:ea typeface="Courier New"/>
                <a:cs typeface="Courier New"/>
                <a:sym typeface="Courier New"/>
              </a:rPr>
              <a:t>@app.delete(</a:t>
            </a:r>
            <a:r>
              <a:rPr b="0" i="0" lang="en-US" sz="4000" u="none" cap="none" strike="noStrike">
                <a:solidFill>
                  <a:srgbClr val="D9BD34"/>
                </a:solidFill>
                <a:highlight>
                  <a:srgbClr val="1E1F22"/>
                </a:highlight>
                <a:latin typeface="Courier New"/>
                <a:ea typeface="Courier New"/>
                <a:cs typeface="Courier New"/>
                <a:sym typeface="Courier New"/>
              </a:rPr>
              <a:t>“/mensagens/{id}”</a:t>
            </a:r>
            <a:r>
              <a:rPr b="0" i="0" lang="en-US" sz="4000" u="none" cap="none" strike="noStrike">
                <a:solidFill>
                  <a:schemeClr val="lt1"/>
                </a:solidFill>
                <a:highlight>
                  <a:srgbClr val="1E1F22"/>
                </a:highlight>
                <a:latin typeface="Courier New"/>
                <a:ea typeface="Courier New"/>
                <a:cs typeface="Courier New"/>
                <a:sym typeface="Courier New"/>
              </a:rPr>
              <a:t>)</a:t>
            </a:r>
            <a:endParaRPr b="0" i="0" sz="4000" u="none" cap="none" strike="noStrike">
              <a:solidFill>
                <a:schemeClr val="lt1"/>
              </a:solidFill>
              <a:highlight>
                <a:srgbClr val="1E1F22"/>
              </a:highlight>
              <a:latin typeface="Courier New"/>
              <a:ea typeface="Courier New"/>
              <a:cs typeface="Courier New"/>
              <a:sym typeface="Courier New"/>
            </a:endParaRPr>
          </a:p>
        </p:txBody>
      </p:sp>
      <p:sp>
        <p:nvSpPr>
          <p:cNvPr id="228" name="Google Shape;228;g2e4430dc203_0_39"/>
          <p:cNvSpPr txBox="1"/>
          <p:nvPr/>
        </p:nvSpPr>
        <p:spPr>
          <a:xfrm>
            <a:off x="1500175" y="8372525"/>
            <a:ext cx="14655000" cy="1523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US" sz="2900" u="none" cap="none" strike="noStrike">
                <a:solidFill>
                  <a:schemeClr val="lt1"/>
                </a:solidFill>
                <a:latin typeface="Arial"/>
                <a:ea typeface="Arial"/>
                <a:cs typeface="Arial"/>
                <a:sym typeface="Arial"/>
              </a:rPr>
              <a:t>Além de definir rotas estáticas, FastAPI permite a definição de rotas com parâmetros, {id} é um parâmetro de rota. Isso permite que você crie rotas dinâmicas que aceitam valores diferentes para o mesmo padrão de rota</a:t>
            </a:r>
            <a:endParaRPr b="0" i="0" sz="29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0df2684695_0_0"/>
          <p:cNvSpPr/>
          <p:nvPr/>
        </p:nvSpPr>
        <p:spPr>
          <a:xfrm>
            <a:off x="0" y="910500"/>
            <a:ext cx="18288000" cy="923400"/>
          </a:xfrm>
          <a:prstGeom prst="rect">
            <a:avLst/>
          </a:prstGeom>
          <a:gradFill>
            <a:gsLst>
              <a:gs pos="0">
                <a:srgbClr val="666666"/>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4" name="Google Shape;234;g20df2684695_0_0"/>
          <p:cNvSpPr txBox="1"/>
          <p:nvPr/>
        </p:nvSpPr>
        <p:spPr>
          <a:xfrm>
            <a:off x="673450" y="910450"/>
            <a:ext cx="13391100" cy="19395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en-US" sz="6000" u="none" cap="none" strike="noStrike">
                <a:solidFill>
                  <a:srgbClr val="FFFFFF"/>
                </a:solidFill>
                <a:latin typeface="Calibri"/>
                <a:ea typeface="Calibri"/>
                <a:cs typeface="Calibri"/>
                <a:sym typeface="Calibri"/>
              </a:rPr>
              <a:t>Método GET</a:t>
            </a:r>
            <a:endParaRPr b="1" i="0" sz="6000" u="none" cap="none" strike="noStrike">
              <a:solidFill>
                <a:srgbClr val="FFFFFF"/>
              </a:solidFill>
              <a:latin typeface="Calibri"/>
              <a:ea typeface="Calibri"/>
              <a:cs typeface="Calibri"/>
              <a:sym typeface="Calibri"/>
            </a:endParaRPr>
          </a:p>
          <a:p>
            <a:pPr indent="0" lvl="0" marL="0" marR="0" rtl="0" algn="l">
              <a:lnSpc>
                <a:spcPct val="110003"/>
              </a:lnSpc>
              <a:spcBef>
                <a:spcPts val="0"/>
              </a:spcBef>
              <a:spcAft>
                <a:spcPts val="0"/>
              </a:spcAft>
              <a:buClr>
                <a:srgbClr val="000000"/>
              </a:buClr>
              <a:buSzPts val="11216"/>
              <a:buFont typeface="Arial"/>
              <a:buNone/>
            </a:pPr>
            <a:r>
              <a:t/>
            </a:r>
            <a:endParaRPr b="1" i="0" sz="6000" u="none" cap="none" strike="noStrike">
              <a:solidFill>
                <a:srgbClr val="FFFFFF"/>
              </a:solidFill>
              <a:latin typeface="Calibri"/>
              <a:ea typeface="Calibri"/>
              <a:cs typeface="Calibri"/>
              <a:sym typeface="Calibri"/>
            </a:endParaRPr>
          </a:p>
        </p:txBody>
      </p:sp>
      <p:sp>
        <p:nvSpPr>
          <p:cNvPr id="235" name="Google Shape;235;g20df2684695_0_0"/>
          <p:cNvSpPr txBox="1"/>
          <p:nvPr/>
        </p:nvSpPr>
        <p:spPr>
          <a:xfrm>
            <a:off x="673450" y="2172900"/>
            <a:ext cx="17328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236" name="Google Shape;236;g20df2684695_0_0"/>
          <p:cNvSpPr txBox="1"/>
          <p:nvPr/>
        </p:nvSpPr>
        <p:spPr>
          <a:xfrm>
            <a:off x="1222950" y="2734025"/>
            <a:ext cx="15222000" cy="3570900"/>
          </a:xfrm>
          <a:prstGeom prst="rect">
            <a:avLst/>
          </a:prstGeom>
          <a:solidFill>
            <a:srgbClr val="1E1F2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rgbClr val="B3AE60"/>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rgbClr val="B3AE60"/>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rgbClr val="B3AE60"/>
                </a:solidFill>
                <a:highlight>
                  <a:srgbClr val="1E1F22"/>
                </a:highlight>
                <a:latin typeface="Courier New"/>
                <a:ea typeface="Courier New"/>
                <a:cs typeface="Courier New"/>
                <a:sym typeface="Courier New"/>
              </a:rPr>
              <a:t>@app.get</a:t>
            </a:r>
            <a:r>
              <a:rPr b="0" i="0" lang="en-US" sz="4400" u="none" cap="none" strike="noStrike">
                <a:solidFill>
                  <a:srgbClr val="BCBEC4"/>
                </a:solidFill>
                <a:highlight>
                  <a:srgbClr val="1E1F22"/>
                </a:highlight>
                <a:latin typeface="Courier New"/>
                <a:ea typeface="Courier New"/>
                <a:cs typeface="Courier New"/>
                <a:sym typeface="Courier New"/>
              </a:rPr>
              <a:t>(</a:t>
            </a:r>
            <a:r>
              <a:rPr b="0" i="0" lang="en-US" sz="4400" u="none" cap="none" strike="noStrike">
                <a:solidFill>
                  <a:srgbClr val="6AAB73"/>
                </a:solidFill>
                <a:highlight>
                  <a:srgbClr val="1E1F22"/>
                </a:highlight>
                <a:latin typeface="Courier New"/>
                <a:ea typeface="Courier New"/>
                <a:cs typeface="Courier New"/>
                <a:sym typeface="Courier New"/>
              </a:rPr>
              <a:t>'/'</a:t>
            </a:r>
            <a:r>
              <a:rPr b="0" i="0" lang="en-US" sz="4400" u="none" cap="none" strike="noStrike">
                <a:solidFill>
                  <a:srgbClr val="BCBEC4"/>
                </a:solidFill>
                <a:highlight>
                  <a:srgbClr val="1E1F22"/>
                </a:highlight>
                <a:latin typeface="Courier New"/>
                <a:ea typeface="Courier New"/>
                <a:cs typeface="Courier New"/>
                <a:sym typeface="Courier New"/>
              </a:rPr>
              <a:t>)</a:t>
            </a:r>
            <a:endParaRPr b="0" i="0" sz="4400" u="none" cap="none" strike="noStrike">
              <a:solidFill>
                <a:srgbClr val="BCBEC4"/>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rgbClr val="CF8E6D"/>
                </a:solidFill>
                <a:highlight>
                  <a:srgbClr val="1E1F22"/>
                </a:highlight>
                <a:latin typeface="Courier New"/>
                <a:ea typeface="Courier New"/>
                <a:cs typeface="Courier New"/>
                <a:sym typeface="Courier New"/>
              </a:rPr>
              <a:t>def </a:t>
            </a:r>
            <a:r>
              <a:rPr b="0" i="0" lang="en-US" sz="4400" u="none" cap="none" strike="noStrike">
                <a:solidFill>
                  <a:srgbClr val="56A8F5"/>
                </a:solidFill>
                <a:highlight>
                  <a:srgbClr val="1E1F22"/>
                </a:highlight>
                <a:latin typeface="Courier New"/>
                <a:ea typeface="Courier New"/>
                <a:cs typeface="Courier New"/>
                <a:sym typeface="Courier New"/>
              </a:rPr>
              <a:t>exibir</a:t>
            </a:r>
            <a:r>
              <a:rPr b="0" i="0" lang="en-US" sz="4400" u="none" cap="none" strike="noStrike">
                <a:solidFill>
                  <a:srgbClr val="BCBEC4"/>
                </a:solidFill>
                <a:highlight>
                  <a:srgbClr val="1E1F22"/>
                </a:highlight>
                <a:latin typeface="Courier New"/>
                <a:ea typeface="Courier New"/>
                <a:cs typeface="Courier New"/>
                <a:sym typeface="Courier New"/>
              </a:rPr>
              <a:t>():</a:t>
            </a:r>
            <a:endParaRPr b="0" i="0" sz="4400" u="none" cap="none" strike="noStrike">
              <a:solidFill>
                <a:srgbClr val="BCBEC4"/>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rgbClr val="BCBEC4"/>
                </a:solidFill>
                <a:highlight>
                  <a:srgbClr val="1E1F22"/>
                </a:highlight>
                <a:latin typeface="Courier New"/>
                <a:ea typeface="Courier New"/>
                <a:cs typeface="Courier New"/>
                <a:sym typeface="Courier New"/>
              </a:rPr>
              <a:t>   </a:t>
            </a:r>
            <a:r>
              <a:rPr b="0" i="0" lang="en-US" sz="4400" u="none" cap="none" strike="noStrike">
                <a:solidFill>
                  <a:srgbClr val="CF8E6D"/>
                </a:solidFill>
                <a:highlight>
                  <a:srgbClr val="1E1F22"/>
                </a:highlight>
                <a:latin typeface="Courier New"/>
                <a:ea typeface="Courier New"/>
                <a:cs typeface="Courier New"/>
                <a:sym typeface="Courier New"/>
              </a:rPr>
              <a:t>return </a:t>
            </a:r>
            <a:r>
              <a:rPr b="0" i="0" lang="en-US" sz="4400" u="none" cap="none" strike="noStrike">
                <a:solidFill>
                  <a:srgbClr val="BCBEC4"/>
                </a:solidFill>
                <a:highlight>
                  <a:srgbClr val="1E1F22"/>
                </a:highlight>
                <a:latin typeface="Courier New"/>
                <a:ea typeface="Courier New"/>
                <a:cs typeface="Courier New"/>
                <a:sym typeface="Courier New"/>
              </a:rPr>
              <a:t>[</a:t>
            </a:r>
            <a:r>
              <a:rPr b="0" i="0" lang="en-US" sz="4400" u="none" cap="none" strike="noStrike">
                <a:solidFill>
                  <a:srgbClr val="6AAB73"/>
                </a:solidFill>
                <a:highlight>
                  <a:srgbClr val="1E1F22"/>
                </a:highlight>
                <a:latin typeface="Courier New"/>
                <a:ea typeface="Courier New"/>
                <a:cs typeface="Courier New"/>
                <a:sym typeface="Courier New"/>
              </a:rPr>
              <a:t>'Api de teste de mensagens'</a:t>
            </a:r>
            <a:r>
              <a:rPr b="0" i="0" lang="en-US" sz="4400" u="none" cap="none" strike="noStrike">
                <a:solidFill>
                  <a:srgbClr val="BCBEC4"/>
                </a:solidFill>
                <a:highlight>
                  <a:srgbClr val="1E1F22"/>
                </a:highlight>
                <a:latin typeface="Courier New"/>
                <a:ea typeface="Courier New"/>
                <a:cs typeface="Courier New"/>
                <a:sym typeface="Courier New"/>
              </a:rPr>
              <a:t>]</a:t>
            </a:r>
            <a:endParaRPr b="0" i="0" sz="4400" u="none" cap="none" strike="noStrike">
              <a:solidFill>
                <a:srgbClr val="BCBEC4"/>
              </a:solidFill>
              <a:highlight>
                <a:srgbClr val="1E1F22"/>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e4430dc203_0_56"/>
          <p:cNvSpPr/>
          <p:nvPr/>
        </p:nvSpPr>
        <p:spPr>
          <a:xfrm>
            <a:off x="0" y="910500"/>
            <a:ext cx="18288000" cy="923400"/>
          </a:xfrm>
          <a:prstGeom prst="rect">
            <a:avLst/>
          </a:prstGeom>
          <a:gradFill>
            <a:gsLst>
              <a:gs pos="0">
                <a:srgbClr val="666666"/>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2" name="Google Shape;242;g2e4430dc203_0_56"/>
          <p:cNvSpPr txBox="1"/>
          <p:nvPr/>
        </p:nvSpPr>
        <p:spPr>
          <a:xfrm>
            <a:off x="673450" y="910450"/>
            <a:ext cx="13391100" cy="19395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en-US" sz="6000" u="none" cap="none" strike="noStrike">
                <a:solidFill>
                  <a:srgbClr val="FFFFFF"/>
                </a:solidFill>
                <a:latin typeface="Calibri"/>
                <a:ea typeface="Calibri"/>
                <a:cs typeface="Calibri"/>
                <a:sym typeface="Calibri"/>
              </a:rPr>
              <a:t>Método GET</a:t>
            </a:r>
            <a:endParaRPr b="1" i="0" sz="6000" u="none" cap="none" strike="noStrike">
              <a:solidFill>
                <a:srgbClr val="FFFFFF"/>
              </a:solidFill>
              <a:latin typeface="Calibri"/>
              <a:ea typeface="Calibri"/>
              <a:cs typeface="Calibri"/>
              <a:sym typeface="Calibri"/>
            </a:endParaRPr>
          </a:p>
          <a:p>
            <a:pPr indent="0" lvl="0" marL="0" marR="0" rtl="0" algn="l">
              <a:lnSpc>
                <a:spcPct val="110003"/>
              </a:lnSpc>
              <a:spcBef>
                <a:spcPts val="0"/>
              </a:spcBef>
              <a:spcAft>
                <a:spcPts val="0"/>
              </a:spcAft>
              <a:buClr>
                <a:srgbClr val="000000"/>
              </a:buClr>
              <a:buSzPts val="11216"/>
              <a:buFont typeface="Arial"/>
              <a:buNone/>
            </a:pPr>
            <a:r>
              <a:t/>
            </a:r>
            <a:endParaRPr b="1" i="0" sz="6000" u="none" cap="none" strike="noStrike">
              <a:solidFill>
                <a:srgbClr val="FFFFFF"/>
              </a:solidFill>
              <a:latin typeface="Calibri"/>
              <a:ea typeface="Calibri"/>
              <a:cs typeface="Calibri"/>
              <a:sym typeface="Calibri"/>
            </a:endParaRPr>
          </a:p>
        </p:txBody>
      </p:sp>
      <p:sp>
        <p:nvSpPr>
          <p:cNvPr id="243" name="Google Shape;243;g2e4430dc203_0_56"/>
          <p:cNvSpPr txBox="1"/>
          <p:nvPr/>
        </p:nvSpPr>
        <p:spPr>
          <a:xfrm>
            <a:off x="673450" y="2172900"/>
            <a:ext cx="17328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244" name="Google Shape;244;g2e4430dc203_0_56"/>
          <p:cNvSpPr txBox="1"/>
          <p:nvPr/>
        </p:nvSpPr>
        <p:spPr>
          <a:xfrm>
            <a:off x="1151000" y="2043400"/>
            <a:ext cx="13452300" cy="8065500"/>
          </a:xfrm>
          <a:prstGeom prst="rect">
            <a:avLst/>
          </a:prstGeom>
          <a:solidFill>
            <a:srgbClr val="1E1F2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BCBEC4"/>
                </a:solidFill>
                <a:highlight>
                  <a:srgbClr val="1E1F22"/>
                </a:highlight>
                <a:latin typeface="Courier New"/>
                <a:ea typeface="Courier New"/>
                <a:cs typeface="Courier New"/>
                <a:sym typeface="Courier New"/>
              </a:rPr>
              <a:t>banco = {</a:t>
            </a:r>
            <a:endParaRPr b="0" i="0" sz="3600" u="none" cap="none" strike="noStrike">
              <a:solidFill>
                <a:srgbClr val="BCBEC4"/>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BCBEC4"/>
                </a:solidFill>
                <a:highlight>
                  <a:srgbClr val="1E1F22"/>
                </a:highlight>
                <a:latin typeface="Courier New"/>
                <a:ea typeface="Courier New"/>
                <a:cs typeface="Courier New"/>
                <a:sym typeface="Courier New"/>
              </a:rPr>
              <a:t>           </a:t>
            </a:r>
            <a:r>
              <a:rPr b="0" i="0" lang="en-US" sz="3600" u="none" cap="none" strike="noStrike">
                <a:solidFill>
                  <a:srgbClr val="6AAB73"/>
                </a:solidFill>
                <a:highlight>
                  <a:srgbClr val="1E1F22"/>
                </a:highlight>
                <a:latin typeface="Courier New"/>
                <a:ea typeface="Courier New"/>
                <a:cs typeface="Courier New"/>
                <a:sym typeface="Courier New"/>
              </a:rPr>
              <a:t>"1"</a:t>
            </a:r>
            <a:r>
              <a:rPr b="0" i="0" lang="en-US" sz="3600" u="none" cap="none" strike="noStrike">
                <a:solidFill>
                  <a:srgbClr val="BCBEC4"/>
                </a:solidFill>
                <a:highlight>
                  <a:srgbClr val="1E1F22"/>
                </a:highlight>
                <a:latin typeface="Courier New"/>
                <a:ea typeface="Courier New"/>
                <a:cs typeface="Courier New"/>
                <a:sym typeface="Courier New"/>
              </a:rPr>
              <a:t>:{</a:t>
            </a:r>
            <a:endParaRPr b="0" i="0" sz="3600" u="none" cap="none" strike="noStrike">
              <a:solidFill>
                <a:srgbClr val="BCBEC4"/>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BCBEC4"/>
                </a:solidFill>
                <a:highlight>
                  <a:srgbClr val="1E1F22"/>
                </a:highlight>
                <a:latin typeface="Courier New"/>
                <a:ea typeface="Courier New"/>
                <a:cs typeface="Courier New"/>
                <a:sym typeface="Courier New"/>
              </a:rPr>
              <a:t>               </a:t>
            </a:r>
            <a:r>
              <a:rPr b="0" i="0" lang="en-US" sz="3600" u="none" cap="none" strike="noStrike">
                <a:solidFill>
                  <a:srgbClr val="6AAB73"/>
                </a:solidFill>
                <a:highlight>
                  <a:srgbClr val="1E1F22"/>
                </a:highlight>
                <a:latin typeface="Courier New"/>
                <a:ea typeface="Courier New"/>
                <a:cs typeface="Courier New"/>
                <a:sym typeface="Courier New"/>
              </a:rPr>
              <a:t>"texto"</a:t>
            </a:r>
            <a:r>
              <a:rPr b="0" i="0" lang="en-US" sz="3600" u="none" cap="none" strike="noStrike">
                <a:solidFill>
                  <a:srgbClr val="BCBEC4"/>
                </a:solidFill>
                <a:highlight>
                  <a:srgbClr val="1E1F22"/>
                </a:highlight>
                <a:latin typeface="Courier New"/>
                <a:ea typeface="Courier New"/>
                <a:cs typeface="Courier New"/>
                <a:sym typeface="Courier New"/>
              </a:rPr>
              <a:t>:</a:t>
            </a:r>
            <a:r>
              <a:rPr b="0" i="0" lang="en-US" sz="3600" u="none" cap="none" strike="noStrike">
                <a:solidFill>
                  <a:srgbClr val="6AAB73"/>
                </a:solidFill>
                <a:highlight>
                  <a:srgbClr val="1E1F22"/>
                </a:highlight>
                <a:latin typeface="Courier New"/>
                <a:ea typeface="Courier New"/>
                <a:cs typeface="Courier New"/>
                <a:sym typeface="Courier New"/>
              </a:rPr>
              <a:t>"primeira mensagem"</a:t>
            </a:r>
            <a:r>
              <a:rPr b="0" i="0" lang="en-US" sz="3600" u="none" cap="none" strike="noStrike">
                <a:solidFill>
                  <a:srgbClr val="BCBEC4"/>
                </a:solidFill>
                <a:highlight>
                  <a:srgbClr val="1E1F22"/>
                </a:highlight>
                <a:latin typeface="Courier New"/>
                <a:ea typeface="Courier New"/>
                <a:cs typeface="Courier New"/>
                <a:sym typeface="Courier New"/>
              </a:rPr>
              <a:t>,</a:t>
            </a:r>
            <a:endParaRPr b="0" i="0" sz="3600" u="none" cap="none" strike="noStrike">
              <a:solidFill>
                <a:srgbClr val="BCBEC4"/>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BCBEC4"/>
                </a:solidFill>
                <a:highlight>
                  <a:srgbClr val="1E1F22"/>
                </a:highlight>
                <a:latin typeface="Courier New"/>
                <a:ea typeface="Courier New"/>
                <a:cs typeface="Courier New"/>
                <a:sym typeface="Courier New"/>
              </a:rPr>
              <a:t>               </a:t>
            </a:r>
            <a:r>
              <a:rPr b="0" i="0" lang="en-US" sz="3600" u="none" cap="none" strike="noStrike">
                <a:solidFill>
                  <a:srgbClr val="6AAB73"/>
                </a:solidFill>
                <a:highlight>
                  <a:srgbClr val="1E1F22"/>
                </a:highlight>
                <a:latin typeface="Courier New"/>
                <a:ea typeface="Courier New"/>
                <a:cs typeface="Courier New"/>
                <a:sym typeface="Courier New"/>
              </a:rPr>
              <a:t>"autor"</a:t>
            </a:r>
            <a:r>
              <a:rPr b="0" i="0" lang="en-US" sz="3600" u="none" cap="none" strike="noStrike">
                <a:solidFill>
                  <a:srgbClr val="BCBEC4"/>
                </a:solidFill>
                <a:highlight>
                  <a:srgbClr val="1E1F22"/>
                </a:highlight>
                <a:latin typeface="Courier New"/>
                <a:ea typeface="Courier New"/>
                <a:cs typeface="Courier New"/>
                <a:sym typeface="Courier New"/>
              </a:rPr>
              <a:t>:</a:t>
            </a:r>
            <a:r>
              <a:rPr b="0" i="0" lang="en-US" sz="3600" u="none" cap="none" strike="noStrike">
                <a:solidFill>
                  <a:srgbClr val="6AAB73"/>
                </a:solidFill>
                <a:highlight>
                  <a:srgbClr val="1E1F22"/>
                </a:highlight>
                <a:latin typeface="Courier New"/>
                <a:ea typeface="Courier New"/>
                <a:cs typeface="Courier New"/>
                <a:sym typeface="Courier New"/>
              </a:rPr>
              <a:t>"desconhecido"</a:t>
            </a:r>
            <a:endParaRPr b="0" i="0" sz="3600" u="none" cap="none" strike="noStrike">
              <a:solidFill>
                <a:srgbClr val="6AAB73"/>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6AAB73"/>
                </a:solidFill>
                <a:highlight>
                  <a:srgbClr val="1E1F22"/>
                </a:highlight>
                <a:latin typeface="Courier New"/>
                <a:ea typeface="Courier New"/>
                <a:cs typeface="Courier New"/>
                <a:sym typeface="Courier New"/>
              </a:rPr>
              <a:t>           </a:t>
            </a:r>
            <a:r>
              <a:rPr b="0" i="0" lang="en-US" sz="3600" u="none" cap="none" strike="noStrike">
                <a:solidFill>
                  <a:srgbClr val="BCBEC4"/>
                </a:solidFill>
                <a:highlight>
                  <a:srgbClr val="1E1F22"/>
                </a:highlight>
                <a:latin typeface="Courier New"/>
                <a:ea typeface="Courier New"/>
                <a:cs typeface="Courier New"/>
                <a:sym typeface="Courier New"/>
              </a:rPr>
              <a:t>}</a:t>
            </a:r>
            <a:endParaRPr b="0" i="0" sz="3600" u="none" cap="none" strike="noStrike">
              <a:solidFill>
                <a:srgbClr val="BCBEC4"/>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BCBEC4"/>
                </a:solidFill>
                <a:highlight>
                  <a:srgbClr val="1E1F22"/>
                </a:highlight>
                <a:latin typeface="Courier New"/>
                <a:ea typeface="Courier New"/>
                <a:cs typeface="Courier New"/>
                <a:sym typeface="Courier New"/>
              </a:rPr>
              <a:t>       }</a:t>
            </a:r>
            <a:endParaRPr b="0" i="0" sz="3600" u="none" cap="none" strike="noStrike">
              <a:solidFill>
                <a:srgbClr val="BCBEC4"/>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B3AE60"/>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B3AE60"/>
                </a:solidFill>
                <a:highlight>
                  <a:srgbClr val="1E1F22"/>
                </a:highlight>
                <a:latin typeface="Courier New"/>
                <a:ea typeface="Courier New"/>
                <a:cs typeface="Courier New"/>
                <a:sym typeface="Courier New"/>
              </a:rPr>
              <a:t>@app.get</a:t>
            </a:r>
            <a:r>
              <a:rPr b="0" i="0" lang="en-US" sz="3600" u="none" cap="none" strike="noStrike">
                <a:solidFill>
                  <a:srgbClr val="BCBEC4"/>
                </a:solidFill>
                <a:highlight>
                  <a:srgbClr val="1E1F22"/>
                </a:highlight>
                <a:latin typeface="Courier New"/>
                <a:ea typeface="Courier New"/>
                <a:cs typeface="Courier New"/>
                <a:sym typeface="Courier New"/>
              </a:rPr>
              <a:t>(</a:t>
            </a:r>
            <a:r>
              <a:rPr b="0" i="0" lang="en-US" sz="3600" u="none" cap="none" strike="noStrike">
                <a:solidFill>
                  <a:srgbClr val="6AAB73"/>
                </a:solidFill>
                <a:highlight>
                  <a:srgbClr val="1E1F22"/>
                </a:highlight>
                <a:latin typeface="Courier New"/>
                <a:ea typeface="Courier New"/>
                <a:cs typeface="Courier New"/>
                <a:sym typeface="Courier New"/>
              </a:rPr>
              <a:t>'/mensagens/'</a:t>
            </a:r>
            <a:r>
              <a:rPr b="0" i="0" lang="en-US" sz="3600" u="none" cap="none" strike="noStrike">
                <a:solidFill>
                  <a:srgbClr val="BCBEC4"/>
                </a:solidFill>
                <a:highlight>
                  <a:srgbClr val="1E1F22"/>
                </a:highlight>
                <a:latin typeface="Courier New"/>
                <a:ea typeface="Courier New"/>
                <a:cs typeface="Courier New"/>
                <a:sym typeface="Courier New"/>
              </a:rPr>
              <a:t>)</a:t>
            </a:r>
            <a:endParaRPr b="0" i="0" sz="3600" u="none" cap="none" strike="noStrike">
              <a:solidFill>
                <a:srgbClr val="BCBEC4"/>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CF8E6D"/>
                </a:solidFill>
                <a:highlight>
                  <a:srgbClr val="1E1F22"/>
                </a:highlight>
                <a:latin typeface="Courier New"/>
                <a:ea typeface="Courier New"/>
                <a:cs typeface="Courier New"/>
                <a:sym typeface="Courier New"/>
              </a:rPr>
              <a:t>def </a:t>
            </a:r>
            <a:r>
              <a:rPr b="0" i="0" lang="en-US" sz="3600" u="none" cap="none" strike="noStrike">
                <a:solidFill>
                  <a:srgbClr val="56A8F5"/>
                </a:solidFill>
                <a:highlight>
                  <a:srgbClr val="1E1F22"/>
                </a:highlight>
                <a:latin typeface="Courier New"/>
                <a:ea typeface="Courier New"/>
                <a:cs typeface="Courier New"/>
                <a:sym typeface="Courier New"/>
              </a:rPr>
              <a:t>exibirMensagens</a:t>
            </a:r>
            <a:r>
              <a:rPr b="0" i="0" lang="en-US" sz="3600" u="none" cap="none" strike="noStrike">
                <a:solidFill>
                  <a:srgbClr val="BCBEC4"/>
                </a:solidFill>
                <a:highlight>
                  <a:srgbClr val="1E1F22"/>
                </a:highlight>
                <a:latin typeface="Courier New"/>
                <a:ea typeface="Courier New"/>
                <a:cs typeface="Courier New"/>
                <a:sym typeface="Courier New"/>
              </a:rPr>
              <a:t>():</a:t>
            </a:r>
            <a:endParaRPr b="0" i="0" sz="3600" u="none" cap="none" strike="noStrike">
              <a:solidFill>
                <a:srgbClr val="BCBEC4"/>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BCBEC4"/>
                </a:solidFill>
                <a:highlight>
                  <a:srgbClr val="1E1F22"/>
                </a:highlight>
                <a:latin typeface="Courier New"/>
                <a:ea typeface="Courier New"/>
                <a:cs typeface="Courier New"/>
                <a:sym typeface="Courier New"/>
              </a:rPr>
              <a:t>   </a:t>
            </a:r>
            <a:r>
              <a:rPr b="0" i="0" lang="en-US" sz="3600" u="none" cap="none" strike="noStrike">
                <a:solidFill>
                  <a:srgbClr val="CF8E6D"/>
                </a:solidFill>
                <a:highlight>
                  <a:srgbClr val="1E1F22"/>
                </a:highlight>
                <a:latin typeface="Courier New"/>
                <a:ea typeface="Courier New"/>
                <a:cs typeface="Courier New"/>
                <a:sym typeface="Courier New"/>
              </a:rPr>
              <a:t>return </a:t>
            </a:r>
            <a:r>
              <a:rPr b="0" i="0" lang="en-US" sz="3600" u="none" cap="none" strike="noStrike">
                <a:solidFill>
                  <a:srgbClr val="BCBEC4"/>
                </a:solidFill>
                <a:highlight>
                  <a:srgbClr val="1E1F22"/>
                </a:highlight>
                <a:latin typeface="Courier New"/>
                <a:ea typeface="Courier New"/>
                <a:cs typeface="Courier New"/>
                <a:sym typeface="Courier New"/>
              </a:rPr>
              <a:t>{</a:t>
            </a:r>
            <a:endParaRPr b="0" i="0" sz="3600" u="none" cap="none" strike="noStrike">
              <a:solidFill>
                <a:srgbClr val="BCBEC4"/>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BCBEC4"/>
                </a:solidFill>
                <a:highlight>
                  <a:srgbClr val="1E1F22"/>
                </a:highlight>
                <a:latin typeface="Courier New"/>
                <a:ea typeface="Courier New"/>
                <a:cs typeface="Courier New"/>
                <a:sym typeface="Courier New"/>
              </a:rPr>
              <a:t>       </a:t>
            </a:r>
            <a:r>
              <a:rPr b="0" i="0" lang="en-US" sz="3600" u="none" cap="none" strike="noStrike">
                <a:solidFill>
                  <a:srgbClr val="6AAB73"/>
                </a:solidFill>
                <a:highlight>
                  <a:srgbClr val="1E1F22"/>
                </a:highlight>
                <a:latin typeface="Courier New"/>
                <a:ea typeface="Courier New"/>
                <a:cs typeface="Courier New"/>
                <a:sym typeface="Courier New"/>
              </a:rPr>
              <a:t>"mensagens"</a:t>
            </a:r>
            <a:r>
              <a:rPr b="0" i="0" lang="en-US" sz="3600" u="none" cap="none" strike="noStrike">
                <a:solidFill>
                  <a:srgbClr val="BCBEC4"/>
                </a:solidFill>
                <a:highlight>
                  <a:srgbClr val="1E1F22"/>
                </a:highlight>
                <a:latin typeface="Courier New"/>
                <a:ea typeface="Courier New"/>
                <a:cs typeface="Courier New"/>
                <a:sym typeface="Courier New"/>
              </a:rPr>
              <a:t>: banco,</a:t>
            </a:r>
            <a:endParaRPr b="0" i="0" sz="3600" u="none" cap="none" strike="noStrike">
              <a:solidFill>
                <a:srgbClr val="BCBEC4"/>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BCBEC4"/>
                </a:solidFill>
                <a:highlight>
                  <a:srgbClr val="1E1F22"/>
                </a:highlight>
                <a:latin typeface="Courier New"/>
                <a:ea typeface="Courier New"/>
                <a:cs typeface="Courier New"/>
                <a:sym typeface="Courier New"/>
              </a:rPr>
              <a:t>       </a:t>
            </a:r>
            <a:r>
              <a:rPr b="0" i="0" lang="en-US" sz="3600" u="none" cap="none" strike="noStrike">
                <a:solidFill>
                  <a:srgbClr val="6AAB73"/>
                </a:solidFill>
                <a:highlight>
                  <a:srgbClr val="1E1F22"/>
                </a:highlight>
                <a:latin typeface="Courier New"/>
                <a:ea typeface="Courier New"/>
                <a:cs typeface="Courier New"/>
                <a:sym typeface="Courier New"/>
              </a:rPr>
              <a:t>"status"</a:t>
            </a:r>
            <a:r>
              <a:rPr b="0" i="0" lang="en-US" sz="3600" u="none" cap="none" strike="noStrike">
                <a:solidFill>
                  <a:srgbClr val="BCBEC4"/>
                </a:solidFill>
                <a:highlight>
                  <a:srgbClr val="1E1F22"/>
                </a:highlight>
                <a:latin typeface="Courier New"/>
                <a:ea typeface="Courier New"/>
                <a:cs typeface="Courier New"/>
                <a:sym typeface="Courier New"/>
              </a:rPr>
              <a:t>: </a:t>
            </a:r>
            <a:r>
              <a:rPr b="0" i="0" lang="en-US" sz="3600" u="none" cap="none" strike="noStrike">
                <a:solidFill>
                  <a:srgbClr val="2AACB8"/>
                </a:solidFill>
                <a:highlight>
                  <a:srgbClr val="1E1F22"/>
                </a:highlight>
                <a:latin typeface="Courier New"/>
                <a:ea typeface="Courier New"/>
                <a:cs typeface="Courier New"/>
                <a:sym typeface="Courier New"/>
              </a:rPr>
              <a:t>200</a:t>
            </a:r>
            <a:endParaRPr b="0" i="0" sz="3600" u="none" cap="none" strike="noStrike">
              <a:solidFill>
                <a:srgbClr val="2AACB8"/>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2AACB8"/>
                </a:solidFill>
                <a:highlight>
                  <a:srgbClr val="1E1F22"/>
                </a:highlight>
                <a:latin typeface="Courier New"/>
                <a:ea typeface="Courier New"/>
                <a:cs typeface="Courier New"/>
                <a:sym typeface="Courier New"/>
              </a:rPr>
              <a:t>   </a:t>
            </a:r>
            <a:r>
              <a:rPr b="0" i="0" lang="en-US" sz="3600" u="none" cap="none" strike="noStrike">
                <a:solidFill>
                  <a:srgbClr val="BCBEC4"/>
                </a:solidFill>
                <a:highlight>
                  <a:srgbClr val="1E1F22"/>
                </a:highlight>
                <a:latin typeface="Courier New"/>
                <a:ea typeface="Courier New"/>
                <a:cs typeface="Courier New"/>
                <a:sym typeface="Courier New"/>
              </a:rPr>
              <a:t>}</a:t>
            </a:r>
            <a:endParaRPr b="0" i="0" sz="3600" u="none" cap="none" strike="noStrike">
              <a:solidFill>
                <a:srgbClr val="BCBEC4"/>
              </a:solidFill>
              <a:highlight>
                <a:srgbClr val="1E1F2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rgbClr val="B3AE60"/>
              </a:solidFill>
              <a:highlight>
                <a:srgbClr val="1E1F22"/>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