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AVLPM/WcNb28N+SgsNDLhxZT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Tahom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bec2d61d7_0_5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cbec2d61d7_0_5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bec2d61d7_0_7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2cbec2d61d7_0_7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ec2d61d7_0_8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cbec2d61d7_0_8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bec2d61d7_0_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cbec2d61d7_0_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bec2d61d7_0_10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2cbec2d61d7_0_10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80b328a12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80b328a1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80b328a12_0_39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c80b328a12_0_39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be959f503_0_1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cbe959f503_0_1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bec2d61d7_0_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2cbec2d61d7_0_2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bec2d61d7_0_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2cbec2d61d7_0_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bec2d61d7_0_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cbec2d61d7_0_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be959f503_0_2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cbe959f503_0_2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bec2d61d7_0_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2cbec2d61d7_0_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c80b54fa4d_0_123"/>
          <p:cNvSpPr txBox="1"/>
          <p:nvPr>
            <p:ph type="title"/>
          </p:nvPr>
        </p:nvSpPr>
        <p:spPr>
          <a:xfrm>
            <a:off x="298450" y="600070"/>
            <a:ext cx="17691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2c80b54fa4d_0_123"/>
          <p:cNvSpPr txBox="1"/>
          <p:nvPr>
            <p:ph idx="1" type="body"/>
          </p:nvPr>
        </p:nvSpPr>
        <p:spPr>
          <a:xfrm>
            <a:off x="895348" y="2076448"/>
            <a:ext cx="16337400" cy="5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c80b54fa4d_0_123"/>
          <p:cNvSpPr txBox="1"/>
          <p:nvPr>
            <p:ph idx="11" type="ftr"/>
          </p:nvPr>
        </p:nvSpPr>
        <p:spPr>
          <a:xfrm>
            <a:off x="6217920" y="9566910"/>
            <a:ext cx="5852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2c80b54fa4d_0_123"/>
          <p:cNvSpPr txBox="1"/>
          <p:nvPr>
            <p:ph idx="10" type="dt"/>
          </p:nvPr>
        </p:nvSpPr>
        <p:spPr>
          <a:xfrm>
            <a:off x="914400" y="9566910"/>
            <a:ext cx="4206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c80b54fa4d_0_123"/>
          <p:cNvSpPr txBox="1"/>
          <p:nvPr>
            <p:ph idx="12" type="sldNum"/>
          </p:nvPr>
        </p:nvSpPr>
        <p:spPr>
          <a:xfrm>
            <a:off x="13167360" y="9566910"/>
            <a:ext cx="420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c80b54fa4d_0_12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c80b54fa4d_0_12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2c80b54fa4d_0_12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1300284" y="1262685"/>
            <a:ext cx="656861" cy="459803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892650" y="930537"/>
            <a:ext cx="3412360" cy="2353560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63" l="-16057" r="-16057" t="-45763"/>
            </a:stretch>
          </a:blipFill>
          <a:ln>
            <a:noFill/>
          </a:ln>
        </p:spPr>
      </p:sp>
      <p:sp>
        <p:nvSpPr>
          <p:cNvPr id="98" name="Google Shape;9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280104" y="526435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38250">
            <a:off x="2482076" y="5289664"/>
            <a:ext cx="7002623" cy="523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3388993" y="504717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03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89000" y="6808025"/>
            <a:ext cx="1964400" cy="4599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</a:t>
            </a:r>
            <a:r>
              <a:rPr b="1" lang="en-US" sz="32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rot="499954">
            <a:off x="10553293" y="3109771"/>
            <a:ext cx="7856424" cy="7856424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bec2d61d7_0_50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cbec2d61d7_0_50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CRUD e Comandos SQL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2cbec2d61d7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750" y="3083200"/>
            <a:ext cx="8540024" cy="48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cbec2d61d7_0_50"/>
          <p:cNvSpPr/>
          <p:nvPr/>
        </p:nvSpPr>
        <p:spPr>
          <a:xfrm>
            <a:off x="4869750" y="3345500"/>
            <a:ext cx="1906500" cy="4279200"/>
          </a:xfrm>
          <a:prstGeom prst="rect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cbec2d61d7_0_50"/>
          <p:cNvSpPr/>
          <p:nvPr/>
        </p:nvSpPr>
        <p:spPr>
          <a:xfrm>
            <a:off x="1800925" y="8601325"/>
            <a:ext cx="3587400" cy="806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g2cbec2d61d7_0_50"/>
          <p:cNvCxnSpPr>
            <a:stCxn id="184" idx="2"/>
            <a:endCxn id="185" idx="0"/>
          </p:cNvCxnSpPr>
          <p:nvPr/>
        </p:nvCxnSpPr>
        <p:spPr>
          <a:xfrm rot="5400000">
            <a:off x="4220550" y="6998750"/>
            <a:ext cx="976500" cy="2228400"/>
          </a:xfrm>
          <a:prstGeom prst="bentConnector3">
            <a:avLst>
              <a:gd fmla="val 50006" name="adj1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2cbec2d61d7_0_50"/>
          <p:cNvSpPr/>
          <p:nvPr/>
        </p:nvSpPr>
        <p:spPr>
          <a:xfrm>
            <a:off x="7000800" y="3345500"/>
            <a:ext cx="1758900" cy="4279200"/>
          </a:xfrm>
          <a:prstGeom prst="rect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cbec2d61d7_0_50"/>
          <p:cNvSpPr/>
          <p:nvPr/>
        </p:nvSpPr>
        <p:spPr>
          <a:xfrm>
            <a:off x="6086550" y="1348225"/>
            <a:ext cx="3587400" cy="806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g2cbec2d61d7_0_50"/>
          <p:cNvCxnSpPr/>
          <p:nvPr/>
        </p:nvCxnSpPr>
        <p:spPr>
          <a:xfrm flipH="1" rot="-5400000">
            <a:off x="9194425" y="8219625"/>
            <a:ext cx="1190700" cy="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2cbec2d61d7_0_50"/>
          <p:cNvSpPr/>
          <p:nvPr/>
        </p:nvSpPr>
        <p:spPr>
          <a:xfrm>
            <a:off x="8910925" y="3345488"/>
            <a:ext cx="1758900" cy="42792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g2cbec2d61d7_0_50"/>
          <p:cNvCxnSpPr/>
          <p:nvPr/>
        </p:nvCxnSpPr>
        <p:spPr>
          <a:xfrm flipH="1" rot="-5400000">
            <a:off x="7408775" y="2749975"/>
            <a:ext cx="1190700" cy="600"/>
          </a:xfrm>
          <a:prstGeom prst="bentConnector3">
            <a:avLst>
              <a:gd fmla="val 49995" name="adj1"/>
            </a:avLst>
          </a:prstGeom>
          <a:noFill/>
          <a:ln cap="flat" cmpd="sng" w="76200">
            <a:solidFill>
              <a:srgbClr val="6A99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g2cbec2d61d7_0_50"/>
          <p:cNvSpPr/>
          <p:nvPr/>
        </p:nvSpPr>
        <p:spPr>
          <a:xfrm>
            <a:off x="7996675" y="8815250"/>
            <a:ext cx="3587400" cy="806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cbec2d61d7_0_50"/>
          <p:cNvSpPr/>
          <p:nvPr/>
        </p:nvSpPr>
        <p:spPr>
          <a:xfrm>
            <a:off x="10821050" y="3345500"/>
            <a:ext cx="1641600" cy="4279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cbec2d61d7_0_50"/>
          <p:cNvSpPr/>
          <p:nvPr/>
        </p:nvSpPr>
        <p:spPr>
          <a:xfrm>
            <a:off x="12715775" y="1679625"/>
            <a:ext cx="3587400" cy="806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g2cbec2d61d7_0_50"/>
          <p:cNvCxnSpPr>
            <a:stCxn id="194" idx="2"/>
            <a:endCxn id="193" idx="3"/>
          </p:cNvCxnSpPr>
          <p:nvPr/>
        </p:nvCxnSpPr>
        <p:spPr>
          <a:xfrm rot="5400000">
            <a:off x="11986625" y="2962275"/>
            <a:ext cx="2998800" cy="2046900"/>
          </a:xfrm>
          <a:prstGeom prst="bentConnector2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ec2d61d7_0_74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cbec2d61d7_0_74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CRIAÇÃO - Insert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cbec2d61d7_0_74"/>
          <p:cNvSpPr txBox="1"/>
          <p:nvPr/>
        </p:nvSpPr>
        <p:spPr>
          <a:xfrm>
            <a:off x="592650" y="2479675"/>
            <a:ext cx="17102700" cy="64185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3300" u="none" cap="none" strike="noStrike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cadastrarProduto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3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C - CREATE:INSERT</a:t>
            </a:r>
            <a:endParaRPr b="0" i="0" sz="3300" u="none" cap="none" strike="noStrike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novo_produto = </a:t>
            </a:r>
            <a:r>
              <a:rPr b="0" i="0" lang="en-US" sz="33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"Digite o nome do produto: "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novo_preco = </a:t>
            </a:r>
            <a:r>
              <a:rPr b="0" i="0" lang="en-US" sz="33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3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f"Digite o preço do 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novo_produto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comando_sql = 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f"insert into produto (nome_produto, preco_produto) value ('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novo_produto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novo_preco</a:t>
            </a:r>
            <a:r>
              <a:rPr b="0" i="0" lang="en-US" sz="33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0" i="0" sz="3300" u="none" cap="none" strike="noStrike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3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3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"Produto cadastrado com sucesso!"</a:t>
            </a: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cursor.execute(comando_sql)</a:t>
            </a:r>
            <a:endParaRPr b="0" i="0" sz="33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3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conexao.commit()  </a:t>
            </a:r>
            <a:r>
              <a:rPr b="0" i="0" lang="en-US" sz="33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aqui é onde vamos inserir os dados</a:t>
            </a:r>
            <a:endParaRPr b="0" i="0" sz="3300" u="none" cap="none" strike="noStrike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g2cbec2d61d7_0_74"/>
          <p:cNvSpPr txBox="1"/>
          <p:nvPr/>
        </p:nvSpPr>
        <p:spPr>
          <a:xfrm>
            <a:off x="1767300" y="1680550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Função para inserir produto no banco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bec2d61d7_0_84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cbec2d61d7_0_84"/>
          <p:cNvSpPr txBox="1"/>
          <p:nvPr/>
        </p:nvSpPr>
        <p:spPr>
          <a:xfrm>
            <a:off x="673450" y="305325"/>
            <a:ext cx="173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LEITURA - Select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cbec2d61d7_0_84"/>
          <p:cNvSpPr txBox="1"/>
          <p:nvPr/>
        </p:nvSpPr>
        <p:spPr>
          <a:xfrm>
            <a:off x="1010475" y="2393225"/>
            <a:ext cx="14319300" cy="67572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3200" u="none" cap="none" strike="noStrike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exibirProdutos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comando_sql = 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f'select * from produto'</a:t>
            </a:r>
            <a:endParaRPr b="0" i="0" sz="3200" u="none" cap="none" strike="noStrike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cursor.execute(comando_sql)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resultado_consulta = cursor.fetchall()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2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#Exibindo item por item no console</a:t>
            </a:r>
            <a:endParaRPr b="0" i="0" sz="3200" u="none" cap="none" strike="noStrike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resultado_consulta: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32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"----------------------------------"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32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 ID: 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item[</a:t>
            </a:r>
            <a:r>
              <a:rPr b="0" i="0" lang="en-US" sz="3200" u="none" cap="none" strike="noStrike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32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 NOME: 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item[</a:t>
            </a:r>
            <a:r>
              <a:rPr b="0" i="0" lang="en-US" sz="3200" u="none" cap="none" strike="noStrike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en-US" sz="32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 PRECO: 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item[</a:t>
            </a:r>
            <a:r>
              <a:rPr b="0" i="0" lang="en-US" sz="3200" u="none" cap="none" strike="noStrike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32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3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3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g2cbec2d61d7_0_84"/>
          <p:cNvSpPr txBox="1"/>
          <p:nvPr/>
        </p:nvSpPr>
        <p:spPr>
          <a:xfrm>
            <a:off x="1767300" y="1680550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Função para recuperar os produto  cadastradps no banco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bec2d61d7_0_92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cbec2d61d7_0_92"/>
          <p:cNvSpPr txBox="1"/>
          <p:nvPr/>
        </p:nvSpPr>
        <p:spPr>
          <a:xfrm>
            <a:off x="673450" y="305325"/>
            <a:ext cx="173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Atualização - Update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cbec2d61d7_0_92"/>
          <p:cNvSpPr txBox="1"/>
          <p:nvPr/>
        </p:nvSpPr>
        <p:spPr>
          <a:xfrm>
            <a:off x="1010475" y="2393225"/>
            <a:ext cx="14319300" cy="61107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3500" u="none" cap="none" strike="noStrike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editarProduto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i="0" sz="35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5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U - UPDATE - ALTER - PELO ID</a:t>
            </a:r>
            <a:endParaRPr b="0" i="0" sz="3500" u="none" cap="none" strike="noStrike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id = </a:t>
            </a:r>
            <a:r>
              <a:rPr b="0" i="0" lang="en-US" sz="35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5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"Digite o código do produto que deseja editar: "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35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35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novo_valor = </a:t>
            </a:r>
            <a:r>
              <a:rPr b="0" i="0" lang="en-US" sz="35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5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"Digite o novo valor: "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35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comando_sql = </a:t>
            </a: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f' UPDATE produto SET preco = </a:t>
            </a:r>
            <a:r>
              <a:rPr b="0" i="0" lang="en-US" sz="35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novo_valor</a:t>
            </a:r>
            <a:r>
              <a:rPr b="0" i="0" lang="en-US" sz="35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WHERE id_produto = </a:t>
            </a:r>
            <a:r>
              <a:rPr b="0" i="0" lang="en-US" sz="35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35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3500" u="none" cap="none" strike="noStrike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cursor.execute(comando_sql)</a:t>
            </a:r>
            <a:endParaRPr b="0" i="0" sz="35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conexao.commit()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2cbec2d61d7_0_92"/>
          <p:cNvSpPr txBox="1"/>
          <p:nvPr/>
        </p:nvSpPr>
        <p:spPr>
          <a:xfrm>
            <a:off x="1767300" y="1680550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Função para atualizar o valor de um produto cadastrado no banco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bec2d61d7_0_100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cbec2d61d7_0_100"/>
          <p:cNvSpPr txBox="1"/>
          <p:nvPr/>
        </p:nvSpPr>
        <p:spPr>
          <a:xfrm>
            <a:off x="673450" y="305325"/>
            <a:ext cx="173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Exclusao - DELET</a:t>
            </a: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cbec2d61d7_0_100"/>
          <p:cNvSpPr txBox="1"/>
          <p:nvPr/>
        </p:nvSpPr>
        <p:spPr>
          <a:xfrm>
            <a:off x="1010475" y="2393225"/>
            <a:ext cx="14319300" cy="47793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b="0" i="0" lang="en-US" sz="3600" u="none" cap="none" strike="noStrike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deletarProduto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0" i="0" sz="36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600" u="none" cap="none" strike="noStrike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id = </a:t>
            </a:r>
            <a:r>
              <a:rPr b="0" i="0" lang="en-US" sz="36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36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"Digite o código do produto que deseja excluir: "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36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comando_sql = </a:t>
            </a:r>
            <a:r>
              <a:rPr b="0" i="0" lang="en-US" sz="36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f'DELETE FROM produto WHERE id_produto = </a:t>
            </a:r>
            <a:r>
              <a:rPr b="0" i="0" lang="en-US" sz="36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3600" u="none" cap="none" strike="noStrike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36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0" i="0" sz="3600" u="none" cap="none" strike="noStrike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cursor.execute(comando_sql)</a:t>
            </a:r>
            <a:endParaRPr b="0" i="0" sz="36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conexao.commit()</a:t>
            </a:r>
            <a:endParaRPr b="0" i="0" sz="36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2E95D3"/>
              </a:solidFill>
              <a:highlight>
                <a:srgbClr val="0D0D0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g2cbec2d61d7_0_100"/>
          <p:cNvSpPr txBox="1"/>
          <p:nvPr/>
        </p:nvSpPr>
        <p:spPr>
          <a:xfrm>
            <a:off x="1767300" y="1680550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Função para excluir um produto com base no seu ID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c80b328a12_0_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c80b328a12_0_299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fmla="val 7479" name="adj"/>
            </a:avLst>
          </a:prstGeom>
          <a:gradFill>
            <a:gsLst>
              <a:gs pos="0">
                <a:srgbClr val="757575">
                  <a:alpha val="75294"/>
                </a:srgbClr>
              </a:gs>
              <a:gs pos="100000">
                <a:srgbClr val="121219">
                  <a:alpha val="75294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c80b328a12_0_299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c80b328a12_0_299"/>
          <p:cNvSpPr txBox="1"/>
          <p:nvPr/>
        </p:nvSpPr>
        <p:spPr>
          <a:xfrm>
            <a:off x="6739500" y="660200"/>
            <a:ext cx="4809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06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15</a:t>
            </a:r>
            <a:endParaRPr b="1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c80b328a12_0_299"/>
          <p:cNvSpPr txBox="1"/>
          <p:nvPr/>
        </p:nvSpPr>
        <p:spPr>
          <a:xfrm>
            <a:off x="6309900" y="3136100"/>
            <a:ext cx="57195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SQL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Conexão MySQL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Criação da interface visual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Integração das funções do CRUD com a interface visual</a:t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0b328a12_0_392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c80b328a12_0_392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Conexão com o MySQL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c80b328a12_0_392"/>
          <p:cNvSpPr txBox="1"/>
          <p:nvPr/>
        </p:nvSpPr>
        <p:spPr>
          <a:xfrm>
            <a:off x="1767300" y="4668025"/>
            <a:ext cx="14753400" cy="53565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mysql.connector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conexaoBanco = mysql.connector.connect(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4200" u="none" cap="none" strike="noStrike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4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4200" u="none" cap="none" strike="noStrike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4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4200" u="none" cap="none" strike="noStrike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4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"senhaBanco"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4200" u="none" cap="none" strike="noStrike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4200" u="none" cap="none" strike="noStrike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"nomeBanco"</a:t>
            </a: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g2c80b328a12_0_392"/>
          <p:cNvSpPr txBox="1"/>
          <p:nvPr/>
        </p:nvSpPr>
        <p:spPr>
          <a:xfrm>
            <a:off x="1767300" y="2597700"/>
            <a:ext cx="14753400" cy="8313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mysql-connector-python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g2c80b328a12_0_392"/>
          <p:cNvSpPr txBox="1"/>
          <p:nvPr/>
        </p:nvSpPr>
        <p:spPr>
          <a:xfrm>
            <a:off x="1767300" y="1389900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Abra o terminal ou prompt de comando e execute o seguinte comando para instalar o mysql-connector-python: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c80b328a12_0_392"/>
          <p:cNvSpPr txBox="1"/>
          <p:nvPr/>
        </p:nvSpPr>
        <p:spPr>
          <a:xfrm>
            <a:off x="1767300" y="3913725"/>
            <a:ext cx="14753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arquivo do seu projeto, faça o import do  mysql.connector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e959f503_0_14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cbe959f503_0_14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Instalação do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cbe959f503_0_14"/>
          <p:cNvSpPr txBox="1"/>
          <p:nvPr/>
        </p:nvSpPr>
        <p:spPr>
          <a:xfrm>
            <a:off x="1767300" y="3063625"/>
            <a:ext cx="14753400" cy="831300"/>
          </a:xfrm>
          <a:prstGeom prst="rect">
            <a:avLst/>
          </a:prstGeom>
          <a:solidFill>
            <a:srgbClr val="23222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Pyqt5 pyqt5-tools</a:t>
            </a:r>
            <a:endParaRPr b="0" i="0" sz="4200" u="none" cap="none" strike="noStrike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g2cbe959f503_0_14"/>
          <p:cNvSpPr txBox="1"/>
          <p:nvPr/>
        </p:nvSpPr>
        <p:spPr>
          <a:xfrm>
            <a:off x="1767300" y="2244825"/>
            <a:ext cx="1475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Abra o terminal ou prompt de comando e execute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cbe959f503_0_14"/>
          <p:cNvSpPr txBox="1"/>
          <p:nvPr/>
        </p:nvSpPr>
        <p:spPr>
          <a:xfrm>
            <a:off x="1847675" y="4284625"/>
            <a:ext cx="1475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 no PyCharm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cbe959f503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675" y="5027700"/>
            <a:ext cx="12164825" cy="46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bec2d61d7_0_22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cbec2d61d7_0_22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as telas com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g2cbec2d61d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025" y="3549875"/>
            <a:ext cx="8406500" cy="56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cbec2d61d7_0_22"/>
          <p:cNvSpPr txBox="1"/>
          <p:nvPr/>
        </p:nvSpPr>
        <p:spPr>
          <a:xfrm>
            <a:off x="1377025" y="2406150"/>
            <a:ext cx="85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telaPrincipal.ui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cbec2d61d7_0_22"/>
          <p:cNvSpPr txBox="1"/>
          <p:nvPr/>
        </p:nvSpPr>
        <p:spPr>
          <a:xfrm>
            <a:off x="10029900" y="3429000"/>
            <a:ext cx="792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Family: Segoe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Size: 20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cbec2d61d7_0_22"/>
          <p:cNvSpPr txBox="1"/>
          <p:nvPr/>
        </p:nvSpPr>
        <p:spPr>
          <a:xfrm>
            <a:off x="10146250" y="5468775"/>
            <a:ext cx="792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azul claro: rgb(41, 105, 255)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Family: Segoe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 Size: 20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bec2d61d7_0_15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cbec2d61d7_0_15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as telas com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cbec2d61d7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300" y="2829475"/>
            <a:ext cx="9089376" cy="67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cbec2d61d7_0_15"/>
          <p:cNvSpPr txBox="1"/>
          <p:nvPr/>
        </p:nvSpPr>
        <p:spPr>
          <a:xfrm>
            <a:off x="4572000" y="2017175"/>
            <a:ext cx="85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telaCadastro.ui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bec2d61d7_0_2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cbec2d61d7_0_2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as telas com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2cbec2d61d7_0_2"/>
          <p:cNvPicPr preferRelativeResize="0"/>
          <p:nvPr/>
        </p:nvPicPr>
        <p:blipFill rotWithShape="1">
          <a:blip r:embed="rId3">
            <a:alphaModFix/>
          </a:blip>
          <a:srcRect b="0" l="1516" r="0" t="0"/>
          <a:stretch/>
        </p:blipFill>
        <p:spPr>
          <a:xfrm>
            <a:off x="5244325" y="2424550"/>
            <a:ext cx="6625400" cy="747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cbec2d61d7_0_2"/>
          <p:cNvSpPr txBox="1"/>
          <p:nvPr/>
        </p:nvSpPr>
        <p:spPr>
          <a:xfrm>
            <a:off x="4221425" y="1747450"/>
            <a:ext cx="85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telaListar.ui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be959f503_0_26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cbe959f503_0_26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as telas com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g2cbe959f503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075" y="2786225"/>
            <a:ext cx="8889025" cy="51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cbe959f503_0_26"/>
          <p:cNvSpPr txBox="1"/>
          <p:nvPr/>
        </p:nvSpPr>
        <p:spPr>
          <a:xfrm>
            <a:off x="4668638" y="2002750"/>
            <a:ext cx="85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telaAtualizar.ui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bec2d61d7_0_37"/>
          <p:cNvSpPr/>
          <p:nvPr/>
        </p:nvSpPr>
        <p:spPr>
          <a:xfrm>
            <a:off x="0" y="305375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cbec2d61d7_0_37"/>
          <p:cNvSpPr txBox="1"/>
          <p:nvPr/>
        </p:nvSpPr>
        <p:spPr>
          <a:xfrm>
            <a:off x="673450" y="305325"/>
            <a:ext cx="1739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as telas com Qt Designer 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bec2d61d7_0_37"/>
          <p:cNvSpPr txBox="1"/>
          <p:nvPr/>
        </p:nvSpPr>
        <p:spPr>
          <a:xfrm>
            <a:off x="4668638" y="2002750"/>
            <a:ext cx="852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telaExcluir.ui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cbec2d61d7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9550" y="2918700"/>
            <a:ext cx="9702400" cy="48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