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Poppins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iyZSv4r9g8+NvbnUY0DKgbIB8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85218957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8521895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85218957f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8521895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85218957f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85218957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88380237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8838023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85218957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c85218957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85218957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8521895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883802376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88380237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883802376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883802376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883802376_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883802376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883802376_2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883802376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c0beff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b1c0bef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883802376_2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883802376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883802376_2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88380237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83802376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883802376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883802376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88380237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2de27b8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f2de27b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7b1cda0f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c7b1cda0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85218957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8521895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85218957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8521895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85218957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8521895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aw.githubusercontent.com/hermeson883/data_science_workshop/main/AirPassengers.csv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mailto:contato@youthidiomas.com.br" TargetMode="External"/><Relationship Id="rId10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://www.instagram.com/youthidiomas" TargetMode="External"/><Relationship Id="rId5" Type="http://schemas.openxmlformats.org/officeDocument/2006/relationships/hyperlink" Target="http://www.instagram.com/youthidiomas" TargetMode="External"/><Relationship Id="rId6" Type="http://schemas.openxmlformats.org/officeDocument/2006/relationships/image" Target="../media/image18.png"/><Relationship Id="rId7" Type="http://schemas.openxmlformats.org/officeDocument/2006/relationships/hyperlink" Target="mailto:contato@youthidiomas.com.br" TargetMode="External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reamlit.io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00284" y="1262685"/>
            <a:ext cx="656861" cy="459803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92650" y="930537"/>
            <a:ext cx="3412360" cy="2353560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45" l="-16049" r="-16048" t="-45745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280099" y="5264350"/>
            <a:ext cx="8503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 &amp; github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88993" y="504717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03</a:t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89000" y="6808025"/>
            <a:ext cx="1964400" cy="459900"/>
          </a:xfrm>
          <a:prstGeom prst="roundRect">
            <a:avLst>
              <a:gd fmla="val 16667" name="adj"/>
            </a:avLst>
          </a:prstGeom>
          <a:solidFill>
            <a:srgbClr val="1600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499954">
            <a:off x="10553293" y="3109771"/>
            <a:ext cx="7856424" cy="7856424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15103" r="0" t="53757"/>
          <a:stretch/>
        </p:blipFill>
        <p:spPr>
          <a:xfrm rot="1538247">
            <a:off x="2878131" y="8196129"/>
            <a:ext cx="5945240" cy="24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85218957f_0_4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c85218957f_0_4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Imagens com streamlit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c85218957f_0_40"/>
          <p:cNvSpPr txBox="1"/>
          <p:nvPr/>
        </p:nvSpPr>
        <p:spPr>
          <a:xfrm>
            <a:off x="1425450" y="23253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nossa branch alternativa podemos explorar um elemento do streamlit chamado de 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columns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Como o nome já indica isso permite a nós separarmos nosso conteúdo em várias colunas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c85218957f_0_40"/>
          <p:cNvPicPr preferRelativeResize="0"/>
          <p:nvPr/>
        </p:nvPicPr>
        <p:blipFill rotWithShape="1">
          <a:blip r:embed="rId3">
            <a:alphaModFix/>
          </a:blip>
          <a:srcRect b="28717" l="19344" r="18731" t="29723"/>
          <a:stretch/>
        </p:blipFill>
        <p:spPr>
          <a:xfrm>
            <a:off x="6259275" y="5606150"/>
            <a:ext cx="5769450" cy="27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85218957f_0_5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c85218957f_0_5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Videos com streamlit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c85218957f_0_52"/>
          <p:cNvSpPr txBox="1"/>
          <p:nvPr/>
        </p:nvSpPr>
        <p:spPr>
          <a:xfrm>
            <a:off x="1425450" y="2325300"/>
            <a:ext cx="15437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 inserir videos dentro do streamlit!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isso podemos ter um arquivo no formato MP4 no nosso pc ou a url para o vídeo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c85218957f_0_52"/>
          <p:cNvPicPr preferRelativeResize="0"/>
          <p:nvPr/>
        </p:nvPicPr>
        <p:blipFill rotWithShape="1">
          <a:blip r:embed="rId3">
            <a:alphaModFix/>
          </a:blip>
          <a:srcRect b="26126" l="18073" r="19325" t="24343"/>
          <a:stretch/>
        </p:blipFill>
        <p:spPr>
          <a:xfrm>
            <a:off x="5919113" y="5252350"/>
            <a:ext cx="6449775" cy="35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85218957f_0_46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c85218957f_0_46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c85218957f_0_46"/>
          <p:cNvSpPr txBox="1"/>
          <p:nvPr/>
        </p:nvSpPr>
        <p:spPr>
          <a:xfrm>
            <a:off x="1425450" y="3429000"/>
            <a:ext cx="1543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AutoNum type="arabicPeriod"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uma pagina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AutoNum type="arabicPeriod"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Adicione três colunas nela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AutoNum type="arabicPeriod"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Adicione um video, uma imagem, e um texto para cada coluna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883802376_0_4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c883802376_0_4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Realizando o commit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c883802376_0_4"/>
          <p:cNvSpPr txBox="1"/>
          <p:nvPr/>
        </p:nvSpPr>
        <p:spPr>
          <a:xfrm>
            <a:off x="1425450" y="23253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Envie agora para o seu github as alterações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g2c883802376_0_4"/>
          <p:cNvSpPr txBox="1"/>
          <p:nvPr/>
        </p:nvSpPr>
        <p:spPr>
          <a:xfrm>
            <a:off x="2448450" y="385382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2" name="Google Shape;192;g2c883802376_0_4"/>
          <p:cNvSpPr txBox="1"/>
          <p:nvPr/>
        </p:nvSpPr>
        <p:spPr>
          <a:xfrm>
            <a:off x="2448450" y="534552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“mensagem”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3" name="Google Shape;193;g2c883802376_0_4"/>
          <p:cNvSpPr txBox="1"/>
          <p:nvPr/>
        </p:nvSpPr>
        <p:spPr>
          <a:xfrm>
            <a:off x="2448450" y="683722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85218957f_0_26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c85218957f_0_26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voltar para branch main?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c85218957f_0_26"/>
          <p:cNvSpPr txBox="1"/>
          <p:nvPr/>
        </p:nvSpPr>
        <p:spPr>
          <a:xfrm>
            <a:off x="2448450" y="456367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01" name="Google Shape;201;g2c85218957f_0_26"/>
          <p:cNvSpPr txBox="1"/>
          <p:nvPr/>
        </p:nvSpPr>
        <p:spPr>
          <a:xfrm>
            <a:off x="1425450" y="23253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todas as nossas alterações podemos agora finalmente voltar para a branch main.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85218957f_0_23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c85218957f_0_23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juntar as alterações de branch?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c85218957f_0_23"/>
          <p:cNvSpPr txBox="1"/>
          <p:nvPr/>
        </p:nvSpPr>
        <p:spPr>
          <a:xfrm>
            <a:off x="1425450" y="23253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isso podemos agora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juntar as nossas alterações feitas na nossa ramificação para dentro da nossa main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2c85218957f_0_23"/>
          <p:cNvSpPr txBox="1"/>
          <p:nvPr/>
        </p:nvSpPr>
        <p:spPr>
          <a:xfrm>
            <a:off x="2448450" y="4999100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merge nome_da_branch_para_juntar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883802376_2_9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c883802376_2_9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deletar uma branch?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c883802376_2_9"/>
          <p:cNvSpPr txBox="1"/>
          <p:nvPr/>
        </p:nvSpPr>
        <p:spPr>
          <a:xfrm>
            <a:off x="1425450" y="23253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Após termos feito todas as atualizações e feito o merge com a branch principal, não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precisamos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mais da branch que criamos, então podemos deletala.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g2c883802376_2_9"/>
          <p:cNvSpPr txBox="1"/>
          <p:nvPr/>
        </p:nvSpPr>
        <p:spPr>
          <a:xfrm>
            <a:off x="2448450" y="4999100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-d nome_da_branch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883802376_2_47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c883802376_2_47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deletar uma branch?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c883802376_2_47"/>
          <p:cNvSpPr txBox="1"/>
          <p:nvPr/>
        </p:nvSpPr>
        <p:spPr>
          <a:xfrm>
            <a:off x="1425450" y="23253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Após termos feito todas as atualizações e feito o merge com a branch principal, não precisamos mais da branch que criamos, então podemos deletala.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g2c883802376_2_47"/>
          <p:cNvSpPr txBox="1"/>
          <p:nvPr/>
        </p:nvSpPr>
        <p:spPr>
          <a:xfrm>
            <a:off x="2448450" y="4999100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merge nome_da_branch_para_juntar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883802376_2_54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c883802376_2_54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Streamlit tabs! 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c883802376_2_54"/>
          <p:cNvSpPr txBox="1"/>
          <p:nvPr/>
        </p:nvSpPr>
        <p:spPr>
          <a:xfrm>
            <a:off x="1425450" y="23253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streamlit permite a nós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inserir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varios elementos, porém separados por tabs como se fosse um navegador.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3" name="Google Shape;233;g2c883802376_2_54"/>
          <p:cNvPicPr preferRelativeResize="0"/>
          <p:nvPr/>
        </p:nvPicPr>
        <p:blipFill rotWithShape="1">
          <a:blip r:embed="rId3">
            <a:alphaModFix/>
          </a:blip>
          <a:srcRect b="27068" l="7074" r="6859" t="27045"/>
          <a:stretch/>
        </p:blipFill>
        <p:spPr>
          <a:xfrm>
            <a:off x="1860825" y="4844125"/>
            <a:ext cx="14566349" cy="19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883802376_2_6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c883802376_2_6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Escrevendo em cada tab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c883802376_2_62"/>
          <p:cNvSpPr txBox="1"/>
          <p:nvPr/>
        </p:nvSpPr>
        <p:spPr>
          <a:xfrm>
            <a:off x="1425450" y="23253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Como podemos escrever em cada tab de maneira separada?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Bom para isso podemos utilizar a palavra reservada 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python, que permite a nós selecionarmos qual aba desejamos escrever naquele momento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1" name="Google Shape;241;g2c883802376_2_62"/>
          <p:cNvPicPr preferRelativeResize="0"/>
          <p:nvPr/>
        </p:nvPicPr>
        <p:blipFill rotWithShape="1">
          <a:blip r:embed="rId3">
            <a:alphaModFix/>
          </a:blip>
          <a:srcRect b="14124" l="8349" r="11212" t="14721"/>
          <a:stretch/>
        </p:blipFill>
        <p:spPr>
          <a:xfrm>
            <a:off x="4782913" y="4983725"/>
            <a:ext cx="8722174" cy="465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b1c0befff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b1c0befff7_0_0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fmla="val 7479" name="adj"/>
            </a:avLst>
          </a:prstGeom>
          <a:gradFill>
            <a:gsLst>
              <a:gs pos="0">
                <a:srgbClr val="757575">
                  <a:alpha val="73333"/>
                </a:srgbClr>
              </a:gs>
              <a:gs pos="100000">
                <a:srgbClr val="121219">
                  <a:alpha val="7333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b1c0befff7_0_0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b1c0befff7_0_0"/>
          <p:cNvSpPr txBox="1"/>
          <p:nvPr/>
        </p:nvSpPr>
        <p:spPr>
          <a:xfrm>
            <a:off x="6739500" y="660200"/>
            <a:ext cx="48090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06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02</a:t>
            </a:r>
            <a:endParaRPr b="1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1c0befff7_0_0"/>
          <p:cNvSpPr txBox="1"/>
          <p:nvPr/>
        </p:nvSpPr>
        <p:spPr>
          <a:xfrm>
            <a:off x="6309900" y="3136100"/>
            <a:ext cx="57195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Hospedando o projeto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Branchs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883802376_2_7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c883802376_2_7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c883802376_2_72"/>
          <p:cNvSpPr txBox="1"/>
          <p:nvPr/>
        </p:nvSpPr>
        <p:spPr>
          <a:xfrm>
            <a:off x="1425450" y="2428700"/>
            <a:ext cx="15437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uma nova branch e mude para ela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 novo arquivo no arquivo pages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Nesse arquivo faça duas tabs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 primeira faça um gráfico de linhas com a tabela: </a:t>
            </a:r>
            <a:r>
              <a:rPr lang="en-US" sz="3000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https://raw.githubusercontent.com/hermeson883/data_science_workshop/main/AirPassengers.csv</a:t>
            </a:r>
            <a:endParaRPr sz="3000">
              <a:solidFill>
                <a:srgbClr val="00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Na segunda tab coloque toda a tabela a se exibida.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883802376_2_8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c883802376_2_8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Atividades 2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c883802376_2_80"/>
          <p:cNvSpPr txBox="1"/>
          <p:nvPr/>
        </p:nvSpPr>
        <p:spPr>
          <a:xfrm>
            <a:off x="1425450" y="2428700"/>
            <a:ext cx="1543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AutoNum type="arabicPeriod"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Dentro da branch alternativa faça o commit das alterações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AutoNum type="arabicPeriod"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Volte para branch main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AutoNum type="arabicPeriod"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Faça o merge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/>
          <p:nvPr/>
        </p:nvSpPr>
        <p:spPr>
          <a:xfrm flipH="1">
            <a:off x="-15377" y="216996"/>
            <a:ext cx="18303377" cy="10081658"/>
          </a:xfrm>
          <a:custGeom>
            <a:rect b="b" l="l" r="r" t="t"/>
            <a:pathLst>
              <a:path extrusionOk="0" h="15814365" w="1896723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-1348" l="-1135" r="-472" t="-20508"/>
            </a:stretch>
          </a:blipFill>
          <a:ln>
            <a:noFill/>
          </a:ln>
        </p:spPr>
      </p:sp>
      <p:sp>
        <p:nvSpPr>
          <p:cNvPr id="261" name="Google Shape;261;p3"/>
          <p:cNvSpPr/>
          <p:nvPr/>
        </p:nvSpPr>
        <p:spPr>
          <a:xfrm>
            <a:off x="5800667" y="1739276"/>
            <a:ext cx="5969736" cy="4250773"/>
          </a:xfrm>
          <a:custGeom>
            <a:rect b="b" l="l" r="r" t="t"/>
            <a:pathLst>
              <a:path extrusionOk="0" h="4250773" w="5969736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2668" l="-8562" r="-8560" t="-31808"/>
            </a:stretch>
          </a:blipFill>
          <a:ln>
            <a:noFill/>
          </a:ln>
        </p:spPr>
      </p:sp>
      <p:sp>
        <p:nvSpPr>
          <p:cNvPr id="262" name="Google Shape;262;p3">
            <a:hlinkClick r:id="rId5"/>
          </p:cNvPr>
          <p:cNvSpPr/>
          <p:nvPr/>
        </p:nvSpPr>
        <p:spPr>
          <a:xfrm>
            <a:off x="9355967" y="6458544"/>
            <a:ext cx="443805" cy="443805"/>
          </a:xfrm>
          <a:custGeom>
            <a:rect b="b" l="l" r="r" t="t"/>
            <a:pathLst>
              <a:path extrusionOk="0" h="443805" w="443805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rect b="b" l="l" r="r" t="t"/>
            <a:pathLst>
              <a:path extrusionOk="0" h="494275" w="58143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3"/>
          <p:cNvSpPr txBox="1"/>
          <p:nvPr/>
        </p:nvSpPr>
        <p:spPr>
          <a:xfrm>
            <a:off x="9946067" y="6485349"/>
            <a:ext cx="2682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5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youth</a:t>
            </a:r>
            <a:r>
              <a:rPr b="1" i="0" lang="en-US" sz="275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endParaRPr b="1" i="0" sz="2750" u="sng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"/>
          <p:cNvSpPr txBox="1"/>
          <p:nvPr/>
        </p:nvSpPr>
        <p:spPr>
          <a:xfrm>
            <a:off x="8607087" y="9024115"/>
            <a:ext cx="1308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endParaRPr b="1" i="0" sz="1599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5961223" y="6485349"/>
            <a:ext cx="30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(85) 98524-9935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6674900" y="8605725"/>
            <a:ext cx="5172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b="1" i="0" lang="en-US" sz="22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https://www.youthspace.com.br/</a:t>
            </a:r>
            <a:endParaRPr b="0" i="0" sz="22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6752012" y="7370826"/>
            <a:ext cx="5018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b="1" i="0" lang="en-US" sz="2299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contato@youthidiomas.com.br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883802376_2_16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c883802376_2_16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hospedar o nosso projeto?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c883802376_2_16"/>
          <p:cNvSpPr txBox="1"/>
          <p:nvPr/>
        </p:nvSpPr>
        <p:spPr>
          <a:xfrm>
            <a:off x="1425450" y="23082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 hospedar o nosso projeto dentro do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próprio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u="sng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streamlit! </a:t>
            </a:r>
            <a:endParaRPr sz="3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próprio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site oferece para nós uma hospedagem gratuita para o nosso site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c883802376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4027725"/>
            <a:ext cx="11430000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883802376_2_33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c883802376_2_33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hospedar o nosso projeto?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c883802376_2_33"/>
          <p:cNvSpPr txBox="1"/>
          <p:nvPr/>
        </p:nvSpPr>
        <p:spPr>
          <a:xfrm>
            <a:off x="1425450" y="23082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ter acesso a isso basta apenas se cadastrar no site deles e após isso já podemos colocar o noss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site no ar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c883802376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438" y="3878100"/>
            <a:ext cx="12696825" cy="54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2de27b8f5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f2de27b8f5_0_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que são branches?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f2de27b8f5_0_0"/>
          <p:cNvSpPr txBox="1"/>
          <p:nvPr/>
        </p:nvSpPr>
        <p:spPr>
          <a:xfrm>
            <a:off x="1425450" y="21729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Branches (ramificações) é uma maneira que temos de alterarmos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nosso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código principal e irmos trabalhando em atualizações sem que a nossa ramificação principal seja modificada.</a:t>
            </a:r>
            <a:endParaRPr b="0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1f2de27b8f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8388" y="3742800"/>
            <a:ext cx="8111224" cy="62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b1cda0f8_1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c7b1cda0f8_1_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que é branching?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c7b1cda0f8_1_0"/>
          <p:cNvSpPr txBox="1"/>
          <p:nvPr/>
        </p:nvSpPr>
        <p:spPr>
          <a:xfrm>
            <a:off x="1425450" y="21729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Pense nas branch como uma linha do tempo, onde a linha principal se chama main/master e é criada automaticamente pelo git. Contudo não precisamos ficar restritos somente a essa linha.</a:t>
            </a:r>
            <a:endParaRPr b="0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Unstop - Competitions, Quizzes, Hackathons, Scholarships and ..." id="136" name="Google Shape;136;g2c7b1cda0f8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801" y="4081800"/>
            <a:ext cx="11464400" cy="56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85218957f_0_8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c85218957f_0_8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criar uma nova branch?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c85218957f_0_8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criarmos uma nova branch temos que usar o comando 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branch:</a:t>
            </a:r>
            <a:endParaRPr b="1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g2c85218957f_0_8"/>
          <p:cNvSpPr txBox="1"/>
          <p:nvPr/>
        </p:nvSpPr>
        <p:spPr>
          <a:xfrm>
            <a:off x="2448450" y="4389500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nome_da_branch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5218957f_0_16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c85218957f_0_16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mudar de branch?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c85218957f_0_16"/>
          <p:cNvSpPr txBox="1"/>
          <p:nvPr/>
        </p:nvSpPr>
        <p:spPr>
          <a:xfrm>
            <a:off x="2448450" y="4999100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nome_da_branch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52" name="Google Shape;152;g2c85218957f_0_16"/>
          <p:cNvSpPr txBox="1"/>
          <p:nvPr/>
        </p:nvSpPr>
        <p:spPr>
          <a:xfrm>
            <a:off x="1425450" y="23253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isso o git não irá automaticamente mudar para a branch criada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isso precisamos executar: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5218957f_0_33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c85218957f_0_33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Colunas com streamlit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c85218957f_0_33"/>
          <p:cNvSpPr txBox="1"/>
          <p:nvPr/>
        </p:nvSpPr>
        <p:spPr>
          <a:xfrm>
            <a:off x="1425450" y="23253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nossa branch podemos explorar um elemento do streamlit chamado de 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columns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Como o nome já indica isso permite a nós separarmos nosso conteúdo em várias colunas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c85218957f_0_33"/>
          <p:cNvPicPr preferRelativeResize="0"/>
          <p:nvPr/>
        </p:nvPicPr>
        <p:blipFill rotWithShape="1">
          <a:blip r:embed="rId3">
            <a:alphaModFix/>
          </a:blip>
          <a:srcRect b="27384" l="17427" r="18002" t="26728"/>
          <a:stretch/>
        </p:blipFill>
        <p:spPr>
          <a:xfrm>
            <a:off x="6485700" y="5524475"/>
            <a:ext cx="5316589" cy="2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