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oppins"/>
      <p:regular r:id="rId23"/>
      <p:bold r:id="rId24"/>
      <p:italic r:id="rId25"/>
      <p:boldItalic r:id="rId26"/>
    </p:embeddedFont>
    <p:embeddedFont>
      <p:font typeface="Gill Sans"/>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9" roundtripDataSignature="AMtx7miOcG3kvtfbI5kldWhYz/5He9FP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oppins-bold.fntdata"/><Relationship Id="rId23" Type="http://schemas.openxmlformats.org/officeDocument/2006/relationships/font" Target="fonts/Poppi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boldItalic.fntdata"/><Relationship Id="rId25" Type="http://schemas.openxmlformats.org/officeDocument/2006/relationships/font" Target="fonts/Poppins-italic.fntdata"/><Relationship Id="rId28" Type="http://schemas.openxmlformats.org/officeDocument/2006/relationships/font" Target="fonts/GillSans-bold.fntdata"/><Relationship Id="rId27" Type="http://schemas.openxmlformats.org/officeDocument/2006/relationships/font" Target="fonts/Gill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94" name="Google Shape;94;p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pt-BR"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95" name="Google Shape;95;p1:notes"/>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12/05/2022</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227" name="Google Shape;227;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pt-BR"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28" name="Google Shape;228;p10:notes"/>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12/05/2022</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240" name="Google Shape;240;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pt-BR"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41" name="Google Shape;241;p11:notes"/>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12/05/2022</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254" name="Google Shape;254;p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pt-BR"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55" name="Google Shape;255;p12:notes"/>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12/05/2022</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266" name="Google Shape;266;p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pt-BR"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67" name="Google Shape;267;p13:notes"/>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12/05/2022</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279" name="Google Shape;279;p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pt-BR"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80" name="Google Shape;280;p14:notes"/>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12/05/2022</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293" name="Google Shape;293;p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pt-BR"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94" name="Google Shape;294;p15:notes"/>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12/05/2022</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4" name="Google Shape;304;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305" name="Google Shape;305;p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pt-BR"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06" name="Google Shape;306;p16:notes"/>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12/05/2022</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 name="Google Shape;317;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318" name="Google Shape;318;p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pt-BR"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19" name="Google Shape;319;p17:notes"/>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12/05/2022</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11" name="Google Shape;111;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pt-BR"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12" name="Google Shape;112;p2:notes"/>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12/05/2022</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34" name="Google Shape;134;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pt-BR"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35" name="Google Shape;135;p3:notes"/>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12/05/2022</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47" name="Google Shape;147;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pt-BR"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48" name="Google Shape;148;p4:notes"/>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12/05/2022</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63" name="Google Shape;163;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pt-BR"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64" name="Google Shape;164;p5:notes"/>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12/05/2022</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75" name="Google Shape;175;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pt-BR"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76" name="Google Shape;176;p6:notes"/>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12/05/2022</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88" name="Google Shape;188;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pt-BR"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89" name="Google Shape;189;p7:notes"/>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12/05/2022</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202" name="Google Shape;202;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pt-BR"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03" name="Google Shape;203;p8:notes"/>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12/05/2022</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214" name="Google Shape;214;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pt-BR"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15" name="Google Shape;215;p9:notes"/>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12/05/2022</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ítulo">
  <p:cSld name="1_Título">
    <p:spTree>
      <p:nvGrpSpPr>
        <p:cNvPr id="9" name="Shape 9"/>
        <p:cNvGrpSpPr/>
        <p:nvPr/>
      </p:nvGrpSpPr>
      <p:grpSpPr>
        <a:xfrm>
          <a:off x="0" y="0"/>
          <a:ext cx="0" cy="0"/>
          <a:chOff x="0" y="0"/>
          <a:chExt cx="0" cy="0"/>
        </a:xfrm>
      </p:grpSpPr>
      <p:sp>
        <p:nvSpPr>
          <p:cNvPr id="10" name="Google Shape;10;p19"/>
          <p:cNvSpPr txBox="1"/>
          <p:nvPr>
            <p:ph type="ctrTitle"/>
          </p:nvPr>
        </p:nvSpPr>
        <p:spPr>
          <a:xfrm>
            <a:off x="5999561" y="788663"/>
            <a:ext cx="2674200" cy="17886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 name="Google Shape;11;p19"/>
          <p:cNvSpPr/>
          <p:nvPr>
            <p:ph idx="2" type="pic"/>
          </p:nvPr>
        </p:nvSpPr>
        <p:spPr>
          <a:xfrm>
            <a:off x="0" y="0"/>
            <a:ext cx="5589300" cy="5143500"/>
          </a:xfrm>
          <a:prstGeom prst="rect">
            <a:avLst/>
          </a:prstGeom>
          <a:solidFill>
            <a:schemeClr val="accent5"/>
          </a:solidFill>
          <a:ln>
            <a:noFill/>
          </a:ln>
        </p:spPr>
      </p:sp>
      <p:sp>
        <p:nvSpPr>
          <p:cNvPr id="12" name="Google Shape;12;p19"/>
          <p:cNvSpPr/>
          <p:nvPr/>
        </p:nvSpPr>
        <p:spPr>
          <a:xfrm>
            <a:off x="5999560" y="333954"/>
            <a:ext cx="270000" cy="27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nvGrpSpPr>
          <p:cNvPr id="13" name="Google Shape;13;p19"/>
          <p:cNvGrpSpPr/>
          <p:nvPr/>
        </p:nvGrpSpPr>
        <p:grpSpPr>
          <a:xfrm rot="5400000">
            <a:off x="8126719" y="4125638"/>
            <a:ext cx="621179" cy="620372"/>
            <a:chOff x="10462655" y="1408306"/>
            <a:chExt cx="828239" cy="827162"/>
          </a:xfrm>
        </p:grpSpPr>
        <p:sp>
          <p:nvSpPr>
            <p:cNvPr id="14" name="Google Shape;14;p19"/>
            <p:cNvSpPr/>
            <p:nvPr/>
          </p:nvSpPr>
          <p:spPr>
            <a:xfrm rot="8100000">
              <a:off x="10608754" y="1507728"/>
              <a:ext cx="538391" cy="629592"/>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3B3666"/>
                </a:gs>
                <a:gs pos="60000">
                  <a:srgbClr val="2B274A"/>
                </a:gs>
                <a:gs pos="100000">
                  <a:schemeClr val="dk2"/>
                </a:gs>
              </a:gsLst>
              <a:lin ang="599887"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15" name="Google Shape;15;p19"/>
            <p:cNvSpPr/>
            <p:nvPr/>
          </p:nvSpPr>
          <p:spPr>
            <a:xfrm rot="-8100000">
              <a:off x="10614089" y="1424612"/>
              <a:ext cx="269832" cy="540088"/>
            </a:xfrm>
            <a:prstGeom prst="ellipse">
              <a:avLst/>
            </a:prstGeom>
            <a:solidFill>
              <a:srgbClr val="2B274A"/>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sp>
        <p:nvSpPr>
          <p:cNvPr id="16" name="Google Shape;16;p19"/>
          <p:cNvSpPr txBox="1"/>
          <p:nvPr>
            <p:ph idx="1" type="body"/>
          </p:nvPr>
        </p:nvSpPr>
        <p:spPr>
          <a:xfrm>
            <a:off x="5999560" y="2676525"/>
            <a:ext cx="2674200" cy="12990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500"/>
              <a:buNone/>
              <a:defRPr sz="1500"/>
            </a:lvl1pPr>
            <a:lvl2pPr indent="-228600" lvl="1" marL="914400" algn="l">
              <a:lnSpc>
                <a:spcPct val="110000"/>
              </a:lnSpc>
              <a:spcBef>
                <a:spcPts val="600"/>
              </a:spcBef>
              <a:spcAft>
                <a:spcPts val="0"/>
              </a:spcAft>
              <a:buClr>
                <a:schemeClr val="lt1"/>
              </a:buClr>
              <a:buSzPts val="1500"/>
              <a:buNone/>
              <a:defRPr sz="1500"/>
            </a:lvl2pPr>
            <a:lvl3pPr indent="-228600" lvl="2" marL="1371600" algn="l">
              <a:lnSpc>
                <a:spcPct val="110000"/>
              </a:lnSpc>
              <a:spcBef>
                <a:spcPts val="600"/>
              </a:spcBef>
              <a:spcAft>
                <a:spcPts val="0"/>
              </a:spcAft>
              <a:buClr>
                <a:schemeClr val="lt1"/>
              </a:buClr>
              <a:buSzPts val="1500"/>
              <a:buNone/>
              <a:defRPr sz="1500"/>
            </a:lvl3pPr>
            <a:lvl4pPr indent="-228600" lvl="3" marL="1828800" algn="l">
              <a:lnSpc>
                <a:spcPct val="110000"/>
              </a:lnSpc>
              <a:spcBef>
                <a:spcPts val="600"/>
              </a:spcBef>
              <a:spcAft>
                <a:spcPts val="0"/>
              </a:spcAft>
              <a:buClr>
                <a:schemeClr val="lt1"/>
              </a:buClr>
              <a:buSzPts val="1500"/>
              <a:buNone/>
              <a:defRPr sz="1500"/>
            </a:lvl4pPr>
            <a:lvl5pPr indent="-228600" lvl="4" marL="2286000" algn="l">
              <a:lnSpc>
                <a:spcPct val="110000"/>
              </a:lnSpc>
              <a:spcBef>
                <a:spcPts val="600"/>
              </a:spcBef>
              <a:spcAft>
                <a:spcPts val="0"/>
              </a:spcAft>
              <a:buClr>
                <a:schemeClr val="lt1"/>
              </a:buClr>
              <a:buSzPts val="1500"/>
              <a:buNone/>
              <a:defRPr sz="1500"/>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0" name="Shape 60"/>
        <p:cNvGrpSpPr/>
        <p:nvPr/>
      </p:nvGrpSpPr>
      <p:grpSpPr>
        <a:xfrm>
          <a:off x="0" y="0"/>
          <a:ext cx="0" cy="0"/>
          <a:chOff x="0" y="0"/>
          <a:chExt cx="0" cy="0"/>
        </a:xfrm>
      </p:grpSpPr>
      <p:sp>
        <p:nvSpPr>
          <p:cNvPr id="61" name="Google Shape;61;p2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62" name="Google Shape;62;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p2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6" name="Google Shape;66;p2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7" name="Google Shape;67;p2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8" name="Google Shape;68;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9" name="Shape 69"/>
        <p:cNvGrpSpPr/>
        <p:nvPr/>
      </p:nvGrpSpPr>
      <p:grpSpPr>
        <a:xfrm>
          <a:off x="0" y="0"/>
          <a:ext cx="0" cy="0"/>
          <a:chOff x="0" y="0"/>
          <a:chExt cx="0" cy="0"/>
        </a:xfrm>
      </p:grpSpPr>
      <p:sp>
        <p:nvSpPr>
          <p:cNvPr id="70" name="Google Shape;70;p3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71" name="Google Shape;71;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2" name="Shape 72"/>
        <p:cNvGrpSpPr/>
        <p:nvPr/>
      </p:nvGrpSpPr>
      <p:grpSpPr>
        <a:xfrm>
          <a:off x="0" y="0"/>
          <a:ext cx="0" cy="0"/>
          <a:chOff x="0" y="0"/>
          <a:chExt cx="0" cy="0"/>
        </a:xfrm>
      </p:grpSpPr>
      <p:sp>
        <p:nvSpPr>
          <p:cNvPr id="73" name="Google Shape;73;p3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4" name="Google Shape;74;p3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75" name="Google Shape;75;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
        <p:nvSpPr>
          <p:cNvPr id="77" name="Google Shape;77;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Agenda">
  <p:cSld name="2_Agenda">
    <p:spTree>
      <p:nvGrpSpPr>
        <p:cNvPr id="78" name="Shape 78"/>
        <p:cNvGrpSpPr/>
        <p:nvPr/>
      </p:nvGrpSpPr>
      <p:grpSpPr>
        <a:xfrm>
          <a:off x="0" y="0"/>
          <a:ext cx="0" cy="0"/>
          <a:chOff x="0" y="0"/>
          <a:chExt cx="0" cy="0"/>
        </a:xfrm>
      </p:grpSpPr>
      <p:sp>
        <p:nvSpPr>
          <p:cNvPr id="79" name="Google Shape;79;p33"/>
          <p:cNvSpPr txBox="1"/>
          <p:nvPr>
            <p:ph type="title"/>
          </p:nvPr>
        </p:nvSpPr>
        <p:spPr>
          <a:xfrm>
            <a:off x="413148" y="411956"/>
            <a:ext cx="2674200" cy="14985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3600"/>
              <a:buFont typeface="Play"/>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0" name="Google Shape;80;p33"/>
          <p:cNvSpPr txBox="1"/>
          <p:nvPr>
            <p:ph idx="1" type="body"/>
          </p:nvPr>
        </p:nvSpPr>
        <p:spPr>
          <a:xfrm>
            <a:off x="413147" y="2007980"/>
            <a:ext cx="2674200" cy="25617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500"/>
              <a:buNone/>
              <a:defRPr/>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81" name="Google Shape;81;p33"/>
          <p:cNvSpPr/>
          <p:nvPr>
            <p:ph idx="2" type="pic"/>
          </p:nvPr>
        </p:nvSpPr>
        <p:spPr>
          <a:xfrm>
            <a:off x="3906696" y="1197578"/>
            <a:ext cx="2586300" cy="2586300"/>
          </a:xfrm>
          <a:prstGeom prst="rect">
            <a:avLst/>
          </a:prstGeom>
          <a:solidFill>
            <a:schemeClr val="accent5"/>
          </a:solidFill>
          <a:ln>
            <a:noFill/>
          </a:ln>
        </p:spPr>
      </p:sp>
      <p:sp>
        <p:nvSpPr>
          <p:cNvPr id="82" name="Google Shape;82;p33"/>
          <p:cNvSpPr/>
          <p:nvPr>
            <p:ph idx="3" type="pic"/>
          </p:nvPr>
        </p:nvSpPr>
        <p:spPr>
          <a:xfrm>
            <a:off x="6688931" y="447294"/>
            <a:ext cx="1697700" cy="1697700"/>
          </a:xfrm>
          <a:prstGeom prst="rect">
            <a:avLst/>
          </a:prstGeom>
          <a:solidFill>
            <a:schemeClr val="accent5"/>
          </a:solidFill>
          <a:ln>
            <a:noFill/>
          </a:ln>
        </p:spPr>
      </p:sp>
      <p:sp>
        <p:nvSpPr>
          <p:cNvPr id="83" name="Google Shape;83;p33"/>
          <p:cNvSpPr/>
          <p:nvPr>
            <p:ph idx="4" type="pic"/>
          </p:nvPr>
        </p:nvSpPr>
        <p:spPr>
          <a:xfrm>
            <a:off x="6818709" y="2493550"/>
            <a:ext cx="2202600" cy="2202600"/>
          </a:xfrm>
          <a:prstGeom prst="rect">
            <a:avLst/>
          </a:prstGeom>
          <a:solidFill>
            <a:schemeClr val="accent5"/>
          </a:solidFill>
          <a:ln>
            <a:noFill/>
          </a:ln>
        </p:spPr>
      </p:sp>
      <p:sp>
        <p:nvSpPr>
          <p:cNvPr id="84" name="Google Shape;84;p33"/>
          <p:cNvSpPr txBox="1"/>
          <p:nvPr>
            <p:ph idx="10" type="dt"/>
          </p:nvPr>
        </p:nvSpPr>
        <p:spPr>
          <a:xfrm>
            <a:off x="413147" y="4880409"/>
            <a:ext cx="1971600" cy="1155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85" name="Google Shape;85;p33"/>
          <p:cNvSpPr txBox="1"/>
          <p:nvPr>
            <p:ph idx="11" type="ftr"/>
          </p:nvPr>
        </p:nvSpPr>
        <p:spPr>
          <a:xfrm>
            <a:off x="2519363" y="4880409"/>
            <a:ext cx="4784400" cy="1155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86" name="Google Shape;86;p33"/>
          <p:cNvSpPr txBox="1"/>
          <p:nvPr>
            <p:ph idx="12" type="sldNum"/>
          </p:nvPr>
        </p:nvSpPr>
        <p:spPr>
          <a:xfrm>
            <a:off x="7461647" y="4880409"/>
            <a:ext cx="1269300" cy="1230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t-BR"/>
              <a:t>‹#›</a:t>
            </a:fld>
            <a:endParaRPr/>
          </a:p>
        </p:txBody>
      </p:sp>
      <p:sp>
        <p:nvSpPr>
          <p:cNvPr id="87" name="Google Shape;87;p33"/>
          <p:cNvSpPr/>
          <p:nvPr/>
        </p:nvSpPr>
        <p:spPr>
          <a:xfrm>
            <a:off x="4911566" y="637625"/>
            <a:ext cx="270000" cy="27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nvGrpSpPr>
          <p:cNvPr id="88" name="Google Shape;88;p33"/>
          <p:cNvGrpSpPr/>
          <p:nvPr/>
        </p:nvGrpSpPr>
        <p:grpSpPr>
          <a:xfrm>
            <a:off x="4189531" y="4194461"/>
            <a:ext cx="621179" cy="620372"/>
            <a:chOff x="3393298" y="4842044"/>
            <a:chExt cx="828239" cy="827162"/>
          </a:xfrm>
        </p:grpSpPr>
        <p:sp>
          <p:nvSpPr>
            <p:cNvPr id="89" name="Google Shape;89;p33"/>
            <p:cNvSpPr/>
            <p:nvPr/>
          </p:nvSpPr>
          <p:spPr>
            <a:xfrm rot="8100000">
              <a:off x="3539397" y="4941466"/>
              <a:ext cx="538391" cy="629592"/>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3B3666"/>
                </a:gs>
                <a:gs pos="60000">
                  <a:srgbClr val="2B274A"/>
                </a:gs>
                <a:gs pos="100000">
                  <a:schemeClr val="dk2"/>
                </a:gs>
              </a:gsLst>
              <a:lin ang="599887"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90" name="Google Shape;90;p33"/>
            <p:cNvSpPr/>
            <p:nvPr/>
          </p:nvSpPr>
          <p:spPr>
            <a:xfrm rot="-8100000">
              <a:off x="3544732" y="4858350"/>
              <a:ext cx="269832" cy="540088"/>
            </a:xfrm>
            <a:prstGeom prst="ellipse">
              <a:avLst/>
            </a:prstGeom>
            <a:gradFill>
              <a:gsLst>
                <a:gs pos="0">
                  <a:srgbClr val="453E75">
                    <a:alpha val="31764"/>
                  </a:srgbClr>
                </a:gs>
                <a:gs pos="100000">
                  <a:srgbClr val="59EFC0">
                    <a:alpha val="0"/>
                  </a:srgbClr>
                </a:gs>
              </a:gsLst>
              <a:lin ang="5400012"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Quebra de seção">
  <p:cSld name="4_Quebra de seção">
    <p:bg>
      <p:bgPr>
        <a:solidFill>
          <a:schemeClr val="dk1"/>
        </a:solidFill>
      </p:bgPr>
    </p:bg>
    <p:spTree>
      <p:nvGrpSpPr>
        <p:cNvPr id="17" name="Shape 17"/>
        <p:cNvGrpSpPr/>
        <p:nvPr/>
      </p:nvGrpSpPr>
      <p:grpSpPr>
        <a:xfrm>
          <a:off x="0" y="0"/>
          <a:ext cx="0" cy="0"/>
          <a:chOff x="0" y="0"/>
          <a:chExt cx="0" cy="0"/>
        </a:xfrm>
      </p:grpSpPr>
      <p:sp>
        <p:nvSpPr>
          <p:cNvPr id="18" name="Google Shape;18;p20"/>
          <p:cNvSpPr/>
          <p:nvPr>
            <p:ph idx="2" type="pic"/>
          </p:nvPr>
        </p:nvSpPr>
        <p:spPr>
          <a:xfrm>
            <a:off x="0" y="0"/>
            <a:ext cx="9144000" cy="5143500"/>
          </a:xfrm>
          <a:prstGeom prst="rect">
            <a:avLst/>
          </a:prstGeom>
          <a:solidFill>
            <a:schemeClr val="accent5"/>
          </a:solidFill>
          <a:ln>
            <a:noFill/>
          </a:ln>
        </p:spPr>
      </p:sp>
      <p:sp>
        <p:nvSpPr>
          <p:cNvPr id="19" name="Google Shape;19;p20"/>
          <p:cNvSpPr txBox="1"/>
          <p:nvPr>
            <p:ph idx="10" type="dt"/>
          </p:nvPr>
        </p:nvSpPr>
        <p:spPr>
          <a:xfrm>
            <a:off x="413147" y="4880409"/>
            <a:ext cx="1971600" cy="115500"/>
          </a:xfrm>
          <a:prstGeom prst="rect">
            <a:avLst/>
          </a:prstGeom>
          <a:noFill/>
          <a:ln>
            <a:noFill/>
          </a:ln>
        </p:spPr>
        <p:txBody>
          <a:bodyPr anchorCtr="0" anchor="ctr" bIns="0" lIns="0" spcFirstLastPara="1" rIns="0" wrap="square" tIns="0">
            <a:sp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20" name="Google Shape;20;p20"/>
          <p:cNvSpPr txBox="1"/>
          <p:nvPr>
            <p:ph idx="11" type="ftr"/>
          </p:nvPr>
        </p:nvSpPr>
        <p:spPr>
          <a:xfrm>
            <a:off x="2519363" y="4880409"/>
            <a:ext cx="4784400" cy="115500"/>
          </a:xfrm>
          <a:prstGeom prst="rect">
            <a:avLst/>
          </a:prstGeom>
          <a:noFill/>
          <a:ln>
            <a:noFill/>
          </a:ln>
        </p:spPr>
        <p:txBody>
          <a:bodyPr anchorCtr="0" anchor="ctr" bIns="0" lIns="0" spcFirstLastPara="1" rIns="0" wrap="square" tIns="0">
            <a:sp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21" name="Google Shape;21;p20"/>
          <p:cNvSpPr txBox="1"/>
          <p:nvPr>
            <p:ph idx="12" type="sldNum"/>
          </p:nvPr>
        </p:nvSpPr>
        <p:spPr>
          <a:xfrm>
            <a:off x="7461647" y="4880409"/>
            <a:ext cx="1269300" cy="123000"/>
          </a:xfrm>
          <a:prstGeom prst="rect">
            <a:avLst/>
          </a:prstGeom>
          <a:noFill/>
          <a:ln>
            <a:noFill/>
          </a:ln>
        </p:spPr>
        <p:txBody>
          <a:bodyPr anchorCtr="0" anchor="ctr" bIns="0" lIns="0" spcFirstLastPara="1" rIns="0" wrap="square" tIns="0">
            <a:sp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t-BR"/>
              <a:t>‹#›</a:t>
            </a:fld>
            <a:endParaRPr/>
          </a:p>
        </p:txBody>
      </p:sp>
      <p:sp>
        <p:nvSpPr>
          <p:cNvPr id="22" name="Google Shape;22;p20"/>
          <p:cNvSpPr/>
          <p:nvPr/>
        </p:nvSpPr>
        <p:spPr>
          <a:xfrm>
            <a:off x="0" y="4330297"/>
            <a:ext cx="9144000" cy="813300"/>
          </a:xfrm>
          <a:prstGeom prst="rect">
            <a:avLst/>
          </a:prstGeom>
          <a:gradFill>
            <a:gsLst>
              <a:gs pos="0">
                <a:srgbClr val="1B192E">
                  <a:alpha val="0"/>
                </a:srgbClr>
              </a:gs>
              <a:gs pos="28000">
                <a:srgbClr val="1B192E">
                  <a:alpha val="0"/>
                </a:srgbClr>
              </a:gs>
              <a:gs pos="90000">
                <a:srgbClr val="1B192E">
                  <a:alpha val="60000"/>
                </a:srgbClr>
              </a:gs>
              <a:gs pos="100000">
                <a:srgbClr val="1B192E">
                  <a:alpha val="60000"/>
                </a:srgbClr>
              </a:gs>
            </a:gsLst>
            <a:lin ang="5400012"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23" name="Google Shape;23;p20"/>
          <p:cNvSpPr/>
          <p:nvPr/>
        </p:nvSpPr>
        <p:spPr>
          <a:xfrm rot="10800000">
            <a:off x="0" y="-4"/>
            <a:ext cx="6750000" cy="5143500"/>
          </a:xfrm>
          <a:prstGeom prst="rect">
            <a:avLst/>
          </a:prstGeom>
          <a:gradFill>
            <a:gsLst>
              <a:gs pos="0">
                <a:srgbClr val="1B192E">
                  <a:alpha val="0"/>
                </a:srgbClr>
              </a:gs>
              <a:gs pos="50000">
                <a:srgbClr val="1B192E">
                  <a:alpha val="60000"/>
                </a:srgbClr>
              </a:gs>
              <a:gs pos="100000">
                <a:srgbClr val="1B192E">
                  <a:alpha val="60000"/>
                </a:srgbClr>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24" name="Google Shape;24;p20"/>
          <p:cNvSpPr txBox="1"/>
          <p:nvPr>
            <p:ph type="ctrTitle"/>
          </p:nvPr>
        </p:nvSpPr>
        <p:spPr>
          <a:xfrm>
            <a:off x="413147" y="411956"/>
            <a:ext cx="4077900" cy="22398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4800"/>
              <a:buFont typeface="Play"/>
              <a:buNone/>
              <a:defRPr sz="48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5" name="Google Shape;25;p20"/>
          <p:cNvSpPr txBox="1"/>
          <p:nvPr>
            <p:ph idx="1" type="subTitle"/>
          </p:nvPr>
        </p:nvSpPr>
        <p:spPr>
          <a:xfrm>
            <a:off x="413147" y="2862543"/>
            <a:ext cx="4077900" cy="1698900"/>
          </a:xfrm>
          <a:prstGeom prst="rect">
            <a:avLst/>
          </a:prstGeom>
          <a:noFill/>
          <a:ln>
            <a:noFill/>
          </a:ln>
        </p:spPr>
        <p:txBody>
          <a:bodyPr anchorCtr="0" anchor="t" bIns="0" lIns="0" spcFirstLastPara="1" rIns="0" wrap="square" tIns="0">
            <a:noAutofit/>
          </a:bodyPr>
          <a:lstStyle>
            <a:lvl1pPr lvl="0" algn="l">
              <a:lnSpc>
                <a:spcPct val="110000"/>
              </a:lnSpc>
              <a:spcBef>
                <a:spcPts val="800"/>
              </a:spcBef>
              <a:spcAft>
                <a:spcPts val="0"/>
              </a:spcAft>
              <a:buClr>
                <a:schemeClr val="lt1"/>
              </a:buClr>
              <a:buSzPts val="1800"/>
              <a:buNone/>
              <a:defRPr sz="1800"/>
            </a:lvl1pPr>
            <a:lvl2pPr lvl="1" algn="l">
              <a:lnSpc>
                <a:spcPct val="110000"/>
              </a:lnSpc>
              <a:spcBef>
                <a:spcPts val="600"/>
              </a:spcBef>
              <a:spcAft>
                <a:spcPts val="0"/>
              </a:spcAft>
              <a:buClr>
                <a:schemeClr val="lt1"/>
              </a:buClr>
              <a:buSzPts val="1400"/>
              <a:buChar char="•"/>
              <a:defRPr/>
            </a:lvl2pPr>
            <a:lvl3pPr lvl="2" algn="l">
              <a:lnSpc>
                <a:spcPct val="110000"/>
              </a:lnSpc>
              <a:spcBef>
                <a:spcPts val="600"/>
              </a:spcBef>
              <a:spcAft>
                <a:spcPts val="0"/>
              </a:spcAft>
              <a:buClr>
                <a:schemeClr val="lt1"/>
              </a:buClr>
              <a:buSzPts val="1400"/>
              <a:buChar char="•"/>
              <a:defRPr/>
            </a:lvl3pPr>
            <a:lvl4pPr lvl="3" algn="l">
              <a:lnSpc>
                <a:spcPct val="110000"/>
              </a:lnSpc>
              <a:spcBef>
                <a:spcPts val="600"/>
              </a:spcBef>
              <a:spcAft>
                <a:spcPts val="0"/>
              </a:spcAft>
              <a:buClr>
                <a:schemeClr val="lt1"/>
              </a:buClr>
              <a:buSzPts val="1400"/>
              <a:buChar char="•"/>
              <a:defRPr/>
            </a:lvl4pPr>
            <a:lvl5pPr lvl="4" algn="l">
              <a:lnSpc>
                <a:spcPct val="110000"/>
              </a:lnSpc>
              <a:spcBef>
                <a:spcPts val="600"/>
              </a:spcBef>
              <a:spcAft>
                <a:spcPts val="0"/>
              </a:spcAft>
              <a:buClr>
                <a:schemeClr val="lt1"/>
              </a:buClr>
              <a:buSzPts val="1400"/>
              <a:buChar char="•"/>
              <a:defRPr/>
            </a:lvl5pPr>
            <a:lvl6pPr lvl="5" algn="l">
              <a:lnSpc>
                <a:spcPct val="90000"/>
              </a:lnSpc>
              <a:spcBef>
                <a:spcPts val="600"/>
              </a:spcBef>
              <a:spcAft>
                <a:spcPts val="0"/>
              </a:spcAft>
              <a:buClr>
                <a:schemeClr val="lt1"/>
              </a:buClr>
              <a:buSzPts val="1400"/>
              <a:buChar char="•"/>
              <a:defRPr/>
            </a:lvl6pPr>
            <a:lvl7pPr lvl="6" algn="l">
              <a:lnSpc>
                <a:spcPct val="90000"/>
              </a:lnSpc>
              <a:spcBef>
                <a:spcPts val="400"/>
              </a:spcBef>
              <a:spcAft>
                <a:spcPts val="0"/>
              </a:spcAft>
              <a:buClr>
                <a:schemeClr val="lt1"/>
              </a:buClr>
              <a:buSzPts val="1400"/>
              <a:buChar char="•"/>
              <a:defRPr/>
            </a:lvl7pPr>
            <a:lvl8pPr lvl="7" algn="l">
              <a:lnSpc>
                <a:spcPct val="90000"/>
              </a:lnSpc>
              <a:spcBef>
                <a:spcPts val="400"/>
              </a:spcBef>
              <a:spcAft>
                <a:spcPts val="0"/>
              </a:spcAft>
              <a:buClr>
                <a:schemeClr val="lt1"/>
              </a:buClr>
              <a:buSzPts val="1400"/>
              <a:buChar char="•"/>
              <a:defRPr/>
            </a:lvl8pPr>
            <a:lvl9pPr lvl="8" algn="l">
              <a:lnSpc>
                <a:spcPct val="90000"/>
              </a:lnSpc>
              <a:spcBef>
                <a:spcPts val="400"/>
              </a:spcBef>
              <a:spcAft>
                <a:spcPts val="0"/>
              </a:spcAft>
              <a:buClr>
                <a:schemeClr val="lt1"/>
              </a:buClr>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Conteúdo da coluna 2 (slide de comparação)" type="twoTxTwoObj">
  <p:cSld name="TWO_OBJECTS_WITH_TEXT">
    <p:spTree>
      <p:nvGrpSpPr>
        <p:cNvPr id="26" name="Shape 26"/>
        <p:cNvGrpSpPr/>
        <p:nvPr/>
      </p:nvGrpSpPr>
      <p:grpSpPr>
        <a:xfrm>
          <a:off x="0" y="0"/>
          <a:ext cx="0" cy="0"/>
          <a:chOff x="0" y="0"/>
          <a:chExt cx="0" cy="0"/>
        </a:xfrm>
      </p:grpSpPr>
      <p:sp>
        <p:nvSpPr>
          <p:cNvPr id="27" name="Google Shape;27;p21"/>
          <p:cNvSpPr/>
          <p:nvPr/>
        </p:nvSpPr>
        <p:spPr>
          <a:xfrm>
            <a:off x="8318709" y="4420100"/>
            <a:ext cx="270000" cy="27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28" name="Google Shape;28;p21"/>
          <p:cNvSpPr/>
          <p:nvPr/>
        </p:nvSpPr>
        <p:spPr>
          <a:xfrm>
            <a:off x="8588709" y="4370909"/>
            <a:ext cx="284400" cy="270000"/>
          </a:xfrm>
          <a:prstGeom prst="rect">
            <a:avLst/>
          </a:prstGeom>
          <a:solidFill>
            <a:schemeClr val="dk2">
              <a:alpha val="8000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29" name="Google Shape;29;p21"/>
          <p:cNvSpPr txBox="1"/>
          <p:nvPr>
            <p:ph type="title"/>
          </p:nvPr>
        </p:nvSpPr>
        <p:spPr>
          <a:xfrm>
            <a:off x="413146" y="411956"/>
            <a:ext cx="8323200" cy="999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3600"/>
              <a:buFont typeface="Play"/>
              <a:buNone/>
              <a:defRPr sz="36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0" name="Google Shape;30;p21"/>
          <p:cNvSpPr txBox="1"/>
          <p:nvPr>
            <p:ph idx="1" type="body"/>
          </p:nvPr>
        </p:nvSpPr>
        <p:spPr>
          <a:xfrm>
            <a:off x="413148" y="1298531"/>
            <a:ext cx="4077900" cy="401400"/>
          </a:xfrm>
          <a:prstGeom prst="rect">
            <a:avLst/>
          </a:prstGeom>
          <a:noFill/>
          <a:ln>
            <a:noFill/>
          </a:ln>
        </p:spPr>
        <p:txBody>
          <a:bodyPr anchorCtr="0" anchor="b" bIns="0" lIns="0" spcFirstLastPara="1" rIns="0" wrap="square" tIns="0">
            <a:noAutofit/>
          </a:bodyPr>
          <a:lstStyle>
            <a:lvl1pPr indent="-228600" lvl="0" marL="457200" algn="l">
              <a:lnSpc>
                <a:spcPct val="110000"/>
              </a:lnSpc>
              <a:spcBef>
                <a:spcPts val="800"/>
              </a:spcBef>
              <a:spcAft>
                <a:spcPts val="0"/>
              </a:spcAft>
              <a:buClr>
                <a:schemeClr val="lt1"/>
              </a:buClr>
              <a:buSzPts val="1100"/>
              <a:buNone/>
              <a:defRPr b="0" sz="1100" cap="none">
                <a:solidFill>
                  <a:schemeClr val="lt1"/>
                </a:solidFill>
                <a:latin typeface="Gill Sans"/>
                <a:ea typeface="Gill Sans"/>
                <a:cs typeface="Gill Sans"/>
                <a:sym typeface="Gill Sans"/>
              </a:defRPr>
            </a:lvl1pPr>
            <a:lvl2pPr indent="-228600" lvl="1" marL="914400" algn="l">
              <a:lnSpc>
                <a:spcPct val="110000"/>
              </a:lnSpc>
              <a:spcBef>
                <a:spcPts val="600"/>
              </a:spcBef>
              <a:spcAft>
                <a:spcPts val="0"/>
              </a:spcAft>
              <a:buClr>
                <a:schemeClr val="lt1"/>
              </a:buClr>
              <a:buSzPts val="1500"/>
              <a:buNone/>
              <a:defRPr b="1" sz="1500"/>
            </a:lvl2pPr>
            <a:lvl3pPr indent="-228600" lvl="2" marL="1371600" algn="l">
              <a:lnSpc>
                <a:spcPct val="110000"/>
              </a:lnSpc>
              <a:spcBef>
                <a:spcPts val="600"/>
              </a:spcBef>
              <a:spcAft>
                <a:spcPts val="0"/>
              </a:spcAft>
              <a:buClr>
                <a:schemeClr val="lt1"/>
              </a:buClr>
              <a:buSzPts val="1400"/>
              <a:buNone/>
              <a:defRPr b="1" sz="1400"/>
            </a:lvl3pPr>
            <a:lvl4pPr indent="-228600" lvl="3" marL="1828800" algn="l">
              <a:lnSpc>
                <a:spcPct val="110000"/>
              </a:lnSpc>
              <a:spcBef>
                <a:spcPts val="600"/>
              </a:spcBef>
              <a:spcAft>
                <a:spcPts val="0"/>
              </a:spcAft>
              <a:buClr>
                <a:schemeClr val="lt1"/>
              </a:buClr>
              <a:buSzPts val="1200"/>
              <a:buNone/>
              <a:defRPr b="1" sz="1200"/>
            </a:lvl4pPr>
            <a:lvl5pPr indent="-228600" lvl="4" marL="2286000" algn="l">
              <a:lnSpc>
                <a:spcPct val="110000"/>
              </a:lnSpc>
              <a:spcBef>
                <a:spcPts val="600"/>
              </a:spcBef>
              <a:spcAft>
                <a:spcPts val="0"/>
              </a:spcAft>
              <a:buClr>
                <a:schemeClr val="lt1"/>
              </a:buClr>
              <a:buSzPts val="1200"/>
              <a:buNone/>
              <a:defRPr b="1" sz="1200"/>
            </a:lvl5pPr>
            <a:lvl6pPr indent="-228600" lvl="5" marL="2743200" algn="l">
              <a:lnSpc>
                <a:spcPct val="90000"/>
              </a:lnSpc>
              <a:spcBef>
                <a:spcPts val="6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31" name="Google Shape;31;p21"/>
          <p:cNvSpPr txBox="1"/>
          <p:nvPr>
            <p:ph idx="2" type="body"/>
          </p:nvPr>
        </p:nvSpPr>
        <p:spPr>
          <a:xfrm>
            <a:off x="413147" y="1820528"/>
            <a:ext cx="4071900" cy="2636700"/>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800"/>
              </a:spcBef>
              <a:spcAft>
                <a:spcPts val="0"/>
              </a:spcAft>
              <a:buClr>
                <a:schemeClr val="lt1"/>
              </a:buClr>
              <a:buSzPts val="1800"/>
              <a:buChar char="•"/>
              <a:defRPr sz="1800"/>
            </a:lvl1pPr>
            <a:lvl2pPr indent="-304800" lvl="1" marL="914400" algn="l">
              <a:lnSpc>
                <a:spcPct val="110000"/>
              </a:lnSpc>
              <a:spcBef>
                <a:spcPts val="600"/>
              </a:spcBef>
              <a:spcAft>
                <a:spcPts val="0"/>
              </a:spcAft>
              <a:buClr>
                <a:schemeClr val="lt1"/>
              </a:buClr>
              <a:buSzPts val="1200"/>
              <a:buChar char="•"/>
              <a:defRPr sz="1200"/>
            </a:lvl2pPr>
            <a:lvl3pPr indent="-304800" lvl="2" marL="1371600" algn="l">
              <a:lnSpc>
                <a:spcPct val="110000"/>
              </a:lnSpc>
              <a:spcBef>
                <a:spcPts val="600"/>
              </a:spcBef>
              <a:spcAft>
                <a:spcPts val="0"/>
              </a:spcAft>
              <a:buClr>
                <a:schemeClr val="lt1"/>
              </a:buClr>
              <a:buSzPts val="1200"/>
              <a:buChar char="•"/>
              <a:defRPr sz="1200"/>
            </a:lvl3pPr>
            <a:lvl4pPr indent="-304800" lvl="3" marL="1828800" algn="l">
              <a:lnSpc>
                <a:spcPct val="110000"/>
              </a:lnSpc>
              <a:spcBef>
                <a:spcPts val="600"/>
              </a:spcBef>
              <a:spcAft>
                <a:spcPts val="0"/>
              </a:spcAft>
              <a:buClr>
                <a:schemeClr val="lt1"/>
              </a:buClr>
              <a:buSzPts val="1200"/>
              <a:buChar char="•"/>
              <a:defRPr sz="1200"/>
            </a:lvl4pPr>
            <a:lvl5pPr indent="-304800" lvl="4" marL="2286000" algn="l">
              <a:lnSpc>
                <a:spcPct val="110000"/>
              </a:lnSpc>
              <a:spcBef>
                <a:spcPts val="600"/>
              </a:spcBef>
              <a:spcAft>
                <a:spcPts val="0"/>
              </a:spcAft>
              <a:buClr>
                <a:schemeClr val="lt1"/>
              </a:buClr>
              <a:buSzPts val="1200"/>
              <a:buChar char="•"/>
              <a:defRPr sz="1200"/>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32" name="Google Shape;32;p21"/>
          <p:cNvSpPr txBox="1"/>
          <p:nvPr>
            <p:ph idx="3" type="body"/>
          </p:nvPr>
        </p:nvSpPr>
        <p:spPr>
          <a:xfrm>
            <a:off x="4659018" y="1298531"/>
            <a:ext cx="4077300" cy="401400"/>
          </a:xfrm>
          <a:prstGeom prst="rect">
            <a:avLst/>
          </a:prstGeom>
          <a:noFill/>
          <a:ln>
            <a:noFill/>
          </a:ln>
        </p:spPr>
        <p:txBody>
          <a:bodyPr anchorCtr="0" anchor="b" bIns="0" lIns="0" spcFirstLastPara="1" rIns="0" wrap="square" tIns="0">
            <a:noAutofit/>
          </a:bodyPr>
          <a:lstStyle>
            <a:lvl1pPr indent="-228600" lvl="0" marL="457200" algn="l">
              <a:lnSpc>
                <a:spcPct val="110000"/>
              </a:lnSpc>
              <a:spcBef>
                <a:spcPts val="800"/>
              </a:spcBef>
              <a:spcAft>
                <a:spcPts val="0"/>
              </a:spcAft>
              <a:buClr>
                <a:schemeClr val="lt1"/>
              </a:buClr>
              <a:buSzPts val="1100"/>
              <a:buNone/>
              <a:defRPr b="0" sz="1100" cap="none">
                <a:solidFill>
                  <a:schemeClr val="lt1"/>
                </a:solidFill>
              </a:defRPr>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33" name="Google Shape;33;p21"/>
          <p:cNvSpPr txBox="1"/>
          <p:nvPr>
            <p:ph idx="4" type="body"/>
          </p:nvPr>
        </p:nvSpPr>
        <p:spPr>
          <a:xfrm>
            <a:off x="4659017" y="1820528"/>
            <a:ext cx="4077300" cy="2636700"/>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800"/>
              </a:spcBef>
              <a:spcAft>
                <a:spcPts val="0"/>
              </a:spcAft>
              <a:buClr>
                <a:schemeClr val="lt1"/>
              </a:buClr>
              <a:buSzPts val="1800"/>
              <a:buChar char="•"/>
              <a:defRPr sz="1800"/>
            </a:lvl1pPr>
            <a:lvl2pPr indent="-304800" lvl="1" marL="914400" algn="l">
              <a:lnSpc>
                <a:spcPct val="110000"/>
              </a:lnSpc>
              <a:spcBef>
                <a:spcPts val="600"/>
              </a:spcBef>
              <a:spcAft>
                <a:spcPts val="0"/>
              </a:spcAft>
              <a:buClr>
                <a:schemeClr val="lt1"/>
              </a:buClr>
              <a:buSzPts val="1200"/>
              <a:buChar char="•"/>
              <a:defRPr sz="1200"/>
            </a:lvl2pPr>
            <a:lvl3pPr indent="-304800" lvl="2" marL="1371600" algn="l">
              <a:lnSpc>
                <a:spcPct val="110000"/>
              </a:lnSpc>
              <a:spcBef>
                <a:spcPts val="600"/>
              </a:spcBef>
              <a:spcAft>
                <a:spcPts val="0"/>
              </a:spcAft>
              <a:buClr>
                <a:schemeClr val="lt1"/>
              </a:buClr>
              <a:buSzPts val="1200"/>
              <a:buChar char="•"/>
              <a:defRPr sz="1200"/>
            </a:lvl3pPr>
            <a:lvl4pPr indent="-304800" lvl="3" marL="1828800" algn="l">
              <a:lnSpc>
                <a:spcPct val="110000"/>
              </a:lnSpc>
              <a:spcBef>
                <a:spcPts val="600"/>
              </a:spcBef>
              <a:spcAft>
                <a:spcPts val="0"/>
              </a:spcAft>
              <a:buClr>
                <a:schemeClr val="lt1"/>
              </a:buClr>
              <a:buSzPts val="1200"/>
              <a:buChar char="•"/>
              <a:defRPr sz="1200"/>
            </a:lvl4pPr>
            <a:lvl5pPr indent="-304800" lvl="4" marL="2286000" algn="l">
              <a:lnSpc>
                <a:spcPct val="110000"/>
              </a:lnSpc>
              <a:spcBef>
                <a:spcPts val="600"/>
              </a:spcBef>
              <a:spcAft>
                <a:spcPts val="0"/>
              </a:spcAft>
              <a:buClr>
                <a:schemeClr val="lt1"/>
              </a:buClr>
              <a:buSzPts val="1200"/>
              <a:buChar char="•"/>
              <a:defRPr sz="1200"/>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34" name="Google Shape;34;p21"/>
          <p:cNvSpPr txBox="1"/>
          <p:nvPr>
            <p:ph idx="10" type="dt"/>
          </p:nvPr>
        </p:nvSpPr>
        <p:spPr>
          <a:xfrm>
            <a:off x="413147" y="4880409"/>
            <a:ext cx="1971600" cy="1155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35" name="Google Shape;35;p21"/>
          <p:cNvSpPr txBox="1"/>
          <p:nvPr>
            <p:ph idx="11" type="ftr"/>
          </p:nvPr>
        </p:nvSpPr>
        <p:spPr>
          <a:xfrm>
            <a:off x="2519363" y="4880409"/>
            <a:ext cx="4784400" cy="1155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36" name="Google Shape;36;p21"/>
          <p:cNvSpPr txBox="1"/>
          <p:nvPr>
            <p:ph idx="12" type="sldNum"/>
          </p:nvPr>
        </p:nvSpPr>
        <p:spPr>
          <a:xfrm>
            <a:off x="7461647" y="4880409"/>
            <a:ext cx="1269300" cy="1230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7" name="Shape 37"/>
        <p:cNvGrpSpPr/>
        <p:nvPr/>
      </p:nvGrpSpPr>
      <p:grpSpPr>
        <a:xfrm>
          <a:off x="0" y="0"/>
          <a:ext cx="0" cy="0"/>
          <a:chOff x="0" y="0"/>
          <a:chExt cx="0" cy="0"/>
        </a:xfrm>
      </p:grpSpPr>
      <p:sp>
        <p:nvSpPr>
          <p:cNvPr id="38" name="Google Shape;38;p2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9" name="Google Shape;39;p2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0" name="Google Shape;40;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2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3" name="Google Shape;43;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4" name="Shape 44"/>
        <p:cNvGrpSpPr/>
        <p:nvPr/>
      </p:nvGrpSpPr>
      <p:grpSpPr>
        <a:xfrm>
          <a:off x="0" y="0"/>
          <a:ext cx="0" cy="0"/>
          <a:chOff x="0" y="0"/>
          <a:chExt cx="0" cy="0"/>
        </a:xfrm>
      </p:grpSpPr>
      <p:sp>
        <p:nvSpPr>
          <p:cNvPr id="45" name="Google Shape;45;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6" name="Google Shape;46;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7" name="Google Shape;4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sp>
        <p:nvSpPr>
          <p:cNvPr id="49" name="Google Shape;49;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0" name="Google Shape;50;p2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51" name="Google Shape;51;p2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52" name="Google Shape;52;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5" name="Google Shape;55;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6" name="Shape 56"/>
        <p:cNvGrpSpPr/>
        <p:nvPr/>
      </p:nvGrpSpPr>
      <p:grpSpPr>
        <a:xfrm>
          <a:off x="0" y="0"/>
          <a:ext cx="0" cy="0"/>
          <a:chOff x="0" y="0"/>
          <a:chExt cx="0" cy="0"/>
        </a:xfrm>
      </p:grpSpPr>
      <p:sp>
        <p:nvSpPr>
          <p:cNvPr id="57" name="Google Shape;57;p2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8" name="Google Shape;58;p2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59" name="Google Shape;59;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1.png"/><Relationship Id="rId6"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6" name="Shape 96"/>
        <p:cNvGrpSpPr/>
        <p:nvPr/>
      </p:nvGrpSpPr>
      <p:grpSpPr>
        <a:xfrm>
          <a:off x="0" y="0"/>
          <a:ext cx="0" cy="0"/>
          <a:chOff x="0" y="0"/>
          <a:chExt cx="0" cy="0"/>
        </a:xfrm>
      </p:grpSpPr>
      <p:sp>
        <p:nvSpPr>
          <p:cNvPr id="97" name="Google Shape;97;p1"/>
          <p:cNvSpPr/>
          <p:nvPr/>
        </p:nvSpPr>
        <p:spPr>
          <a:xfrm>
            <a:off x="646750" y="464780"/>
            <a:ext cx="2252158" cy="1353297"/>
          </a:xfrm>
          <a:custGeom>
            <a:rect b="b" l="l" r="r" t="t"/>
            <a:pathLst>
              <a:path extrusionOk="0" h="2353560" w="3412360">
                <a:moveTo>
                  <a:pt x="0" y="0"/>
                </a:moveTo>
                <a:lnTo>
                  <a:pt x="3412360" y="0"/>
                </a:lnTo>
                <a:lnTo>
                  <a:pt x="3412360" y="2353561"/>
                </a:lnTo>
                <a:lnTo>
                  <a:pt x="0" y="2353561"/>
                </a:lnTo>
                <a:lnTo>
                  <a:pt x="0" y="0"/>
                </a:lnTo>
                <a:close/>
              </a:path>
            </a:pathLst>
          </a:custGeom>
          <a:blipFill rotWithShape="1">
            <a:blip r:embed="rId3">
              <a:alphaModFix/>
            </a:blip>
            <a:stretch>
              <a:fillRect b="-45771" l="-16055" r="-16065" t="-45773"/>
            </a:stretch>
          </a:blipFill>
          <a:ln>
            <a:noFill/>
          </a:ln>
        </p:spPr>
      </p:sp>
      <p:sp>
        <p:nvSpPr>
          <p:cNvPr id="98" name="Google Shape;98;p1"/>
          <p:cNvSpPr txBox="1"/>
          <p:nvPr/>
        </p:nvSpPr>
        <p:spPr>
          <a:xfrm>
            <a:off x="4775802" y="852575"/>
            <a:ext cx="1005900" cy="307800"/>
          </a:xfrm>
          <a:prstGeom prst="rect">
            <a:avLst/>
          </a:prstGeom>
          <a:noFill/>
          <a:ln>
            <a:noFill/>
          </a:ln>
        </p:spPr>
        <p:txBody>
          <a:bodyPr anchorCtr="0" anchor="t" bIns="0" lIns="0" spcFirstLastPara="1" rIns="0" wrap="square" tIns="0">
            <a:spAutoFit/>
          </a:bodyPr>
          <a:lstStyle/>
          <a:p>
            <a:pPr indent="0" lvl="0" marL="0" marR="0" rtl="0" algn="l">
              <a:lnSpc>
                <a:spcPct val="120006"/>
              </a:lnSpc>
              <a:spcBef>
                <a:spcPts val="0"/>
              </a:spcBef>
              <a:spcAft>
                <a:spcPts val="0"/>
              </a:spcAft>
              <a:buClr>
                <a:srgbClr val="000000"/>
              </a:buClr>
              <a:buSzPts val="3200"/>
              <a:buFont typeface="Arial"/>
              <a:buNone/>
            </a:pPr>
            <a:r>
              <a:rPr b="0" i="0" lang="pt-BR" sz="2000" u="none" cap="none" strike="noStrike">
                <a:solidFill>
                  <a:srgbClr val="F8F8F8"/>
                </a:solidFill>
                <a:latin typeface="Calibri"/>
                <a:ea typeface="Calibri"/>
                <a:cs typeface="Calibri"/>
                <a:sym typeface="Calibri"/>
              </a:rPr>
              <a:t>PROJETO</a:t>
            </a:r>
            <a:endParaRPr b="0" i="0" sz="2000" u="none" cap="none" strike="noStrike">
              <a:solidFill>
                <a:srgbClr val="000000"/>
              </a:solidFill>
              <a:latin typeface="Calibri"/>
              <a:ea typeface="Calibri"/>
              <a:cs typeface="Calibri"/>
              <a:sym typeface="Calibri"/>
            </a:endParaRPr>
          </a:p>
        </p:txBody>
      </p:sp>
      <p:sp>
        <p:nvSpPr>
          <p:cNvPr id="99" name="Google Shape;99;p1"/>
          <p:cNvSpPr/>
          <p:nvPr/>
        </p:nvSpPr>
        <p:spPr>
          <a:xfrm>
            <a:off x="5781701" y="852438"/>
            <a:ext cx="359631" cy="308068"/>
          </a:xfrm>
          <a:custGeom>
            <a:rect b="b" l="l" r="r" t="t"/>
            <a:pathLst>
              <a:path extrusionOk="0" h="459803" w="656861">
                <a:moveTo>
                  <a:pt x="0" y="0"/>
                </a:moveTo>
                <a:lnTo>
                  <a:pt x="656861" y="0"/>
                </a:lnTo>
                <a:lnTo>
                  <a:pt x="656861" y="459803"/>
                </a:lnTo>
                <a:lnTo>
                  <a:pt x="0" y="459803"/>
                </a:lnTo>
                <a:lnTo>
                  <a:pt x="0" y="0"/>
                </a:lnTo>
                <a:close/>
              </a:path>
            </a:pathLst>
          </a:custGeom>
          <a:blipFill rotWithShape="1">
            <a:blip r:embed="rId4">
              <a:alphaModFix/>
            </a:blip>
            <a:stretch>
              <a:fillRect b="0" l="0" r="0" t="0"/>
            </a:stretch>
          </a:blipFill>
          <a:ln>
            <a:noFill/>
          </a:ln>
        </p:spPr>
      </p:sp>
      <p:sp>
        <p:nvSpPr>
          <p:cNvPr id="100" name="Google Shape;100;p1"/>
          <p:cNvSpPr txBox="1"/>
          <p:nvPr/>
        </p:nvSpPr>
        <p:spPr>
          <a:xfrm>
            <a:off x="4725200" y="1006475"/>
            <a:ext cx="3744900" cy="831300"/>
          </a:xfrm>
          <a:prstGeom prst="rect">
            <a:avLst/>
          </a:prstGeom>
          <a:noFill/>
          <a:ln>
            <a:noFill/>
          </a:ln>
        </p:spPr>
        <p:txBody>
          <a:bodyPr anchorCtr="0" anchor="t" bIns="0" lIns="0" spcFirstLastPara="1" rIns="0" wrap="square" tIns="0">
            <a:spAutoFit/>
          </a:bodyPr>
          <a:lstStyle/>
          <a:p>
            <a:pPr indent="0" lvl="0" marL="0" marR="0" rtl="0" algn="l">
              <a:lnSpc>
                <a:spcPct val="110003"/>
              </a:lnSpc>
              <a:spcBef>
                <a:spcPts val="0"/>
              </a:spcBef>
              <a:spcAft>
                <a:spcPts val="0"/>
              </a:spcAft>
              <a:buClr>
                <a:srgbClr val="000000"/>
              </a:buClr>
              <a:buSzPts val="11216"/>
              <a:buFont typeface="Arial"/>
              <a:buNone/>
            </a:pPr>
            <a:r>
              <a:rPr b="1" i="0" lang="pt-BR" sz="5400" u="none" cap="none" strike="noStrike">
                <a:solidFill>
                  <a:srgbClr val="FFFFFF"/>
                </a:solidFill>
                <a:latin typeface="Calibri"/>
                <a:ea typeface="Calibri"/>
                <a:cs typeface="Calibri"/>
                <a:sym typeface="Calibri"/>
              </a:rPr>
              <a:t>DO FUTURO</a:t>
            </a:r>
            <a:endParaRPr b="1" i="0" sz="5400" u="none" cap="none" strike="noStrike">
              <a:solidFill>
                <a:srgbClr val="000000"/>
              </a:solidFill>
              <a:latin typeface="Calibri"/>
              <a:ea typeface="Calibri"/>
              <a:cs typeface="Calibri"/>
              <a:sym typeface="Calibri"/>
            </a:endParaRPr>
          </a:p>
        </p:txBody>
      </p:sp>
      <p:sp>
        <p:nvSpPr>
          <p:cNvPr id="101" name="Google Shape;101;p1"/>
          <p:cNvSpPr txBox="1"/>
          <p:nvPr/>
        </p:nvSpPr>
        <p:spPr>
          <a:xfrm>
            <a:off x="6257351" y="852563"/>
            <a:ext cx="1280100" cy="307800"/>
          </a:xfrm>
          <a:prstGeom prst="rect">
            <a:avLst/>
          </a:prstGeom>
          <a:noFill/>
          <a:ln>
            <a:noFill/>
          </a:ln>
        </p:spPr>
        <p:txBody>
          <a:bodyPr anchorCtr="0" anchor="t" bIns="0" lIns="0" spcFirstLastPara="1" rIns="0" wrap="square" tIns="0">
            <a:spAutoFit/>
          </a:bodyPr>
          <a:lstStyle/>
          <a:p>
            <a:pPr indent="0" lvl="0" marL="0" marR="0" rtl="0" algn="l">
              <a:lnSpc>
                <a:spcPct val="110003"/>
              </a:lnSpc>
              <a:spcBef>
                <a:spcPts val="0"/>
              </a:spcBef>
              <a:spcAft>
                <a:spcPts val="0"/>
              </a:spcAft>
              <a:buClr>
                <a:srgbClr val="000000"/>
              </a:buClr>
              <a:buSzPts val="3200"/>
              <a:buFont typeface="Arial"/>
              <a:buNone/>
            </a:pPr>
            <a:r>
              <a:rPr b="0" i="0" lang="pt-BR" sz="2000" u="none" cap="none" strike="noStrike">
                <a:solidFill>
                  <a:srgbClr val="FFFFFF"/>
                </a:solidFill>
                <a:latin typeface="Calibri"/>
                <a:ea typeface="Calibri"/>
                <a:cs typeface="Calibri"/>
                <a:sym typeface="Calibri"/>
              </a:rPr>
              <a:t>EDUCAÇÃO</a:t>
            </a:r>
            <a:endParaRPr b="0" i="0" sz="2000" u="none" cap="none" strike="noStrike">
              <a:solidFill>
                <a:srgbClr val="000000"/>
              </a:solidFill>
              <a:latin typeface="Calibri"/>
              <a:ea typeface="Calibri"/>
              <a:cs typeface="Calibri"/>
              <a:sym typeface="Calibri"/>
            </a:endParaRPr>
          </a:p>
        </p:txBody>
      </p:sp>
      <p:sp>
        <p:nvSpPr>
          <p:cNvPr id="102" name="Google Shape;102;p1"/>
          <p:cNvSpPr/>
          <p:nvPr/>
        </p:nvSpPr>
        <p:spPr>
          <a:xfrm>
            <a:off x="0" y="2484300"/>
            <a:ext cx="9144000" cy="1524300"/>
          </a:xfrm>
          <a:prstGeom prst="rect">
            <a:avLst/>
          </a:prstGeom>
          <a:gradFill>
            <a:gsLst>
              <a:gs pos="0">
                <a:srgbClr val="666666"/>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03" name="Google Shape;103;p1"/>
          <p:cNvPicPr preferRelativeResize="0"/>
          <p:nvPr/>
        </p:nvPicPr>
        <p:blipFill rotWithShape="1">
          <a:blip r:embed="rId5">
            <a:alphaModFix/>
          </a:blip>
          <a:srcRect b="0" l="0" r="0" t="0"/>
          <a:stretch/>
        </p:blipFill>
        <p:spPr>
          <a:xfrm rot="1538245">
            <a:off x="1720822" y="2852739"/>
            <a:ext cx="3000454" cy="2244724"/>
          </a:xfrm>
          <a:prstGeom prst="rect">
            <a:avLst/>
          </a:prstGeom>
          <a:noFill/>
          <a:ln>
            <a:noFill/>
          </a:ln>
        </p:spPr>
      </p:pic>
      <p:sp>
        <p:nvSpPr>
          <p:cNvPr id="104" name="Google Shape;104;p1"/>
          <p:cNvSpPr/>
          <p:nvPr/>
        </p:nvSpPr>
        <p:spPr>
          <a:xfrm rot="500062">
            <a:off x="4881893" y="1790345"/>
            <a:ext cx="3114809" cy="3431269"/>
          </a:xfrm>
          <a:custGeom>
            <a:rect b="b" l="l" r="r" t="t"/>
            <a:pathLst>
              <a:path extrusionOk="0" h="7852008" w="7852008">
                <a:moveTo>
                  <a:pt x="0" y="0"/>
                </a:moveTo>
                <a:lnTo>
                  <a:pt x="7852008" y="0"/>
                </a:lnTo>
                <a:lnTo>
                  <a:pt x="7852008" y="7852009"/>
                </a:lnTo>
                <a:lnTo>
                  <a:pt x="0" y="7852009"/>
                </a:lnTo>
                <a:lnTo>
                  <a:pt x="0" y="0"/>
                </a:lnTo>
                <a:close/>
              </a:path>
            </a:pathLst>
          </a:custGeom>
          <a:blipFill rotWithShape="1">
            <a:blip r:embed="rId6">
              <a:alphaModFix/>
            </a:blip>
            <a:stretch>
              <a:fillRect b="0" l="0" r="0" t="0"/>
            </a:stretch>
          </a:blipFill>
          <a:ln>
            <a:noFill/>
          </a:ln>
        </p:spPr>
      </p:sp>
      <p:sp>
        <p:nvSpPr>
          <p:cNvPr id="105" name="Google Shape;105;p1"/>
          <p:cNvSpPr txBox="1"/>
          <p:nvPr/>
        </p:nvSpPr>
        <p:spPr>
          <a:xfrm>
            <a:off x="718596" y="2652725"/>
            <a:ext cx="1280100" cy="261600"/>
          </a:xfrm>
          <a:prstGeom prst="rect">
            <a:avLst/>
          </a:prstGeom>
          <a:noFill/>
          <a:ln>
            <a:noFill/>
          </a:ln>
        </p:spPr>
        <p:txBody>
          <a:bodyPr anchorCtr="0" anchor="t" bIns="0" lIns="0" spcFirstLastPara="1" rIns="0" wrap="square" tIns="0">
            <a:spAutoFit/>
          </a:bodyPr>
          <a:lstStyle/>
          <a:p>
            <a:pPr indent="0" lvl="0" marL="0" marR="0" rtl="0" algn="l">
              <a:lnSpc>
                <a:spcPct val="120006"/>
              </a:lnSpc>
              <a:spcBef>
                <a:spcPts val="0"/>
              </a:spcBef>
              <a:spcAft>
                <a:spcPts val="0"/>
              </a:spcAft>
              <a:buClr>
                <a:srgbClr val="000000"/>
              </a:buClr>
              <a:buSzPts val="3200"/>
              <a:buFont typeface="Arial"/>
              <a:buNone/>
            </a:pPr>
            <a:r>
              <a:rPr b="1" i="0" lang="pt-BR" sz="1700" u="none" cap="none" strike="noStrike">
                <a:solidFill>
                  <a:srgbClr val="FFFF00"/>
                </a:solidFill>
                <a:latin typeface="Calibri"/>
                <a:ea typeface="Calibri"/>
                <a:cs typeface="Calibri"/>
                <a:sym typeface="Calibri"/>
              </a:rPr>
              <a:t>MÓDULO 01</a:t>
            </a:r>
            <a:endParaRPr b="1" i="0" sz="1700" u="none" cap="none" strike="noStrike">
              <a:solidFill>
                <a:srgbClr val="FFFF00"/>
              </a:solidFill>
              <a:latin typeface="Calibri"/>
              <a:ea typeface="Calibri"/>
              <a:cs typeface="Calibri"/>
              <a:sym typeface="Calibri"/>
            </a:endParaRPr>
          </a:p>
        </p:txBody>
      </p:sp>
      <p:sp>
        <p:nvSpPr>
          <p:cNvPr id="106" name="Google Shape;106;p1"/>
          <p:cNvSpPr txBox="1"/>
          <p:nvPr/>
        </p:nvSpPr>
        <p:spPr>
          <a:xfrm>
            <a:off x="695724" y="2796850"/>
            <a:ext cx="5445600" cy="1616100"/>
          </a:xfrm>
          <a:prstGeom prst="rect">
            <a:avLst/>
          </a:prstGeom>
          <a:noFill/>
          <a:ln>
            <a:noFill/>
          </a:ln>
        </p:spPr>
        <p:txBody>
          <a:bodyPr anchorCtr="0" anchor="t" bIns="0" lIns="0" spcFirstLastPara="1" rIns="0" wrap="square" tIns="0">
            <a:spAutoFit/>
          </a:bodyPr>
          <a:lstStyle/>
          <a:p>
            <a:pPr indent="0" lvl="0" marL="0" marR="0" rtl="0" algn="l">
              <a:lnSpc>
                <a:spcPct val="110003"/>
              </a:lnSpc>
              <a:spcBef>
                <a:spcPts val="0"/>
              </a:spcBef>
              <a:spcAft>
                <a:spcPts val="0"/>
              </a:spcAft>
              <a:buClr>
                <a:schemeClr val="dk1"/>
              </a:buClr>
              <a:buSzPts val="11216"/>
              <a:buFont typeface="Arial"/>
              <a:buNone/>
            </a:pPr>
            <a:r>
              <a:rPr b="1" i="0" lang="pt-BR" sz="5000" u="none" cap="none" strike="noStrike">
                <a:solidFill>
                  <a:schemeClr val="lt1"/>
                </a:solidFill>
                <a:latin typeface="Calibri"/>
                <a:ea typeface="Calibri"/>
                <a:cs typeface="Calibri"/>
                <a:sym typeface="Calibri"/>
              </a:rPr>
              <a:t>Lógica em Python</a:t>
            </a:r>
            <a:endParaRPr b="1" i="0" sz="5000" u="none" cap="none" strike="noStrike">
              <a:solidFill>
                <a:schemeClr val="dk1"/>
              </a:solidFill>
              <a:latin typeface="Calibri"/>
              <a:ea typeface="Calibri"/>
              <a:cs typeface="Calibri"/>
              <a:sym typeface="Calibri"/>
            </a:endParaRPr>
          </a:p>
          <a:p>
            <a:pPr indent="0" lvl="0" marL="0" marR="0" rtl="0" algn="l">
              <a:lnSpc>
                <a:spcPct val="110003"/>
              </a:lnSpc>
              <a:spcBef>
                <a:spcPts val="0"/>
              </a:spcBef>
              <a:spcAft>
                <a:spcPts val="0"/>
              </a:spcAft>
              <a:buClr>
                <a:srgbClr val="000000"/>
              </a:buClr>
              <a:buSzPts val="11216"/>
              <a:buFont typeface="Arial"/>
              <a:buNone/>
            </a:pPr>
            <a:r>
              <a:t/>
            </a:r>
            <a:endParaRPr b="1" i="0" sz="5000" u="none" cap="none" strike="noStrike">
              <a:solidFill>
                <a:srgbClr val="FFFFFF"/>
              </a:solidFill>
              <a:latin typeface="Calibri"/>
              <a:ea typeface="Calibri"/>
              <a:cs typeface="Calibri"/>
              <a:sym typeface="Calibri"/>
            </a:endParaRPr>
          </a:p>
        </p:txBody>
      </p:sp>
      <p:sp>
        <p:nvSpPr>
          <p:cNvPr id="107" name="Google Shape;107;p1"/>
          <p:cNvSpPr/>
          <p:nvPr/>
        </p:nvSpPr>
        <p:spPr>
          <a:xfrm>
            <a:off x="1423175" y="3508800"/>
            <a:ext cx="1096200" cy="261600"/>
          </a:xfrm>
          <a:prstGeom prst="roundRect">
            <a:avLst>
              <a:gd fmla="val 16667" name="adj"/>
            </a:avLst>
          </a:prstGeom>
          <a:solidFill>
            <a:srgbClr val="16009C"/>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20006"/>
              </a:lnSpc>
              <a:spcBef>
                <a:spcPts val="0"/>
              </a:spcBef>
              <a:spcAft>
                <a:spcPts val="0"/>
              </a:spcAft>
              <a:buClr>
                <a:srgbClr val="000000"/>
              </a:buClr>
              <a:buSzPts val="3200"/>
              <a:buFont typeface="Arial"/>
              <a:buNone/>
            </a:pPr>
            <a:r>
              <a:rPr b="1" i="0" lang="pt-BR" sz="1200" u="none" cap="none" strike="noStrike">
                <a:solidFill>
                  <a:srgbClr val="F8F8F8"/>
                </a:solidFill>
                <a:latin typeface="Calibri"/>
                <a:ea typeface="Calibri"/>
                <a:cs typeface="Calibri"/>
                <a:sym typeface="Calibri"/>
              </a:rPr>
              <a:t>AULA 02</a:t>
            </a:r>
            <a:endParaRPr b="1" i="0" sz="1200" u="none" cap="none" strike="noStrike">
              <a:solidFill>
                <a:srgbClr val="F8F8F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9" name="Shape 229"/>
        <p:cNvGrpSpPr/>
        <p:nvPr/>
      </p:nvGrpSpPr>
      <p:grpSpPr>
        <a:xfrm>
          <a:off x="0" y="0"/>
          <a:ext cx="0" cy="0"/>
          <a:chOff x="0" y="0"/>
          <a:chExt cx="0" cy="0"/>
        </a:xfrm>
      </p:grpSpPr>
      <p:sp>
        <p:nvSpPr>
          <p:cNvPr id="230" name="Google Shape;230;p10"/>
          <p:cNvSpPr txBox="1"/>
          <p:nvPr>
            <p:ph idx="12" type="sldNum"/>
          </p:nvPr>
        </p:nvSpPr>
        <p:spPr>
          <a:xfrm>
            <a:off x="7461647" y="4880409"/>
            <a:ext cx="1269300" cy="1155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800"/>
              <a:buFont typeface="Arial"/>
              <a:buNone/>
            </a:pPr>
            <a:fld id="{00000000-1234-1234-1234-123412341234}" type="slidenum">
              <a:rPr lang="pt-BR"/>
              <a:t>‹#›</a:t>
            </a:fld>
            <a:endParaRPr/>
          </a:p>
        </p:txBody>
      </p:sp>
      <p:sp>
        <p:nvSpPr>
          <p:cNvPr id="231" name="Google Shape;231;p10"/>
          <p:cNvSpPr/>
          <p:nvPr/>
        </p:nvSpPr>
        <p:spPr>
          <a:xfrm>
            <a:off x="3221831" y="0"/>
            <a:ext cx="270000" cy="205978"/>
          </a:xfrm>
          <a:custGeom>
            <a:rect b="b" l="l" r="r" t="t"/>
            <a:pathLst>
              <a:path extrusionOk="0" h="274638" w="360000">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a:gsLst>
              <a:gs pos="0">
                <a:schemeClr val="dk2"/>
              </a:gs>
              <a:gs pos="60000">
                <a:schemeClr val="dk2"/>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232" name="Google Shape;232;p10"/>
          <p:cNvSpPr txBox="1"/>
          <p:nvPr/>
        </p:nvSpPr>
        <p:spPr>
          <a:xfrm>
            <a:off x="351800" y="757675"/>
            <a:ext cx="8548800" cy="5541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2600"/>
              </a:spcBef>
              <a:spcAft>
                <a:spcPts val="900"/>
              </a:spcAft>
              <a:buClr>
                <a:srgbClr val="000000"/>
              </a:buClr>
              <a:buSzPts val="1100"/>
              <a:buFont typeface="Arial"/>
              <a:buNone/>
            </a:pPr>
            <a:r>
              <a:rPr b="1" i="0" lang="pt-BR" sz="3000" u="none" cap="none" strike="noStrike">
                <a:solidFill>
                  <a:srgbClr val="F2F2F2"/>
                </a:solidFill>
                <a:latin typeface="Poppins"/>
                <a:ea typeface="Poppins"/>
                <a:cs typeface="Poppins"/>
                <a:sym typeface="Poppins"/>
              </a:rPr>
              <a:t>Condição Múltipla - Elif</a:t>
            </a:r>
            <a:endParaRPr b="1" i="0" sz="3000" u="none" cap="none" strike="noStrike">
              <a:solidFill>
                <a:srgbClr val="F2F2F2"/>
              </a:solidFill>
              <a:latin typeface="Poppins"/>
              <a:ea typeface="Poppins"/>
              <a:cs typeface="Poppins"/>
              <a:sym typeface="Poppins"/>
            </a:endParaRPr>
          </a:p>
        </p:txBody>
      </p:sp>
      <p:sp>
        <p:nvSpPr>
          <p:cNvPr id="233" name="Google Shape;233;p10"/>
          <p:cNvSpPr txBox="1"/>
          <p:nvPr/>
        </p:nvSpPr>
        <p:spPr>
          <a:xfrm>
            <a:off x="260750" y="1534675"/>
            <a:ext cx="7065600" cy="3417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rgbClr val="F2F2F2"/>
              </a:buClr>
              <a:buSzPts val="1500"/>
              <a:buFont typeface="Poppins"/>
              <a:buChar char="●"/>
            </a:pPr>
            <a:r>
              <a:rPr b="0" i="0" lang="pt-BR" sz="1500" u="none" cap="none" strike="noStrike">
                <a:solidFill>
                  <a:srgbClr val="F2F2F2"/>
                </a:solidFill>
                <a:latin typeface="Poppins"/>
                <a:ea typeface="Poppins"/>
                <a:cs typeface="Poppins"/>
                <a:sym typeface="Poppins"/>
              </a:rPr>
              <a:t>Até agora nós vimos que é possível criar uma condição com o if e uma alternativa caso a condição seja falsa (else), mas caso seja necessário criar múltiplas condições, como eu faço?</a:t>
            </a:r>
            <a:endParaRPr b="0" i="0" sz="1500" u="none" cap="none" strike="noStrike">
              <a:solidFill>
                <a:srgbClr val="F2F2F2"/>
              </a:solidFill>
              <a:latin typeface="Poppins"/>
              <a:ea typeface="Poppins"/>
              <a:cs typeface="Poppins"/>
              <a:sym typeface="Poppins"/>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F2F2F2"/>
              </a:solidFill>
              <a:latin typeface="Poppins"/>
              <a:ea typeface="Poppins"/>
              <a:cs typeface="Poppins"/>
              <a:sym typeface="Poppins"/>
            </a:endParaRPr>
          </a:p>
          <a:p>
            <a:pPr indent="-323850" lvl="0" marL="457200" marR="0" rtl="0" algn="l">
              <a:lnSpc>
                <a:spcPct val="100000"/>
              </a:lnSpc>
              <a:spcBef>
                <a:spcPts val="0"/>
              </a:spcBef>
              <a:spcAft>
                <a:spcPts val="0"/>
              </a:spcAft>
              <a:buClr>
                <a:srgbClr val="F2F2F2"/>
              </a:buClr>
              <a:buSzPts val="1500"/>
              <a:buFont typeface="Poppins"/>
              <a:buChar char="●"/>
            </a:pPr>
            <a:r>
              <a:rPr b="0" i="0" lang="pt-BR" sz="1500" u="none" cap="none" strike="noStrike">
                <a:solidFill>
                  <a:srgbClr val="F2F2F2"/>
                </a:solidFill>
                <a:latin typeface="Poppins"/>
                <a:ea typeface="Poppins"/>
                <a:cs typeface="Poppins"/>
                <a:sym typeface="Poppins"/>
              </a:rPr>
              <a:t>Para criar múltiplas condições, no python, será necessário utilizar a palavra reservada </a:t>
            </a:r>
            <a:r>
              <a:rPr b="0" i="0" lang="pt-BR" sz="1500" u="none" cap="none" strike="noStrike">
                <a:solidFill>
                  <a:schemeClr val="accent1"/>
                </a:solidFill>
                <a:latin typeface="Poppins"/>
                <a:ea typeface="Poppins"/>
                <a:cs typeface="Poppins"/>
                <a:sym typeface="Poppins"/>
              </a:rPr>
              <a:t>elif</a:t>
            </a:r>
            <a:r>
              <a:rPr b="0" i="0" lang="pt-BR" sz="1500" u="none" cap="none" strike="noStrike">
                <a:solidFill>
                  <a:srgbClr val="F2F2F2"/>
                </a:solidFill>
                <a:latin typeface="Poppins"/>
                <a:ea typeface="Poppins"/>
                <a:cs typeface="Poppins"/>
                <a:sym typeface="Poppins"/>
              </a:rPr>
              <a:t> (SE SENÃO).</a:t>
            </a:r>
            <a:endParaRPr b="0" i="0" sz="1500" u="none" cap="none" strike="noStrike">
              <a:solidFill>
                <a:srgbClr val="F2F2F2"/>
              </a:solidFill>
              <a:latin typeface="Poppins"/>
              <a:ea typeface="Poppins"/>
              <a:cs typeface="Poppins"/>
              <a:sym typeface="Poppins"/>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F2F2F2"/>
              </a:solidFill>
              <a:latin typeface="Poppins"/>
              <a:ea typeface="Poppins"/>
              <a:cs typeface="Poppins"/>
              <a:sym typeface="Poppins"/>
            </a:endParaRPr>
          </a:p>
          <a:p>
            <a:pPr indent="-323850" lvl="0" marL="457200" marR="0" rtl="0" algn="l">
              <a:lnSpc>
                <a:spcPct val="100000"/>
              </a:lnSpc>
              <a:spcBef>
                <a:spcPts val="0"/>
              </a:spcBef>
              <a:spcAft>
                <a:spcPts val="0"/>
              </a:spcAft>
              <a:buClr>
                <a:srgbClr val="F2F2F2"/>
              </a:buClr>
              <a:buSzPts val="1500"/>
              <a:buFont typeface="Poppins"/>
              <a:buChar char="●"/>
            </a:pPr>
            <a:r>
              <a:rPr b="0" i="0" lang="pt-BR" sz="1500" u="none" cap="none" strike="noStrike">
                <a:solidFill>
                  <a:srgbClr val="F2F2F2"/>
                </a:solidFill>
                <a:latin typeface="Poppins"/>
                <a:ea typeface="Poppins"/>
                <a:cs typeface="Poppins"/>
                <a:sym typeface="Poppins"/>
              </a:rPr>
              <a:t>No python, a estrutura </a:t>
            </a:r>
            <a:r>
              <a:rPr b="0" i="0" lang="pt-BR" sz="1500" u="none" cap="none" strike="noStrike">
                <a:solidFill>
                  <a:schemeClr val="accent1"/>
                </a:solidFill>
                <a:latin typeface="Poppins"/>
                <a:ea typeface="Poppins"/>
                <a:cs typeface="Poppins"/>
                <a:sym typeface="Poppins"/>
              </a:rPr>
              <a:t>elif</a:t>
            </a:r>
            <a:r>
              <a:rPr b="0" i="0" lang="pt-BR" sz="1500" u="none" cap="none" strike="noStrike">
                <a:solidFill>
                  <a:srgbClr val="D8D8D8"/>
                </a:solidFill>
                <a:latin typeface="Poppins"/>
                <a:ea typeface="Poppins"/>
                <a:cs typeface="Poppins"/>
                <a:sym typeface="Poppins"/>
              </a:rPr>
              <a:t> é utilizada para criar o bloco de instrução que será executado, caso a sua condição seja verdadeira.</a:t>
            </a:r>
            <a:endParaRPr b="0" i="0" sz="1500" u="none" cap="none" strike="noStrike">
              <a:solidFill>
                <a:srgbClr val="D8D8D8"/>
              </a:solidFill>
              <a:latin typeface="Poppins"/>
              <a:ea typeface="Poppins"/>
              <a:cs typeface="Poppins"/>
              <a:sym typeface="Poppins"/>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D8D8D8"/>
              </a:solidFill>
              <a:latin typeface="Poppins"/>
              <a:ea typeface="Poppins"/>
              <a:cs typeface="Poppins"/>
              <a:sym typeface="Poppins"/>
            </a:endParaRPr>
          </a:p>
          <a:p>
            <a:pPr indent="-323850" lvl="0" marL="457200" marR="0" rtl="0" algn="l">
              <a:lnSpc>
                <a:spcPct val="100000"/>
              </a:lnSpc>
              <a:spcBef>
                <a:spcPts val="0"/>
              </a:spcBef>
              <a:spcAft>
                <a:spcPts val="0"/>
              </a:spcAft>
              <a:buClr>
                <a:srgbClr val="D8D8D8"/>
              </a:buClr>
              <a:buSzPts val="1500"/>
              <a:buFont typeface="Poppins"/>
              <a:buChar char="●"/>
            </a:pPr>
            <a:r>
              <a:rPr b="0" i="0" lang="pt-BR" sz="1500" u="none" cap="none" strike="noStrike">
                <a:solidFill>
                  <a:srgbClr val="D8D8D8"/>
                </a:solidFill>
                <a:latin typeface="Poppins"/>
                <a:ea typeface="Poppins"/>
                <a:cs typeface="Poppins"/>
                <a:sym typeface="Poppins"/>
              </a:rPr>
              <a:t>Para utilizar essa estrutura, basta colocar no mesmo nível do if a palavra reservada, </a:t>
            </a:r>
            <a:r>
              <a:rPr b="0" i="0" lang="pt-BR" sz="1500" u="none" cap="none" strike="noStrike">
                <a:solidFill>
                  <a:schemeClr val="accent1"/>
                </a:solidFill>
                <a:latin typeface="Poppins"/>
                <a:ea typeface="Poppins"/>
                <a:cs typeface="Poppins"/>
                <a:sym typeface="Poppins"/>
              </a:rPr>
              <a:t>elif</a:t>
            </a:r>
            <a:r>
              <a:rPr b="0" i="0" lang="pt-BR" sz="1500" u="none" cap="none" strike="noStrike">
                <a:solidFill>
                  <a:srgbClr val="D8D8D8"/>
                </a:solidFill>
                <a:latin typeface="Poppins"/>
                <a:ea typeface="Poppins"/>
                <a:cs typeface="Poppins"/>
                <a:sym typeface="Poppins"/>
              </a:rPr>
              <a:t>, acompanhada da condição e por fim, os dois pontos (:) de começo de bloco.</a:t>
            </a:r>
            <a:endParaRPr b="0" i="0" sz="1400" u="none" cap="none" strike="noStrike">
              <a:solidFill>
                <a:srgbClr val="000000"/>
              </a:solidFill>
              <a:latin typeface="Poppins"/>
              <a:ea typeface="Poppins"/>
              <a:cs typeface="Poppins"/>
              <a:sym typeface="Poppins"/>
            </a:endParaRPr>
          </a:p>
        </p:txBody>
      </p:sp>
      <p:pic>
        <p:nvPicPr>
          <p:cNvPr id="234" name="Google Shape;234;p10"/>
          <p:cNvPicPr preferRelativeResize="0"/>
          <p:nvPr/>
        </p:nvPicPr>
        <p:blipFill rotWithShape="1">
          <a:blip r:embed="rId3">
            <a:alphaModFix/>
          </a:blip>
          <a:srcRect b="0" l="0" r="0" t="0"/>
          <a:stretch/>
        </p:blipFill>
        <p:spPr>
          <a:xfrm>
            <a:off x="6861625" y="-155350"/>
            <a:ext cx="2282375" cy="2282375"/>
          </a:xfrm>
          <a:prstGeom prst="rect">
            <a:avLst/>
          </a:prstGeom>
          <a:noFill/>
          <a:ln>
            <a:noFill/>
          </a:ln>
        </p:spPr>
      </p:pic>
      <p:cxnSp>
        <p:nvCxnSpPr>
          <p:cNvPr id="235" name="Google Shape;235;p10"/>
          <p:cNvCxnSpPr/>
          <p:nvPr/>
        </p:nvCxnSpPr>
        <p:spPr>
          <a:xfrm flipH="1" rot="10800000">
            <a:off x="208525" y="660375"/>
            <a:ext cx="6311400" cy="28800"/>
          </a:xfrm>
          <a:prstGeom prst="straightConnector1">
            <a:avLst/>
          </a:prstGeom>
          <a:noFill/>
          <a:ln cap="flat" cmpd="sng" w="9525">
            <a:solidFill>
              <a:srgbClr val="A3A3C1"/>
            </a:solidFill>
            <a:prstDash val="solid"/>
            <a:round/>
            <a:headEnd len="sm" w="sm" type="none"/>
            <a:tailEnd len="sm" w="sm" type="none"/>
          </a:ln>
        </p:spPr>
      </p:cxnSp>
      <p:sp>
        <p:nvSpPr>
          <p:cNvPr id="236" name="Google Shape;236;p10"/>
          <p:cNvSpPr txBox="1"/>
          <p:nvPr/>
        </p:nvSpPr>
        <p:spPr>
          <a:xfrm>
            <a:off x="609600" y="228600"/>
            <a:ext cx="77769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Poppins"/>
                <a:ea typeface="Poppins"/>
                <a:cs typeface="Poppins"/>
                <a:sym typeface="Poppins"/>
              </a:rPr>
              <a:t>https://dontpad.com/reposicao_python</a:t>
            </a:r>
            <a:endParaRPr b="0" i="0" sz="1200" u="none" cap="none" strike="noStrike">
              <a:solidFill>
                <a:srgbClr val="FFFFFF"/>
              </a:solidFill>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0" st="0"/>
                                            </p:txEl>
                                          </p:spTgt>
                                        </p:tgtEl>
                                        <p:attrNameLst>
                                          <p:attrName>style.visibility</p:attrName>
                                        </p:attrNameLst>
                                      </p:cBhvr>
                                      <p:to>
                                        <p:strVal val="visible"/>
                                      </p:to>
                                    </p:set>
                                    <p:animEffect filter="fade" transition="in">
                                      <p:cBhvr>
                                        <p:cTn dur="1000"/>
                                        <p:tgtEl>
                                          <p:spTgt spid="2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1" st="1"/>
                                            </p:txEl>
                                          </p:spTgt>
                                        </p:tgtEl>
                                        <p:attrNameLst>
                                          <p:attrName>style.visibility</p:attrName>
                                        </p:attrNameLst>
                                      </p:cBhvr>
                                      <p:to>
                                        <p:strVal val="visible"/>
                                      </p:to>
                                    </p:set>
                                    <p:animEffect filter="fade" transition="in">
                                      <p:cBhvr>
                                        <p:cTn dur="1000"/>
                                        <p:tgtEl>
                                          <p:spTgt spid="2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2" st="2"/>
                                            </p:txEl>
                                          </p:spTgt>
                                        </p:tgtEl>
                                        <p:attrNameLst>
                                          <p:attrName>style.visibility</p:attrName>
                                        </p:attrNameLst>
                                      </p:cBhvr>
                                      <p:to>
                                        <p:strVal val="visible"/>
                                      </p:to>
                                    </p:set>
                                    <p:animEffect filter="fade" transition="in">
                                      <p:cBhvr>
                                        <p:cTn dur="1000"/>
                                        <p:tgtEl>
                                          <p:spTgt spid="23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3" st="3"/>
                                            </p:txEl>
                                          </p:spTgt>
                                        </p:tgtEl>
                                        <p:attrNameLst>
                                          <p:attrName>style.visibility</p:attrName>
                                        </p:attrNameLst>
                                      </p:cBhvr>
                                      <p:to>
                                        <p:strVal val="visible"/>
                                      </p:to>
                                    </p:set>
                                    <p:animEffect filter="fade" transition="in">
                                      <p:cBhvr>
                                        <p:cTn dur="1000"/>
                                        <p:tgtEl>
                                          <p:spTgt spid="23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4" st="4"/>
                                            </p:txEl>
                                          </p:spTgt>
                                        </p:tgtEl>
                                        <p:attrNameLst>
                                          <p:attrName>style.visibility</p:attrName>
                                        </p:attrNameLst>
                                      </p:cBhvr>
                                      <p:to>
                                        <p:strVal val="visible"/>
                                      </p:to>
                                    </p:set>
                                    <p:animEffect filter="fade" transition="in">
                                      <p:cBhvr>
                                        <p:cTn dur="1000"/>
                                        <p:tgtEl>
                                          <p:spTgt spid="23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5" st="5"/>
                                            </p:txEl>
                                          </p:spTgt>
                                        </p:tgtEl>
                                        <p:attrNameLst>
                                          <p:attrName>style.visibility</p:attrName>
                                        </p:attrNameLst>
                                      </p:cBhvr>
                                      <p:to>
                                        <p:strVal val="visible"/>
                                      </p:to>
                                    </p:set>
                                    <p:animEffect filter="fade" transition="in">
                                      <p:cBhvr>
                                        <p:cTn dur="1000"/>
                                        <p:tgtEl>
                                          <p:spTgt spid="23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6" st="6"/>
                                            </p:txEl>
                                          </p:spTgt>
                                        </p:tgtEl>
                                        <p:attrNameLst>
                                          <p:attrName>style.visibility</p:attrName>
                                        </p:attrNameLst>
                                      </p:cBhvr>
                                      <p:to>
                                        <p:strVal val="visible"/>
                                      </p:to>
                                    </p:set>
                                    <p:animEffect filter="fade" transition="in">
                                      <p:cBhvr>
                                        <p:cTn dur="1000"/>
                                        <p:tgtEl>
                                          <p:spTgt spid="23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2" name="Shape 242"/>
        <p:cNvGrpSpPr/>
        <p:nvPr/>
      </p:nvGrpSpPr>
      <p:grpSpPr>
        <a:xfrm>
          <a:off x="0" y="0"/>
          <a:ext cx="0" cy="0"/>
          <a:chOff x="0" y="0"/>
          <a:chExt cx="0" cy="0"/>
        </a:xfrm>
      </p:grpSpPr>
      <p:sp>
        <p:nvSpPr>
          <p:cNvPr id="243" name="Google Shape;243;p11"/>
          <p:cNvSpPr txBox="1"/>
          <p:nvPr>
            <p:ph idx="12" type="sldNum"/>
          </p:nvPr>
        </p:nvSpPr>
        <p:spPr>
          <a:xfrm>
            <a:off x="7461647" y="4880409"/>
            <a:ext cx="1269300" cy="1155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800"/>
              <a:buFont typeface="Arial"/>
              <a:buNone/>
            </a:pPr>
            <a:fld id="{00000000-1234-1234-1234-123412341234}" type="slidenum">
              <a:rPr lang="pt-BR"/>
              <a:t>‹#›</a:t>
            </a:fld>
            <a:endParaRPr/>
          </a:p>
        </p:txBody>
      </p:sp>
      <p:sp>
        <p:nvSpPr>
          <p:cNvPr id="244" name="Google Shape;244;p11"/>
          <p:cNvSpPr/>
          <p:nvPr/>
        </p:nvSpPr>
        <p:spPr>
          <a:xfrm>
            <a:off x="3221831" y="0"/>
            <a:ext cx="270000" cy="205978"/>
          </a:xfrm>
          <a:custGeom>
            <a:rect b="b" l="l" r="r" t="t"/>
            <a:pathLst>
              <a:path extrusionOk="0" h="274638" w="360000">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a:gsLst>
              <a:gs pos="0">
                <a:schemeClr val="dk2"/>
              </a:gs>
              <a:gs pos="60000">
                <a:schemeClr val="dk2"/>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245" name="Google Shape;245;p11"/>
          <p:cNvSpPr txBox="1"/>
          <p:nvPr/>
        </p:nvSpPr>
        <p:spPr>
          <a:xfrm>
            <a:off x="351800" y="757675"/>
            <a:ext cx="8548800" cy="5541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2600"/>
              </a:spcBef>
              <a:spcAft>
                <a:spcPts val="900"/>
              </a:spcAft>
              <a:buClr>
                <a:srgbClr val="000000"/>
              </a:buClr>
              <a:buSzPts val="1100"/>
              <a:buFont typeface="Arial"/>
              <a:buNone/>
            </a:pPr>
            <a:r>
              <a:rPr b="1" i="0" lang="pt-BR" sz="3000" u="none" cap="none" strike="noStrike">
                <a:solidFill>
                  <a:srgbClr val="F2F2F2"/>
                </a:solidFill>
                <a:latin typeface="Poppins"/>
                <a:ea typeface="Poppins"/>
                <a:cs typeface="Poppins"/>
                <a:sym typeface="Poppins"/>
              </a:rPr>
              <a:t>Condição Múltipla - Declaração</a:t>
            </a:r>
            <a:endParaRPr b="1" i="0" sz="3000" u="none" cap="none" strike="noStrike">
              <a:solidFill>
                <a:srgbClr val="F2F2F2"/>
              </a:solidFill>
              <a:latin typeface="Poppins"/>
              <a:ea typeface="Poppins"/>
              <a:cs typeface="Poppins"/>
              <a:sym typeface="Poppins"/>
            </a:endParaRPr>
          </a:p>
        </p:txBody>
      </p:sp>
      <p:cxnSp>
        <p:nvCxnSpPr>
          <p:cNvPr id="246" name="Google Shape;246;p11"/>
          <p:cNvCxnSpPr>
            <a:stCxn id="247" idx="0"/>
          </p:cNvCxnSpPr>
          <p:nvPr/>
        </p:nvCxnSpPr>
        <p:spPr>
          <a:xfrm flipH="1" rot="10800000">
            <a:off x="2118575" y="3278688"/>
            <a:ext cx="1345800" cy="295200"/>
          </a:xfrm>
          <a:prstGeom prst="straightConnector1">
            <a:avLst/>
          </a:prstGeom>
          <a:noFill/>
          <a:ln cap="flat" cmpd="sng" w="38100">
            <a:solidFill>
              <a:srgbClr val="723189"/>
            </a:solidFill>
            <a:prstDash val="solid"/>
            <a:round/>
            <a:headEnd len="sm" w="sm" type="none"/>
            <a:tailEnd len="med" w="med" type="triangle"/>
          </a:ln>
        </p:spPr>
      </p:cxnSp>
      <p:sp>
        <p:nvSpPr>
          <p:cNvPr id="247" name="Google Shape;247;p11"/>
          <p:cNvSpPr/>
          <p:nvPr/>
        </p:nvSpPr>
        <p:spPr>
          <a:xfrm>
            <a:off x="1091525" y="3504700"/>
            <a:ext cx="2054100" cy="1107000"/>
          </a:xfrm>
          <a:prstGeom prst="doubleWave">
            <a:avLst>
              <a:gd fmla="val 6250" name="adj1"/>
              <a:gd fmla="val 0" name="adj2"/>
            </a:avLst>
          </a:prstGeom>
          <a:solidFill>
            <a:srgbClr val="EAE5EB"/>
          </a:solidFill>
          <a:ln cap="flat" cmpd="sng" w="9525">
            <a:solidFill>
              <a:srgbClr val="1B192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pt-BR" sz="1500" u="none" cap="none" strike="noStrike">
                <a:solidFill>
                  <a:srgbClr val="723189"/>
                </a:solidFill>
                <a:latin typeface="Poppins"/>
                <a:ea typeface="Poppins"/>
                <a:cs typeface="Poppins"/>
                <a:sym typeface="Poppins"/>
              </a:rPr>
              <a:t>Palavra reservada, senao se</a:t>
            </a:r>
            <a:endParaRPr b="1" i="0" sz="1500" u="none" cap="none" strike="noStrike">
              <a:solidFill>
                <a:srgbClr val="723189"/>
              </a:solidFill>
              <a:latin typeface="Poppins"/>
              <a:ea typeface="Poppins"/>
              <a:cs typeface="Poppins"/>
              <a:sym typeface="Poppins"/>
            </a:endParaRPr>
          </a:p>
        </p:txBody>
      </p:sp>
      <p:sp>
        <p:nvSpPr>
          <p:cNvPr id="248" name="Google Shape;248;p11"/>
          <p:cNvSpPr txBox="1"/>
          <p:nvPr/>
        </p:nvSpPr>
        <p:spPr>
          <a:xfrm>
            <a:off x="3555475" y="1728800"/>
            <a:ext cx="3390600" cy="287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pt-BR" sz="2500" u="none" cap="none" strike="noStrike">
                <a:solidFill>
                  <a:srgbClr val="746EB3"/>
                </a:solidFill>
                <a:latin typeface="Poppins"/>
                <a:ea typeface="Poppins"/>
                <a:cs typeface="Poppins"/>
                <a:sym typeface="Poppins"/>
              </a:rPr>
              <a:t>if x &gt; y</a:t>
            </a:r>
            <a:r>
              <a:rPr b="0" i="0" lang="pt-BR" sz="2500" u="none" cap="none" strike="noStrike">
                <a:solidFill>
                  <a:schemeClr val="accent1"/>
                </a:solidFill>
                <a:latin typeface="Poppins"/>
                <a:ea typeface="Poppins"/>
                <a:cs typeface="Poppins"/>
                <a:sym typeface="Poppins"/>
              </a:rPr>
              <a:t>:</a:t>
            </a:r>
            <a:endParaRPr b="0" i="0" sz="2500" u="none" cap="none" strike="noStrike">
              <a:solidFill>
                <a:schemeClr val="accent1"/>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accent1"/>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2500"/>
              <a:buFont typeface="Arial"/>
              <a:buNone/>
            </a:pPr>
            <a:r>
              <a:rPr b="0" i="0" lang="pt-BR" sz="2500" u="none" cap="none" strike="noStrike">
                <a:solidFill>
                  <a:srgbClr val="746EB3"/>
                </a:solidFill>
                <a:latin typeface="Poppins"/>
                <a:ea typeface="Poppins"/>
                <a:cs typeface="Poppins"/>
                <a:sym typeface="Poppins"/>
              </a:rPr>
              <a:t>	[Instruções…]</a:t>
            </a:r>
            <a:endParaRPr b="0" i="0" sz="2500" u="none" cap="none" strike="noStrike">
              <a:solidFill>
                <a:srgbClr val="746EB3"/>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FFFF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2500"/>
              <a:buFont typeface="Arial"/>
              <a:buNone/>
            </a:pPr>
            <a:r>
              <a:rPr b="0" i="0" lang="pt-BR" sz="2500" u="none" cap="none" strike="noStrike">
                <a:solidFill>
                  <a:srgbClr val="FFFF00"/>
                </a:solidFill>
                <a:latin typeface="Poppins"/>
                <a:ea typeface="Poppins"/>
                <a:cs typeface="Poppins"/>
                <a:sym typeface="Poppins"/>
              </a:rPr>
              <a:t>elif </a:t>
            </a:r>
            <a:r>
              <a:rPr b="0" i="0" lang="pt-BR" sz="2500" u="none" cap="none" strike="noStrike">
                <a:solidFill>
                  <a:schemeClr val="accent1"/>
                </a:solidFill>
                <a:latin typeface="Poppins"/>
                <a:ea typeface="Poppins"/>
                <a:cs typeface="Poppins"/>
                <a:sym typeface="Poppins"/>
              </a:rPr>
              <a:t>x == y</a:t>
            </a:r>
            <a:r>
              <a:rPr b="0" i="0" lang="pt-BR" sz="2500" u="none" cap="none" strike="noStrike">
                <a:solidFill>
                  <a:srgbClr val="FF0000"/>
                </a:solidFill>
                <a:latin typeface="Poppins"/>
                <a:ea typeface="Poppins"/>
                <a:cs typeface="Poppins"/>
                <a:sym typeface="Poppins"/>
              </a:rPr>
              <a:t>:</a:t>
            </a:r>
            <a:endParaRPr b="0" i="0" sz="2500" u="none" cap="none" strike="noStrike">
              <a:solidFill>
                <a:srgbClr val="FF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FF0000"/>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1100"/>
              <a:buFont typeface="Arial"/>
              <a:buNone/>
            </a:pPr>
            <a:r>
              <a:rPr b="0" i="0" lang="pt-BR" sz="2500" u="none" cap="none" strike="noStrike">
                <a:solidFill>
                  <a:srgbClr val="FF0000"/>
                </a:solidFill>
                <a:latin typeface="Poppins"/>
                <a:ea typeface="Poppins"/>
                <a:cs typeface="Poppins"/>
                <a:sym typeface="Poppins"/>
              </a:rPr>
              <a:t>	</a:t>
            </a:r>
            <a:r>
              <a:rPr b="0" i="0" lang="pt-BR" sz="2500" u="none" cap="none" strike="noStrike">
                <a:solidFill>
                  <a:srgbClr val="746EB3"/>
                </a:solidFill>
                <a:latin typeface="Poppins"/>
                <a:ea typeface="Poppins"/>
                <a:cs typeface="Poppins"/>
                <a:sym typeface="Poppins"/>
              </a:rPr>
              <a:t>[Instruções…]</a:t>
            </a:r>
            <a:endParaRPr b="0" i="0" sz="2500" u="none" cap="none" strike="noStrike">
              <a:solidFill>
                <a:srgbClr val="F2F2F2"/>
              </a:solidFill>
              <a:latin typeface="Poppins"/>
              <a:ea typeface="Poppins"/>
              <a:cs typeface="Poppins"/>
              <a:sym typeface="Poppins"/>
            </a:endParaRPr>
          </a:p>
        </p:txBody>
      </p:sp>
      <p:cxnSp>
        <p:nvCxnSpPr>
          <p:cNvPr id="249" name="Google Shape;249;p11"/>
          <p:cNvCxnSpPr/>
          <p:nvPr/>
        </p:nvCxnSpPr>
        <p:spPr>
          <a:xfrm flipH="1" rot="10800000">
            <a:off x="208525" y="660375"/>
            <a:ext cx="6311400" cy="28800"/>
          </a:xfrm>
          <a:prstGeom prst="straightConnector1">
            <a:avLst/>
          </a:prstGeom>
          <a:noFill/>
          <a:ln cap="flat" cmpd="sng" w="9525">
            <a:solidFill>
              <a:srgbClr val="A3A3C1"/>
            </a:solidFill>
            <a:prstDash val="solid"/>
            <a:round/>
            <a:headEnd len="sm" w="sm" type="none"/>
            <a:tailEnd len="sm" w="sm" type="none"/>
          </a:ln>
        </p:spPr>
      </p:cxnSp>
      <p:sp>
        <p:nvSpPr>
          <p:cNvPr id="250" name="Google Shape;250;p11"/>
          <p:cNvSpPr txBox="1"/>
          <p:nvPr/>
        </p:nvSpPr>
        <p:spPr>
          <a:xfrm>
            <a:off x="609600" y="228600"/>
            <a:ext cx="77769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Poppins"/>
                <a:ea typeface="Poppins"/>
                <a:cs typeface="Poppins"/>
                <a:sym typeface="Poppins"/>
              </a:rPr>
              <a:t>https://dontpad.com/reposicao_python</a:t>
            </a:r>
            <a:endParaRPr b="0" i="0" sz="1200" u="none" cap="none" strike="noStrike">
              <a:solidFill>
                <a:srgbClr val="FFFFFF"/>
              </a:solidFill>
              <a:latin typeface="Poppins"/>
              <a:ea typeface="Poppins"/>
              <a:cs typeface="Poppins"/>
              <a:sym typeface="Poppi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6" name="Shape 256"/>
        <p:cNvGrpSpPr/>
        <p:nvPr/>
      </p:nvGrpSpPr>
      <p:grpSpPr>
        <a:xfrm>
          <a:off x="0" y="0"/>
          <a:ext cx="0" cy="0"/>
          <a:chOff x="0" y="0"/>
          <a:chExt cx="0" cy="0"/>
        </a:xfrm>
      </p:grpSpPr>
      <p:sp>
        <p:nvSpPr>
          <p:cNvPr id="257" name="Google Shape;257;p12"/>
          <p:cNvSpPr txBox="1"/>
          <p:nvPr>
            <p:ph idx="12" type="sldNum"/>
          </p:nvPr>
        </p:nvSpPr>
        <p:spPr>
          <a:xfrm>
            <a:off x="7461647" y="4880409"/>
            <a:ext cx="1269300" cy="1155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800"/>
              <a:buFont typeface="Arial"/>
              <a:buNone/>
            </a:pPr>
            <a:fld id="{00000000-1234-1234-1234-123412341234}" type="slidenum">
              <a:rPr lang="pt-BR"/>
              <a:t>‹#›</a:t>
            </a:fld>
            <a:endParaRPr/>
          </a:p>
        </p:txBody>
      </p:sp>
      <p:sp>
        <p:nvSpPr>
          <p:cNvPr id="258" name="Google Shape;258;p12"/>
          <p:cNvSpPr/>
          <p:nvPr/>
        </p:nvSpPr>
        <p:spPr>
          <a:xfrm>
            <a:off x="3221831" y="0"/>
            <a:ext cx="270000" cy="205978"/>
          </a:xfrm>
          <a:custGeom>
            <a:rect b="b" l="l" r="r" t="t"/>
            <a:pathLst>
              <a:path extrusionOk="0" h="274638" w="360000">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a:gsLst>
              <a:gs pos="0">
                <a:schemeClr val="dk2"/>
              </a:gs>
              <a:gs pos="60000">
                <a:schemeClr val="dk2"/>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259" name="Google Shape;259;p12"/>
          <p:cNvSpPr txBox="1"/>
          <p:nvPr/>
        </p:nvSpPr>
        <p:spPr>
          <a:xfrm>
            <a:off x="351800" y="757675"/>
            <a:ext cx="8548800" cy="5541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2600"/>
              </a:spcBef>
              <a:spcAft>
                <a:spcPts val="900"/>
              </a:spcAft>
              <a:buClr>
                <a:srgbClr val="000000"/>
              </a:buClr>
              <a:buSzPts val="1100"/>
              <a:buFont typeface="Arial"/>
              <a:buNone/>
            </a:pPr>
            <a:r>
              <a:rPr b="1" i="0" lang="pt-BR" sz="3000" u="none" cap="none" strike="noStrike">
                <a:solidFill>
                  <a:srgbClr val="F2F2F2"/>
                </a:solidFill>
                <a:latin typeface="Poppins"/>
                <a:ea typeface="Poppins"/>
                <a:cs typeface="Poppins"/>
                <a:sym typeface="Poppins"/>
              </a:rPr>
              <a:t>Condição Múltipla - Exemplo</a:t>
            </a:r>
            <a:endParaRPr b="1" i="0" sz="3000" u="none" cap="none" strike="noStrike">
              <a:solidFill>
                <a:srgbClr val="F2F2F2"/>
              </a:solidFill>
              <a:latin typeface="Poppins"/>
              <a:ea typeface="Poppins"/>
              <a:cs typeface="Poppins"/>
              <a:sym typeface="Poppins"/>
            </a:endParaRPr>
          </a:p>
        </p:txBody>
      </p:sp>
      <p:sp>
        <p:nvSpPr>
          <p:cNvPr id="260" name="Google Shape;260;p12"/>
          <p:cNvSpPr txBox="1"/>
          <p:nvPr/>
        </p:nvSpPr>
        <p:spPr>
          <a:xfrm>
            <a:off x="1672800" y="1387575"/>
            <a:ext cx="6279000" cy="341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pt-BR" sz="3000" u="none" cap="none" strike="noStrike">
                <a:solidFill>
                  <a:srgbClr val="F2F2F2"/>
                </a:solidFill>
                <a:latin typeface="Poppins"/>
                <a:ea typeface="Poppins"/>
                <a:cs typeface="Poppins"/>
                <a:sym typeface="Poppins"/>
              </a:rPr>
              <a:t>	x </a:t>
            </a:r>
            <a:r>
              <a:rPr b="0" i="0" lang="pt-BR" sz="3000" u="none" cap="none" strike="noStrike">
                <a:solidFill>
                  <a:schemeClr val="accent1"/>
                </a:solidFill>
                <a:latin typeface="Poppins"/>
                <a:ea typeface="Poppins"/>
                <a:cs typeface="Poppins"/>
                <a:sym typeface="Poppins"/>
              </a:rPr>
              <a:t>= </a:t>
            </a:r>
            <a:r>
              <a:rPr lang="pt-BR" sz="3000">
                <a:solidFill>
                  <a:srgbClr val="F2F2F2"/>
                </a:solidFill>
                <a:latin typeface="Poppins"/>
                <a:ea typeface="Poppins"/>
                <a:cs typeface="Poppins"/>
                <a:sym typeface="Poppins"/>
              </a:rPr>
              <a:t>4</a:t>
            </a:r>
            <a:endParaRPr b="0" i="0" sz="3000" u="none" cap="none" strike="noStrike">
              <a:solidFill>
                <a:srgbClr val="F2F2F2"/>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3000"/>
              <a:buFont typeface="Arial"/>
              <a:buNone/>
            </a:pPr>
            <a:r>
              <a:rPr b="0" i="0" lang="pt-BR" sz="3000" u="none" cap="none" strike="noStrike">
                <a:solidFill>
                  <a:srgbClr val="F2F2F2"/>
                </a:solidFill>
                <a:latin typeface="Poppins"/>
                <a:ea typeface="Poppins"/>
                <a:cs typeface="Poppins"/>
                <a:sym typeface="Poppins"/>
              </a:rPr>
              <a:t>	</a:t>
            </a:r>
            <a:endParaRPr b="0" i="0" sz="3000" u="none" cap="none" strike="noStrike">
              <a:solidFill>
                <a:srgbClr val="F2F2F2"/>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3000"/>
              <a:buFont typeface="Arial"/>
              <a:buNone/>
            </a:pPr>
            <a:r>
              <a:rPr b="0" i="0" lang="pt-BR" sz="3000" u="none" cap="none" strike="noStrike">
                <a:solidFill>
                  <a:srgbClr val="F2F2F2"/>
                </a:solidFill>
                <a:latin typeface="Poppins"/>
                <a:ea typeface="Poppins"/>
                <a:cs typeface="Poppins"/>
                <a:sym typeface="Poppins"/>
              </a:rPr>
              <a:t>	</a:t>
            </a:r>
            <a:r>
              <a:rPr b="0" i="0" lang="pt-BR" sz="3000" u="none" cap="none" strike="noStrike">
                <a:solidFill>
                  <a:schemeClr val="accent1"/>
                </a:solidFill>
                <a:latin typeface="Poppins"/>
                <a:ea typeface="Poppins"/>
                <a:cs typeface="Poppins"/>
                <a:sym typeface="Poppins"/>
              </a:rPr>
              <a:t>if </a:t>
            </a:r>
            <a:r>
              <a:rPr b="0" i="0" lang="pt-BR" sz="3000" u="none" cap="none" strike="noStrike">
                <a:solidFill>
                  <a:srgbClr val="F2F2F2"/>
                </a:solidFill>
                <a:latin typeface="Poppins"/>
                <a:ea typeface="Poppins"/>
                <a:cs typeface="Poppins"/>
                <a:sym typeface="Poppins"/>
              </a:rPr>
              <a:t>x </a:t>
            </a:r>
            <a:r>
              <a:rPr b="0" i="0" lang="pt-BR" sz="3000" u="none" cap="none" strike="noStrike">
                <a:solidFill>
                  <a:schemeClr val="accent1"/>
                </a:solidFill>
                <a:latin typeface="Poppins"/>
                <a:ea typeface="Poppins"/>
                <a:cs typeface="Poppins"/>
                <a:sym typeface="Poppins"/>
              </a:rPr>
              <a:t>==</a:t>
            </a:r>
            <a:r>
              <a:rPr b="0" i="0" lang="pt-BR" sz="3000" u="none" cap="none" strike="noStrike">
                <a:solidFill>
                  <a:srgbClr val="F2F2F2"/>
                </a:solidFill>
                <a:latin typeface="Poppins"/>
                <a:ea typeface="Poppins"/>
                <a:cs typeface="Poppins"/>
                <a:sym typeface="Poppins"/>
              </a:rPr>
              <a:t> 4:</a:t>
            </a:r>
            <a:endParaRPr b="0" i="0" sz="3000" u="none" cap="none" strike="noStrike">
              <a:solidFill>
                <a:srgbClr val="F2F2F2"/>
              </a:solidFill>
              <a:latin typeface="Poppins"/>
              <a:ea typeface="Poppins"/>
              <a:cs typeface="Poppins"/>
              <a:sym typeface="Poppins"/>
            </a:endParaRPr>
          </a:p>
          <a:p>
            <a:pPr indent="457200" lvl="0" marL="0" marR="0" rtl="0" algn="l">
              <a:lnSpc>
                <a:spcPct val="100000"/>
              </a:lnSpc>
              <a:spcBef>
                <a:spcPts val="0"/>
              </a:spcBef>
              <a:spcAft>
                <a:spcPts val="0"/>
              </a:spcAft>
              <a:buClr>
                <a:srgbClr val="000000"/>
              </a:buClr>
              <a:buSzPts val="3000"/>
              <a:buFont typeface="Arial"/>
              <a:buNone/>
            </a:pPr>
            <a:r>
              <a:rPr b="0" i="0" lang="pt-BR" sz="3000" u="none" cap="none" strike="noStrike">
                <a:solidFill>
                  <a:srgbClr val="F2F2F2"/>
                </a:solidFill>
                <a:latin typeface="Poppins"/>
                <a:ea typeface="Poppins"/>
                <a:cs typeface="Poppins"/>
                <a:sym typeface="Poppins"/>
              </a:rPr>
              <a:t>	</a:t>
            </a:r>
            <a:r>
              <a:rPr b="0" i="0" lang="pt-BR" sz="3000" u="none" cap="none" strike="noStrike">
                <a:solidFill>
                  <a:srgbClr val="FF0000"/>
                </a:solidFill>
                <a:latin typeface="Poppins"/>
                <a:ea typeface="Poppins"/>
                <a:cs typeface="Poppins"/>
                <a:sym typeface="Poppins"/>
              </a:rPr>
              <a:t>print</a:t>
            </a:r>
            <a:r>
              <a:rPr b="0" i="0" lang="pt-BR" sz="3000" u="none" cap="none" strike="noStrike">
                <a:solidFill>
                  <a:srgbClr val="F2F2F2"/>
                </a:solidFill>
                <a:latin typeface="Poppins"/>
                <a:ea typeface="Poppins"/>
                <a:cs typeface="Poppins"/>
                <a:sym typeface="Poppins"/>
              </a:rPr>
              <a:t>(</a:t>
            </a:r>
            <a:r>
              <a:rPr b="0" i="0" lang="pt-BR" sz="3000" u="none" cap="none" strike="noStrike">
                <a:solidFill>
                  <a:srgbClr val="FFFF00"/>
                </a:solidFill>
                <a:latin typeface="Poppins"/>
                <a:ea typeface="Poppins"/>
                <a:cs typeface="Poppins"/>
                <a:sym typeface="Poppins"/>
              </a:rPr>
              <a:t>“</a:t>
            </a:r>
            <a:r>
              <a:rPr b="0" i="0" lang="pt-BR" sz="3000" u="none" cap="none" strike="noStrike">
                <a:solidFill>
                  <a:srgbClr val="F2F2F2"/>
                </a:solidFill>
                <a:latin typeface="Poppins"/>
                <a:ea typeface="Poppins"/>
                <a:cs typeface="Poppins"/>
                <a:sym typeface="Poppins"/>
              </a:rPr>
              <a:t>x igual a 4</a:t>
            </a:r>
            <a:r>
              <a:rPr b="0" i="0" lang="pt-BR" sz="3000" u="none" cap="none" strike="noStrike">
                <a:solidFill>
                  <a:srgbClr val="FFFF00"/>
                </a:solidFill>
                <a:latin typeface="Poppins"/>
                <a:ea typeface="Poppins"/>
                <a:cs typeface="Poppins"/>
                <a:sym typeface="Poppins"/>
              </a:rPr>
              <a:t>”</a:t>
            </a:r>
            <a:r>
              <a:rPr b="0" i="0" lang="pt-BR" sz="3000" u="none" cap="none" strike="noStrike">
                <a:solidFill>
                  <a:srgbClr val="F2F2F2"/>
                </a:solidFill>
                <a:latin typeface="Poppins"/>
                <a:ea typeface="Poppins"/>
                <a:cs typeface="Poppins"/>
                <a:sym typeface="Poppins"/>
              </a:rPr>
              <a:t>)</a:t>
            </a:r>
            <a:endParaRPr b="0" i="0" sz="3000" u="none" cap="none" strike="noStrike">
              <a:solidFill>
                <a:srgbClr val="F2F2F2"/>
              </a:solidFill>
              <a:latin typeface="Poppins"/>
              <a:ea typeface="Poppins"/>
              <a:cs typeface="Poppins"/>
              <a:sym typeface="Poppins"/>
            </a:endParaRPr>
          </a:p>
          <a:p>
            <a:pPr indent="0" lvl="0" marL="45720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FFFF00"/>
              </a:solidFill>
              <a:latin typeface="Poppins"/>
              <a:ea typeface="Poppins"/>
              <a:cs typeface="Poppins"/>
              <a:sym typeface="Poppins"/>
            </a:endParaRPr>
          </a:p>
          <a:p>
            <a:pPr indent="0" lvl="0" marL="457200" marR="0" rtl="0" algn="l">
              <a:lnSpc>
                <a:spcPct val="100000"/>
              </a:lnSpc>
              <a:spcBef>
                <a:spcPts val="0"/>
              </a:spcBef>
              <a:spcAft>
                <a:spcPts val="0"/>
              </a:spcAft>
              <a:buClr>
                <a:srgbClr val="000000"/>
              </a:buClr>
              <a:buSzPts val="3000"/>
              <a:buFont typeface="Arial"/>
              <a:buNone/>
            </a:pPr>
            <a:r>
              <a:rPr b="0" i="0" lang="pt-BR" sz="3000" u="none" cap="none" strike="noStrike">
                <a:solidFill>
                  <a:srgbClr val="FFFF00"/>
                </a:solidFill>
                <a:latin typeface="Poppins"/>
                <a:ea typeface="Poppins"/>
                <a:cs typeface="Poppins"/>
                <a:sym typeface="Poppins"/>
              </a:rPr>
              <a:t>elif </a:t>
            </a:r>
            <a:r>
              <a:rPr b="0" i="0" lang="pt-BR" sz="3000" u="none" cap="none" strike="noStrike">
                <a:solidFill>
                  <a:srgbClr val="F2F2F2"/>
                </a:solidFill>
                <a:latin typeface="Poppins"/>
                <a:ea typeface="Poppins"/>
                <a:cs typeface="Poppins"/>
                <a:sym typeface="Poppins"/>
              </a:rPr>
              <a:t>x </a:t>
            </a:r>
            <a:r>
              <a:rPr b="0" i="0" lang="pt-BR" sz="3000" u="none" cap="none" strike="noStrike">
                <a:solidFill>
                  <a:schemeClr val="accent1"/>
                </a:solidFill>
                <a:latin typeface="Poppins"/>
                <a:ea typeface="Poppins"/>
                <a:cs typeface="Poppins"/>
                <a:sym typeface="Poppins"/>
              </a:rPr>
              <a:t>==</a:t>
            </a:r>
            <a:r>
              <a:rPr b="0" i="0" lang="pt-BR" sz="3000" u="none" cap="none" strike="noStrike">
                <a:solidFill>
                  <a:srgbClr val="F2F2F2"/>
                </a:solidFill>
                <a:latin typeface="Poppins"/>
                <a:ea typeface="Poppins"/>
                <a:cs typeface="Poppins"/>
                <a:sym typeface="Poppins"/>
              </a:rPr>
              <a:t> 2: </a:t>
            </a:r>
            <a:endParaRPr b="0" i="0" sz="3000" u="none" cap="none" strike="noStrike">
              <a:solidFill>
                <a:srgbClr val="F2F2F2"/>
              </a:solidFill>
              <a:latin typeface="Poppins"/>
              <a:ea typeface="Poppins"/>
              <a:cs typeface="Poppins"/>
              <a:sym typeface="Poppins"/>
            </a:endParaRPr>
          </a:p>
          <a:p>
            <a:pPr indent="0" lvl="0" marL="457200" marR="0" rtl="0" algn="l">
              <a:lnSpc>
                <a:spcPct val="100000"/>
              </a:lnSpc>
              <a:spcBef>
                <a:spcPts val="0"/>
              </a:spcBef>
              <a:spcAft>
                <a:spcPts val="0"/>
              </a:spcAft>
              <a:buClr>
                <a:srgbClr val="000000"/>
              </a:buClr>
              <a:buSzPts val="3000"/>
              <a:buFont typeface="Arial"/>
              <a:buNone/>
            </a:pPr>
            <a:r>
              <a:rPr b="0" i="0" lang="pt-BR" sz="3000" u="none" cap="none" strike="noStrike">
                <a:solidFill>
                  <a:srgbClr val="F2F2F2"/>
                </a:solidFill>
                <a:latin typeface="Poppins"/>
                <a:ea typeface="Poppins"/>
                <a:cs typeface="Poppins"/>
                <a:sym typeface="Poppins"/>
              </a:rPr>
              <a:t>	</a:t>
            </a:r>
            <a:r>
              <a:rPr b="0" i="0" lang="pt-BR" sz="3000" u="none" cap="none" strike="noStrike">
                <a:solidFill>
                  <a:srgbClr val="FF0000"/>
                </a:solidFill>
                <a:latin typeface="Poppins"/>
                <a:ea typeface="Poppins"/>
                <a:cs typeface="Poppins"/>
                <a:sym typeface="Poppins"/>
              </a:rPr>
              <a:t>print</a:t>
            </a:r>
            <a:r>
              <a:rPr b="0" i="0" lang="pt-BR" sz="3000" u="none" cap="none" strike="noStrike">
                <a:solidFill>
                  <a:srgbClr val="F2F2F2"/>
                </a:solidFill>
                <a:latin typeface="Poppins"/>
                <a:ea typeface="Poppins"/>
                <a:cs typeface="Poppins"/>
                <a:sym typeface="Poppins"/>
              </a:rPr>
              <a:t>(</a:t>
            </a:r>
            <a:r>
              <a:rPr b="0" i="0" lang="pt-BR" sz="3000" u="none" cap="none" strike="noStrike">
                <a:solidFill>
                  <a:srgbClr val="FFFF00"/>
                </a:solidFill>
                <a:latin typeface="Poppins"/>
                <a:ea typeface="Poppins"/>
                <a:cs typeface="Poppins"/>
                <a:sym typeface="Poppins"/>
              </a:rPr>
              <a:t>“</a:t>
            </a:r>
            <a:r>
              <a:rPr b="0" i="0" lang="pt-BR" sz="3000" u="none" cap="none" strike="noStrike">
                <a:solidFill>
                  <a:srgbClr val="F2F2F2"/>
                </a:solidFill>
                <a:latin typeface="Poppins"/>
                <a:ea typeface="Poppins"/>
                <a:cs typeface="Poppins"/>
                <a:sym typeface="Poppins"/>
              </a:rPr>
              <a:t>x igual a 2</a:t>
            </a:r>
            <a:r>
              <a:rPr b="0" i="0" lang="pt-BR" sz="3000" u="none" cap="none" strike="noStrike">
                <a:solidFill>
                  <a:srgbClr val="FFFF00"/>
                </a:solidFill>
                <a:latin typeface="Poppins"/>
                <a:ea typeface="Poppins"/>
                <a:cs typeface="Poppins"/>
                <a:sym typeface="Poppins"/>
              </a:rPr>
              <a:t>”</a:t>
            </a:r>
            <a:r>
              <a:rPr b="0" i="0" lang="pt-BR" sz="3000" u="none" cap="none" strike="noStrike">
                <a:solidFill>
                  <a:srgbClr val="F2F2F2"/>
                </a:solidFill>
                <a:latin typeface="Poppins"/>
                <a:ea typeface="Poppins"/>
                <a:cs typeface="Poppins"/>
                <a:sym typeface="Poppins"/>
              </a:rPr>
              <a:t>)</a:t>
            </a:r>
            <a:endParaRPr b="0" i="0" sz="3000" u="none" cap="none" strike="noStrike">
              <a:solidFill>
                <a:srgbClr val="F2F2F2"/>
              </a:solidFill>
              <a:latin typeface="Poppins"/>
              <a:ea typeface="Poppins"/>
              <a:cs typeface="Poppins"/>
              <a:sym typeface="Poppins"/>
            </a:endParaRPr>
          </a:p>
        </p:txBody>
      </p:sp>
      <p:cxnSp>
        <p:nvCxnSpPr>
          <p:cNvPr id="261" name="Google Shape;261;p12"/>
          <p:cNvCxnSpPr/>
          <p:nvPr/>
        </p:nvCxnSpPr>
        <p:spPr>
          <a:xfrm flipH="1" rot="10800000">
            <a:off x="208525" y="660375"/>
            <a:ext cx="6311400" cy="28800"/>
          </a:xfrm>
          <a:prstGeom prst="straightConnector1">
            <a:avLst/>
          </a:prstGeom>
          <a:noFill/>
          <a:ln cap="flat" cmpd="sng" w="9525">
            <a:solidFill>
              <a:srgbClr val="A3A3C1"/>
            </a:solidFill>
            <a:prstDash val="solid"/>
            <a:round/>
            <a:headEnd len="sm" w="sm" type="none"/>
            <a:tailEnd len="sm" w="sm" type="none"/>
          </a:ln>
        </p:spPr>
      </p:cxnSp>
      <p:sp>
        <p:nvSpPr>
          <p:cNvPr id="262" name="Google Shape;262;p12"/>
          <p:cNvSpPr txBox="1"/>
          <p:nvPr/>
        </p:nvSpPr>
        <p:spPr>
          <a:xfrm>
            <a:off x="609600" y="228600"/>
            <a:ext cx="77769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Poppins"/>
                <a:ea typeface="Poppins"/>
                <a:cs typeface="Poppins"/>
                <a:sym typeface="Poppins"/>
              </a:rPr>
              <a:t>https://dontpad.com/reposicao_python</a:t>
            </a:r>
            <a:endParaRPr b="0" i="0" sz="1200" u="none" cap="none" strike="noStrike">
              <a:solidFill>
                <a:srgbClr val="FFFFFF"/>
              </a:solidFill>
              <a:latin typeface="Poppins"/>
              <a:ea typeface="Poppins"/>
              <a:cs typeface="Poppins"/>
              <a:sym typeface="Poppi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8" name="Shape 268"/>
        <p:cNvGrpSpPr/>
        <p:nvPr/>
      </p:nvGrpSpPr>
      <p:grpSpPr>
        <a:xfrm>
          <a:off x="0" y="0"/>
          <a:ext cx="0" cy="0"/>
          <a:chOff x="0" y="0"/>
          <a:chExt cx="0" cy="0"/>
        </a:xfrm>
      </p:grpSpPr>
      <p:sp>
        <p:nvSpPr>
          <p:cNvPr id="269" name="Google Shape;269;p13"/>
          <p:cNvSpPr txBox="1"/>
          <p:nvPr>
            <p:ph idx="12" type="sldNum"/>
          </p:nvPr>
        </p:nvSpPr>
        <p:spPr>
          <a:xfrm>
            <a:off x="7461647" y="4880409"/>
            <a:ext cx="1269300" cy="1155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800"/>
              <a:buFont typeface="Arial"/>
              <a:buNone/>
            </a:pPr>
            <a:fld id="{00000000-1234-1234-1234-123412341234}" type="slidenum">
              <a:rPr lang="pt-BR"/>
              <a:t>‹#›</a:t>
            </a:fld>
            <a:endParaRPr/>
          </a:p>
        </p:txBody>
      </p:sp>
      <p:sp>
        <p:nvSpPr>
          <p:cNvPr id="270" name="Google Shape;270;p13"/>
          <p:cNvSpPr/>
          <p:nvPr/>
        </p:nvSpPr>
        <p:spPr>
          <a:xfrm>
            <a:off x="3221831" y="0"/>
            <a:ext cx="270000" cy="205978"/>
          </a:xfrm>
          <a:custGeom>
            <a:rect b="b" l="l" r="r" t="t"/>
            <a:pathLst>
              <a:path extrusionOk="0" h="274638" w="360000">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a:gsLst>
              <a:gs pos="0">
                <a:schemeClr val="dk2"/>
              </a:gs>
              <a:gs pos="60000">
                <a:schemeClr val="dk2"/>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271" name="Google Shape;271;p13"/>
          <p:cNvSpPr txBox="1"/>
          <p:nvPr/>
        </p:nvSpPr>
        <p:spPr>
          <a:xfrm>
            <a:off x="351800" y="757675"/>
            <a:ext cx="8548800" cy="5541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2600"/>
              </a:spcBef>
              <a:spcAft>
                <a:spcPts val="900"/>
              </a:spcAft>
              <a:buClr>
                <a:srgbClr val="000000"/>
              </a:buClr>
              <a:buSzPts val="1100"/>
              <a:buFont typeface="Arial"/>
              <a:buNone/>
            </a:pPr>
            <a:r>
              <a:rPr b="1" i="0" lang="pt-BR" sz="3000" u="none" cap="none" strike="noStrike">
                <a:solidFill>
                  <a:srgbClr val="F2F2F2"/>
                </a:solidFill>
                <a:latin typeface="Poppins"/>
                <a:ea typeface="Poppins"/>
                <a:cs typeface="Poppins"/>
                <a:sym typeface="Poppins"/>
              </a:rPr>
              <a:t>Condição Aninhada</a:t>
            </a:r>
            <a:endParaRPr b="1" i="0" sz="3000" u="none" cap="none" strike="noStrike">
              <a:solidFill>
                <a:srgbClr val="F2F2F2"/>
              </a:solidFill>
              <a:latin typeface="Poppins"/>
              <a:ea typeface="Poppins"/>
              <a:cs typeface="Poppins"/>
              <a:sym typeface="Poppins"/>
            </a:endParaRPr>
          </a:p>
        </p:txBody>
      </p:sp>
      <p:sp>
        <p:nvSpPr>
          <p:cNvPr id="272" name="Google Shape;272;p13"/>
          <p:cNvSpPr txBox="1"/>
          <p:nvPr/>
        </p:nvSpPr>
        <p:spPr>
          <a:xfrm>
            <a:off x="260750" y="1458475"/>
            <a:ext cx="7251600" cy="3417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rgbClr val="F2F2F2"/>
              </a:buClr>
              <a:buSzPts val="1500"/>
              <a:buFont typeface="Poppins"/>
              <a:buChar char="●"/>
            </a:pPr>
            <a:r>
              <a:rPr b="0" i="0" lang="pt-BR" sz="1500" u="none" cap="none" strike="noStrike">
                <a:solidFill>
                  <a:srgbClr val="F2F2F2"/>
                </a:solidFill>
                <a:latin typeface="Poppins"/>
                <a:ea typeface="Poppins"/>
                <a:cs typeface="Poppins"/>
                <a:sym typeface="Poppins"/>
              </a:rPr>
              <a:t>Com os conceitos mostrados nos slides anteriores, temos plena noção da possibilidade de criar diferentes aspectos de condições em nossos códigos, mas agora, surge uma dúvida, caso eu precise criar condições, que dependa de outras condições, o que eu faço?</a:t>
            </a:r>
            <a:endParaRPr b="0" i="0" sz="1500" u="none" cap="none" strike="noStrike">
              <a:solidFill>
                <a:srgbClr val="F2F2F2"/>
              </a:solidFill>
              <a:latin typeface="Poppins"/>
              <a:ea typeface="Poppins"/>
              <a:cs typeface="Poppins"/>
              <a:sym typeface="Poppins"/>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F2F2F2"/>
              </a:solidFill>
              <a:latin typeface="Poppins"/>
              <a:ea typeface="Poppins"/>
              <a:cs typeface="Poppins"/>
              <a:sym typeface="Poppins"/>
            </a:endParaRPr>
          </a:p>
          <a:p>
            <a:pPr indent="-323850" lvl="0" marL="457200" marR="0" rtl="0" algn="l">
              <a:lnSpc>
                <a:spcPct val="100000"/>
              </a:lnSpc>
              <a:spcBef>
                <a:spcPts val="0"/>
              </a:spcBef>
              <a:spcAft>
                <a:spcPts val="0"/>
              </a:spcAft>
              <a:buClr>
                <a:srgbClr val="F2F2F2"/>
              </a:buClr>
              <a:buSzPts val="1500"/>
              <a:buFont typeface="Poppins"/>
              <a:buChar char="●"/>
            </a:pPr>
            <a:r>
              <a:rPr b="0" i="0" lang="pt-BR" sz="1500" u="none" cap="none" strike="noStrike">
                <a:solidFill>
                  <a:srgbClr val="F2F2F2"/>
                </a:solidFill>
                <a:latin typeface="Poppins"/>
                <a:ea typeface="Poppins"/>
                <a:cs typeface="Poppins"/>
                <a:sym typeface="Poppins"/>
              </a:rPr>
              <a:t>Criar condições que dependam de outras condições é muito corriqueiro no dia a dia e na programação não é diferente. Pense no seguinte, imagine que você está decidindo se vai a praia ou não e, o que vai decidir se você vai a praia é se não estiver chovendo e você tenha dinheiro suficiente. Na situação falada, duas decisões precisam ser verdade, para que ir a praia seja possível.</a:t>
            </a:r>
            <a:endParaRPr b="0" i="0" sz="1500" u="none" cap="none" strike="noStrike">
              <a:solidFill>
                <a:srgbClr val="F2F2F2"/>
              </a:solidFill>
              <a:latin typeface="Poppins"/>
              <a:ea typeface="Poppins"/>
              <a:cs typeface="Poppins"/>
              <a:sym typeface="Poppins"/>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F2F2F2"/>
              </a:solidFill>
              <a:latin typeface="Poppins"/>
              <a:ea typeface="Poppins"/>
              <a:cs typeface="Poppins"/>
              <a:sym typeface="Poppins"/>
            </a:endParaRPr>
          </a:p>
          <a:p>
            <a:pPr indent="-323850" lvl="0" marL="457200" marR="0" rtl="0" algn="l">
              <a:lnSpc>
                <a:spcPct val="100000"/>
              </a:lnSpc>
              <a:spcBef>
                <a:spcPts val="0"/>
              </a:spcBef>
              <a:spcAft>
                <a:spcPts val="0"/>
              </a:spcAft>
              <a:buClr>
                <a:srgbClr val="F2F2F2"/>
              </a:buClr>
              <a:buSzPts val="1500"/>
              <a:buFont typeface="Poppins"/>
              <a:buChar char="●"/>
            </a:pPr>
            <a:r>
              <a:rPr b="0" i="0" lang="pt-BR" sz="1500" u="none" cap="none" strike="noStrike">
                <a:solidFill>
                  <a:srgbClr val="F2F2F2"/>
                </a:solidFill>
                <a:latin typeface="Poppins"/>
                <a:ea typeface="Poppins"/>
                <a:cs typeface="Poppins"/>
                <a:sym typeface="Poppins"/>
              </a:rPr>
              <a:t>No código, isso pode ser representado de duas formas. No slide posterior, será mostrado essas aplicações.</a:t>
            </a:r>
            <a:endParaRPr b="0" i="0" sz="1500" u="none" cap="none" strike="noStrike">
              <a:solidFill>
                <a:srgbClr val="F2F2F2"/>
              </a:solidFill>
              <a:latin typeface="Poppins"/>
              <a:ea typeface="Poppins"/>
              <a:cs typeface="Poppins"/>
              <a:sym typeface="Poppins"/>
            </a:endParaRPr>
          </a:p>
        </p:txBody>
      </p:sp>
      <p:cxnSp>
        <p:nvCxnSpPr>
          <p:cNvPr id="273" name="Google Shape;273;p13"/>
          <p:cNvCxnSpPr/>
          <p:nvPr/>
        </p:nvCxnSpPr>
        <p:spPr>
          <a:xfrm flipH="1" rot="10800000">
            <a:off x="208525" y="660375"/>
            <a:ext cx="6311400" cy="28800"/>
          </a:xfrm>
          <a:prstGeom prst="straightConnector1">
            <a:avLst/>
          </a:prstGeom>
          <a:noFill/>
          <a:ln cap="flat" cmpd="sng" w="9525">
            <a:solidFill>
              <a:srgbClr val="A3A3C1"/>
            </a:solidFill>
            <a:prstDash val="solid"/>
            <a:round/>
            <a:headEnd len="sm" w="sm" type="none"/>
            <a:tailEnd len="sm" w="sm" type="none"/>
          </a:ln>
        </p:spPr>
      </p:cxnSp>
      <p:sp>
        <p:nvSpPr>
          <p:cNvPr id="274" name="Google Shape;274;p13"/>
          <p:cNvSpPr txBox="1"/>
          <p:nvPr/>
        </p:nvSpPr>
        <p:spPr>
          <a:xfrm>
            <a:off x="609600" y="228600"/>
            <a:ext cx="77769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Poppins"/>
                <a:ea typeface="Poppins"/>
                <a:cs typeface="Poppins"/>
                <a:sym typeface="Poppins"/>
              </a:rPr>
              <a:t>https://dontpad.com/reposicao_python</a:t>
            </a:r>
            <a:endParaRPr b="0" i="0" sz="1200" u="none" cap="none" strike="noStrike">
              <a:solidFill>
                <a:srgbClr val="FFFFFF"/>
              </a:solidFill>
              <a:latin typeface="Poppins"/>
              <a:ea typeface="Poppins"/>
              <a:cs typeface="Poppins"/>
              <a:sym typeface="Poppins"/>
            </a:endParaRPr>
          </a:p>
        </p:txBody>
      </p:sp>
      <p:pic>
        <p:nvPicPr>
          <p:cNvPr id="275" name="Google Shape;275;p13"/>
          <p:cNvPicPr preferRelativeResize="0"/>
          <p:nvPr/>
        </p:nvPicPr>
        <p:blipFill rotWithShape="1">
          <a:blip r:embed="rId3">
            <a:alphaModFix/>
          </a:blip>
          <a:srcRect b="0" l="0" r="0" t="0"/>
          <a:stretch/>
        </p:blipFill>
        <p:spPr>
          <a:xfrm>
            <a:off x="7193438" y="36975"/>
            <a:ext cx="1938975" cy="1938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0" st="0"/>
                                            </p:txEl>
                                          </p:spTgt>
                                        </p:tgtEl>
                                        <p:attrNameLst>
                                          <p:attrName>style.visibility</p:attrName>
                                        </p:attrNameLst>
                                      </p:cBhvr>
                                      <p:to>
                                        <p:strVal val="visible"/>
                                      </p:to>
                                    </p:set>
                                    <p:animEffect filter="fade" transition="in">
                                      <p:cBhvr>
                                        <p:cTn dur="1000"/>
                                        <p:tgtEl>
                                          <p:spTgt spid="2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1" st="1"/>
                                            </p:txEl>
                                          </p:spTgt>
                                        </p:tgtEl>
                                        <p:attrNameLst>
                                          <p:attrName>style.visibility</p:attrName>
                                        </p:attrNameLst>
                                      </p:cBhvr>
                                      <p:to>
                                        <p:strVal val="visible"/>
                                      </p:to>
                                    </p:set>
                                    <p:animEffect filter="fade" transition="in">
                                      <p:cBhvr>
                                        <p:cTn dur="1000"/>
                                        <p:tgtEl>
                                          <p:spTgt spid="2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2" st="2"/>
                                            </p:txEl>
                                          </p:spTgt>
                                        </p:tgtEl>
                                        <p:attrNameLst>
                                          <p:attrName>style.visibility</p:attrName>
                                        </p:attrNameLst>
                                      </p:cBhvr>
                                      <p:to>
                                        <p:strVal val="visible"/>
                                      </p:to>
                                    </p:set>
                                    <p:animEffect filter="fade" transition="in">
                                      <p:cBhvr>
                                        <p:cTn dur="1000"/>
                                        <p:tgtEl>
                                          <p:spTgt spid="27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3" st="3"/>
                                            </p:txEl>
                                          </p:spTgt>
                                        </p:tgtEl>
                                        <p:attrNameLst>
                                          <p:attrName>style.visibility</p:attrName>
                                        </p:attrNameLst>
                                      </p:cBhvr>
                                      <p:to>
                                        <p:strVal val="visible"/>
                                      </p:to>
                                    </p:set>
                                    <p:animEffect filter="fade" transition="in">
                                      <p:cBhvr>
                                        <p:cTn dur="1000"/>
                                        <p:tgtEl>
                                          <p:spTgt spid="27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4" st="4"/>
                                            </p:txEl>
                                          </p:spTgt>
                                        </p:tgtEl>
                                        <p:attrNameLst>
                                          <p:attrName>style.visibility</p:attrName>
                                        </p:attrNameLst>
                                      </p:cBhvr>
                                      <p:to>
                                        <p:strVal val="visible"/>
                                      </p:to>
                                    </p:set>
                                    <p:animEffect filter="fade" transition="in">
                                      <p:cBhvr>
                                        <p:cTn dur="1000"/>
                                        <p:tgtEl>
                                          <p:spTgt spid="27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1" name="Shape 281"/>
        <p:cNvGrpSpPr/>
        <p:nvPr/>
      </p:nvGrpSpPr>
      <p:grpSpPr>
        <a:xfrm>
          <a:off x="0" y="0"/>
          <a:ext cx="0" cy="0"/>
          <a:chOff x="0" y="0"/>
          <a:chExt cx="0" cy="0"/>
        </a:xfrm>
      </p:grpSpPr>
      <p:sp>
        <p:nvSpPr>
          <p:cNvPr id="282" name="Google Shape;282;p14"/>
          <p:cNvSpPr txBox="1"/>
          <p:nvPr>
            <p:ph idx="12" type="sldNum"/>
          </p:nvPr>
        </p:nvSpPr>
        <p:spPr>
          <a:xfrm>
            <a:off x="7461647" y="4880409"/>
            <a:ext cx="1269300" cy="1155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800"/>
              <a:buFont typeface="Arial"/>
              <a:buNone/>
            </a:pPr>
            <a:fld id="{00000000-1234-1234-1234-123412341234}" type="slidenum">
              <a:rPr lang="pt-BR"/>
              <a:t>‹#›</a:t>
            </a:fld>
            <a:endParaRPr/>
          </a:p>
        </p:txBody>
      </p:sp>
      <p:sp>
        <p:nvSpPr>
          <p:cNvPr id="283" name="Google Shape;283;p14"/>
          <p:cNvSpPr/>
          <p:nvPr/>
        </p:nvSpPr>
        <p:spPr>
          <a:xfrm>
            <a:off x="3221831" y="0"/>
            <a:ext cx="270000" cy="205978"/>
          </a:xfrm>
          <a:custGeom>
            <a:rect b="b" l="l" r="r" t="t"/>
            <a:pathLst>
              <a:path extrusionOk="0" h="274638" w="360000">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a:gsLst>
              <a:gs pos="0">
                <a:schemeClr val="dk2"/>
              </a:gs>
              <a:gs pos="60000">
                <a:schemeClr val="dk2"/>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284" name="Google Shape;284;p14"/>
          <p:cNvSpPr txBox="1"/>
          <p:nvPr/>
        </p:nvSpPr>
        <p:spPr>
          <a:xfrm>
            <a:off x="351800" y="757675"/>
            <a:ext cx="8548800" cy="5541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2600"/>
              </a:spcBef>
              <a:spcAft>
                <a:spcPts val="900"/>
              </a:spcAft>
              <a:buClr>
                <a:srgbClr val="000000"/>
              </a:buClr>
              <a:buSzPts val="1100"/>
              <a:buFont typeface="Arial"/>
              <a:buNone/>
            </a:pPr>
            <a:r>
              <a:rPr b="1" i="0" lang="pt-BR" sz="3000" u="none" cap="none" strike="noStrike">
                <a:solidFill>
                  <a:srgbClr val="F2F2F2"/>
                </a:solidFill>
                <a:latin typeface="Poppins"/>
                <a:ea typeface="Poppins"/>
                <a:cs typeface="Poppins"/>
                <a:sym typeface="Poppins"/>
              </a:rPr>
              <a:t>Condição Aninhada - Declaração</a:t>
            </a:r>
            <a:endParaRPr b="1" i="0" sz="3000" u="none" cap="none" strike="noStrike">
              <a:solidFill>
                <a:srgbClr val="F2F2F2"/>
              </a:solidFill>
              <a:latin typeface="Poppins"/>
              <a:ea typeface="Poppins"/>
              <a:cs typeface="Poppins"/>
              <a:sym typeface="Poppins"/>
            </a:endParaRPr>
          </a:p>
        </p:txBody>
      </p:sp>
      <p:cxnSp>
        <p:nvCxnSpPr>
          <p:cNvPr id="285" name="Google Shape;285;p14"/>
          <p:cNvCxnSpPr>
            <a:stCxn id="286" idx="0"/>
          </p:cNvCxnSpPr>
          <p:nvPr/>
        </p:nvCxnSpPr>
        <p:spPr>
          <a:xfrm flipH="1" rot="10800000">
            <a:off x="1604975" y="2982938"/>
            <a:ext cx="1740000" cy="372900"/>
          </a:xfrm>
          <a:prstGeom prst="straightConnector1">
            <a:avLst/>
          </a:prstGeom>
          <a:noFill/>
          <a:ln cap="flat" cmpd="sng" w="38100">
            <a:solidFill>
              <a:srgbClr val="723189"/>
            </a:solidFill>
            <a:prstDash val="solid"/>
            <a:round/>
            <a:headEnd len="sm" w="sm" type="none"/>
            <a:tailEnd len="med" w="med" type="triangle"/>
          </a:ln>
        </p:spPr>
      </p:cxnSp>
      <p:sp>
        <p:nvSpPr>
          <p:cNvPr id="287" name="Google Shape;287;p14"/>
          <p:cNvSpPr txBox="1"/>
          <p:nvPr/>
        </p:nvSpPr>
        <p:spPr>
          <a:xfrm>
            <a:off x="2950700" y="1623950"/>
            <a:ext cx="3962700" cy="2493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pt-BR" sz="3000" u="none" cap="none" strike="noStrike">
                <a:solidFill>
                  <a:srgbClr val="746EB3"/>
                </a:solidFill>
                <a:latin typeface="Poppins"/>
                <a:ea typeface="Poppins"/>
                <a:cs typeface="Poppins"/>
                <a:sym typeface="Poppins"/>
              </a:rPr>
              <a:t>if </a:t>
            </a:r>
            <a:r>
              <a:rPr b="0" i="0" lang="pt-BR" sz="3000" u="none" cap="none" strike="noStrike">
                <a:solidFill>
                  <a:schemeClr val="accent1"/>
                </a:solidFill>
                <a:latin typeface="Poppins"/>
                <a:ea typeface="Poppins"/>
                <a:cs typeface="Poppins"/>
                <a:sym typeface="Poppins"/>
              </a:rPr>
              <a:t>x &gt; 10</a:t>
            </a:r>
            <a:r>
              <a:rPr b="0" i="0" lang="pt-BR" sz="3000" u="none" cap="none" strike="noStrike">
                <a:solidFill>
                  <a:srgbClr val="746EB3"/>
                </a:solidFill>
                <a:latin typeface="Poppins"/>
                <a:ea typeface="Poppins"/>
                <a:cs typeface="Poppins"/>
                <a:sym typeface="Poppins"/>
              </a:rPr>
              <a:t>:</a:t>
            </a:r>
            <a:endParaRPr b="0" i="0" sz="3000" u="none" cap="none" strike="noStrike">
              <a:solidFill>
                <a:srgbClr val="746EB3"/>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746EB3"/>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3000"/>
              <a:buFont typeface="Arial"/>
              <a:buNone/>
            </a:pPr>
            <a:r>
              <a:rPr b="0" i="0" lang="pt-BR" sz="3000" u="none" cap="none" strike="noStrike">
                <a:solidFill>
                  <a:srgbClr val="746EB3"/>
                </a:solidFill>
                <a:latin typeface="Poppins"/>
                <a:ea typeface="Poppins"/>
                <a:cs typeface="Poppins"/>
                <a:sym typeface="Poppins"/>
              </a:rPr>
              <a:t>	</a:t>
            </a:r>
            <a:r>
              <a:rPr b="0" i="0" lang="pt-BR" sz="3000" u="none" cap="none" strike="noStrike">
                <a:solidFill>
                  <a:srgbClr val="FFFF00"/>
                </a:solidFill>
                <a:latin typeface="Poppins"/>
                <a:ea typeface="Poppins"/>
                <a:cs typeface="Poppins"/>
                <a:sym typeface="Poppins"/>
              </a:rPr>
              <a:t>if </a:t>
            </a:r>
            <a:r>
              <a:rPr b="0" i="0" lang="pt-BR" sz="3000" u="none" cap="none" strike="noStrike">
                <a:solidFill>
                  <a:schemeClr val="accent1"/>
                </a:solidFill>
                <a:latin typeface="Poppins"/>
                <a:ea typeface="Poppins"/>
                <a:cs typeface="Poppins"/>
                <a:sym typeface="Poppins"/>
              </a:rPr>
              <a:t>x == 20</a:t>
            </a:r>
            <a:r>
              <a:rPr b="0" i="0" lang="pt-BR" sz="3000" u="none" cap="none" strike="noStrike">
                <a:solidFill>
                  <a:srgbClr val="746EB3"/>
                </a:solidFill>
                <a:latin typeface="Poppins"/>
                <a:ea typeface="Poppins"/>
                <a:cs typeface="Poppins"/>
                <a:sym typeface="Poppins"/>
              </a:rPr>
              <a:t>:</a:t>
            </a:r>
            <a:endParaRPr b="0" i="0" sz="3000" u="none" cap="none" strike="noStrike">
              <a:solidFill>
                <a:srgbClr val="F2F2F2"/>
              </a:solidFill>
              <a:latin typeface="Poppins"/>
              <a:ea typeface="Poppins"/>
              <a:cs typeface="Poppins"/>
              <a:sym typeface="Poppins"/>
            </a:endParaRPr>
          </a:p>
          <a:p>
            <a:pPr indent="457200" lvl="0" marL="0" marR="0" rtl="0" algn="l">
              <a:lnSpc>
                <a:spcPct val="100000"/>
              </a:lnSpc>
              <a:spcBef>
                <a:spcPts val="0"/>
              </a:spcBef>
              <a:spcAft>
                <a:spcPts val="0"/>
              </a:spcAft>
              <a:buClr>
                <a:srgbClr val="000000"/>
              </a:buClr>
              <a:buSzPts val="3000"/>
              <a:buFont typeface="Arial"/>
              <a:buNone/>
            </a:pPr>
            <a:r>
              <a:rPr b="0" i="0" lang="pt-BR" sz="3000" u="none" cap="none" strike="noStrike">
                <a:solidFill>
                  <a:srgbClr val="F2F2F2"/>
                </a:solidFill>
                <a:latin typeface="Poppins"/>
                <a:ea typeface="Poppins"/>
                <a:cs typeface="Poppins"/>
                <a:sym typeface="Poppins"/>
              </a:rPr>
              <a:t>	</a:t>
            </a:r>
            <a:r>
              <a:rPr b="0" i="0" lang="pt-BR" sz="3000" u="none" cap="none" strike="noStrike">
                <a:solidFill>
                  <a:srgbClr val="746EB3"/>
                </a:solidFill>
                <a:latin typeface="Poppins"/>
                <a:ea typeface="Poppins"/>
                <a:cs typeface="Poppins"/>
                <a:sym typeface="Poppins"/>
              </a:rPr>
              <a:t>[Instruções…]</a:t>
            </a:r>
            <a:endParaRPr b="0" i="0" sz="3000" u="none" cap="none" strike="noStrike">
              <a:solidFill>
                <a:srgbClr val="746EB3"/>
              </a:solidFill>
              <a:latin typeface="Poppins"/>
              <a:ea typeface="Poppins"/>
              <a:cs typeface="Poppins"/>
              <a:sym typeface="Poppins"/>
            </a:endParaRPr>
          </a:p>
          <a:p>
            <a:pPr indent="45720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746EB3"/>
              </a:solidFill>
              <a:latin typeface="Poppins"/>
              <a:ea typeface="Poppins"/>
              <a:cs typeface="Poppins"/>
              <a:sym typeface="Poppins"/>
            </a:endParaRPr>
          </a:p>
        </p:txBody>
      </p:sp>
      <p:sp>
        <p:nvSpPr>
          <p:cNvPr id="286" name="Google Shape;286;p14"/>
          <p:cNvSpPr/>
          <p:nvPr/>
        </p:nvSpPr>
        <p:spPr>
          <a:xfrm>
            <a:off x="577925" y="3286650"/>
            <a:ext cx="2054100" cy="1107000"/>
          </a:xfrm>
          <a:prstGeom prst="doubleWave">
            <a:avLst>
              <a:gd fmla="val 6250" name="adj1"/>
              <a:gd fmla="val 0" name="adj2"/>
            </a:avLst>
          </a:prstGeom>
          <a:solidFill>
            <a:srgbClr val="EAE5EB"/>
          </a:solidFill>
          <a:ln cap="flat" cmpd="sng" w="9525">
            <a:solidFill>
              <a:srgbClr val="1B192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pt-BR" sz="1500" u="none" cap="none" strike="noStrike">
                <a:solidFill>
                  <a:srgbClr val="723189"/>
                </a:solidFill>
                <a:latin typeface="Poppins"/>
                <a:ea typeface="Poppins"/>
                <a:cs typeface="Poppins"/>
                <a:sym typeface="Poppins"/>
              </a:rPr>
              <a:t>Condição Aninhada, if dentro de if</a:t>
            </a:r>
            <a:endParaRPr b="1" i="0" sz="1500" u="none" cap="none" strike="noStrike">
              <a:solidFill>
                <a:srgbClr val="723189"/>
              </a:solidFill>
              <a:latin typeface="Poppins"/>
              <a:ea typeface="Poppins"/>
              <a:cs typeface="Poppins"/>
              <a:sym typeface="Poppins"/>
            </a:endParaRPr>
          </a:p>
        </p:txBody>
      </p:sp>
      <p:cxnSp>
        <p:nvCxnSpPr>
          <p:cNvPr id="288" name="Google Shape;288;p14"/>
          <p:cNvCxnSpPr/>
          <p:nvPr/>
        </p:nvCxnSpPr>
        <p:spPr>
          <a:xfrm flipH="1" rot="10800000">
            <a:off x="208525" y="660375"/>
            <a:ext cx="6311400" cy="28800"/>
          </a:xfrm>
          <a:prstGeom prst="straightConnector1">
            <a:avLst/>
          </a:prstGeom>
          <a:noFill/>
          <a:ln cap="flat" cmpd="sng" w="9525">
            <a:solidFill>
              <a:srgbClr val="A3A3C1"/>
            </a:solidFill>
            <a:prstDash val="solid"/>
            <a:round/>
            <a:headEnd len="sm" w="sm" type="none"/>
            <a:tailEnd len="sm" w="sm" type="none"/>
          </a:ln>
        </p:spPr>
      </p:cxnSp>
      <p:sp>
        <p:nvSpPr>
          <p:cNvPr id="289" name="Google Shape;289;p14"/>
          <p:cNvSpPr txBox="1"/>
          <p:nvPr/>
        </p:nvSpPr>
        <p:spPr>
          <a:xfrm>
            <a:off x="609600" y="228600"/>
            <a:ext cx="77769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Poppins"/>
                <a:ea typeface="Poppins"/>
                <a:cs typeface="Poppins"/>
                <a:sym typeface="Poppins"/>
              </a:rPr>
              <a:t>https://dontpad.com/reposicao_python</a:t>
            </a:r>
            <a:endParaRPr b="0" i="0" sz="1200" u="none" cap="none" strike="noStrike">
              <a:solidFill>
                <a:srgbClr val="FFFFFF"/>
              </a:solidFill>
              <a:latin typeface="Poppins"/>
              <a:ea typeface="Poppins"/>
              <a:cs typeface="Poppins"/>
              <a:sym typeface="Poppi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5" name="Shape 295"/>
        <p:cNvGrpSpPr/>
        <p:nvPr/>
      </p:nvGrpSpPr>
      <p:grpSpPr>
        <a:xfrm>
          <a:off x="0" y="0"/>
          <a:ext cx="0" cy="0"/>
          <a:chOff x="0" y="0"/>
          <a:chExt cx="0" cy="0"/>
        </a:xfrm>
      </p:grpSpPr>
      <p:sp>
        <p:nvSpPr>
          <p:cNvPr id="296" name="Google Shape;296;p15"/>
          <p:cNvSpPr txBox="1"/>
          <p:nvPr>
            <p:ph idx="12" type="sldNum"/>
          </p:nvPr>
        </p:nvSpPr>
        <p:spPr>
          <a:xfrm>
            <a:off x="7461647" y="4880409"/>
            <a:ext cx="1269300" cy="1155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800"/>
              <a:buFont typeface="Arial"/>
              <a:buNone/>
            </a:pPr>
            <a:fld id="{00000000-1234-1234-1234-123412341234}" type="slidenum">
              <a:rPr lang="pt-BR"/>
              <a:t>‹#›</a:t>
            </a:fld>
            <a:endParaRPr/>
          </a:p>
        </p:txBody>
      </p:sp>
      <p:sp>
        <p:nvSpPr>
          <p:cNvPr id="297" name="Google Shape;297;p15"/>
          <p:cNvSpPr/>
          <p:nvPr/>
        </p:nvSpPr>
        <p:spPr>
          <a:xfrm>
            <a:off x="3221831" y="0"/>
            <a:ext cx="270000" cy="205978"/>
          </a:xfrm>
          <a:custGeom>
            <a:rect b="b" l="l" r="r" t="t"/>
            <a:pathLst>
              <a:path extrusionOk="0" h="274638" w="360000">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a:gsLst>
              <a:gs pos="0">
                <a:schemeClr val="dk2"/>
              </a:gs>
              <a:gs pos="60000">
                <a:schemeClr val="dk2"/>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298" name="Google Shape;298;p15"/>
          <p:cNvSpPr txBox="1"/>
          <p:nvPr/>
        </p:nvSpPr>
        <p:spPr>
          <a:xfrm>
            <a:off x="351800" y="757675"/>
            <a:ext cx="8548800" cy="5541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2600"/>
              </a:spcBef>
              <a:spcAft>
                <a:spcPts val="900"/>
              </a:spcAft>
              <a:buClr>
                <a:srgbClr val="000000"/>
              </a:buClr>
              <a:buSzPts val="1100"/>
              <a:buFont typeface="Arial"/>
              <a:buNone/>
            </a:pPr>
            <a:r>
              <a:rPr b="1" i="0" lang="pt-BR" sz="3000" u="none" cap="none" strike="noStrike">
                <a:solidFill>
                  <a:srgbClr val="F2F2F2"/>
                </a:solidFill>
                <a:latin typeface="Poppins"/>
                <a:ea typeface="Poppins"/>
                <a:cs typeface="Poppins"/>
                <a:sym typeface="Poppins"/>
              </a:rPr>
              <a:t>Condição Aninhada - Exemplo</a:t>
            </a:r>
            <a:endParaRPr b="1" i="0" sz="3000" u="none" cap="none" strike="noStrike">
              <a:solidFill>
                <a:srgbClr val="F2F2F2"/>
              </a:solidFill>
              <a:latin typeface="Poppins"/>
              <a:ea typeface="Poppins"/>
              <a:cs typeface="Poppins"/>
              <a:sym typeface="Poppins"/>
            </a:endParaRPr>
          </a:p>
        </p:txBody>
      </p:sp>
      <p:sp>
        <p:nvSpPr>
          <p:cNvPr id="299" name="Google Shape;299;p15"/>
          <p:cNvSpPr txBox="1"/>
          <p:nvPr/>
        </p:nvSpPr>
        <p:spPr>
          <a:xfrm>
            <a:off x="1432500" y="1547750"/>
            <a:ext cx="6279000" cy="2955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pt-BR" sz="3000" u="none" cap="none" strike="noStrike">
                <a:solidFill>
                  <a:srgbClr val="F2F2F2"/>
                </a:solidFill>
                <a:latin typeface="Poppins"/>
                <a:ea typeface="Poppins"/>
                <a:cs typeface="Poppins"/>
                <a:sym typeface="Poppins"/>
              </a:rPr>
              <a:t>	x </a:t>
            </a:r>
            <a:r>
              <a:rPr b="0" i="0" lang="pt-BR" sz="3000" u="none" cap="none" strike="noStrike">
                <a:solidFill>
                  <a:schemeClr val="accent1"/>
                </a:solidFill>
                <a:latin typeface="Poppins"/>
                <a:ea typeface="Poppins"/>
                <a:cs typeface="Poppins"/>
                <a:sym typeface="Poppins"/>
              </a:rPr>
              <a:t>=</a:t>
            </a:r>
            <a:r>
              <a:rPr b="0" i="0" lang="pt-BR" sz="3000" u="none" cap="none" strike="noStrike">
                <a:solidFill>
                  <a:srgbClr val="F2F2F2"/>
                </a:solidFill>
                <a:latin typeface="Poppins"/>
                <a:ea typeface="Poppins"/>
                <a:cs typeface="Poppins"/>
                <a:sym typeface="Poppins"/>
              </a:rPr>
              <a:t> 4</a:t>
            </a:r>
            <a:endParaRPr b="0" i="0" sz="3000" u="none" cap="none" strike="noStrike">
              <a:solidFill>
                <a:srgbClr val="F2F2F2"/>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3000"/>
              <a:buFont typeface="Arial"/>
              <a:buNone/>
            </a:pPr>
            <a:r>
              <a:rPr b="0" i="0" lang="pt-BR" sz="3000" u="none" cap="none" strike="noStrike">
                <a:solidFill>
                  <a:srgbClr val="F2F2F2"/>
                </a:solidFill>
                <a:latin typeface="Poppins"/>
                <a:ea typeface="Poppins"/>
                <a:cs typeface="Poppins"/>
                <a:sym typeface="Poppins"/>
              </a:rPr>
              <a:t>	</a:t>
            </a:r>
            <a:endParaRPr b="0" i="0" sz="3000" u="none" cap="none" strike="noStrike">
              <a:solidFill>
                <a:srgbClr val="F2F2F2"/>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3000"/>
              <a:buFont typeface="Arial"/>
              <a:buNone/>
            </a:pPr>
            <a:r>
              <a:rPr b="0" i="0" lang="pt-BR" sz="3000" u="none" cap="none" strike="noStrike">
                <a:solidFill>
                  <a:srgbClr val="F2F2F2"/>
                </a:solidFill>
                <a:latin typeface="Poppins"/>
                <a:ea typeface="Poppins"/>
                <a:cs typeface="Poppins"/>
                <a:sym typeface="Poppins"/>
              </a:rPr>
              <a:t>	</a:t>
            </a:r>
            <a:r>
              <a:rPr b="0" i="0" lang="pt-BR" sz="3000" u="none" cap="none" strike="noStrike">
                <a:solidFill>
                  <a:schemeClr val="accent1"/>
                </a:solidFill>
                <a:latin typeface="Poppins"/>
                <a:ea typeface="Poppins"/>
                <a:cs typeface="Poppins"/>
                <a:sym typeface="Poppins"/>
              </a:rPr>
              <a:t>if</a:t>
            </a:r>
            <a:r>
              <a:rPr b="0" i="0" lang="pt-BR" sz="3000" u="none" cap="none" strike="noStrike">
                <a:solidFill>
                  <a:srgbClr val="F2F2F2"/>
                </a:solidFill>
                <a:latin typeface="Poppins"/>
                <a:ea typeface="Poppins"/>
                <a:cs typeface="Poppins"/>
                <a:sym typeface="Poppins"/>
              </a:rPr>
              <a:t> x </a:t>
            </a:r>
            <a:r>
              <a:rPr b="0" i="0" lang="pt-BR" sz="3000" u="none" cap="none" strike="noStrike">
                <a:solidFill>
                  <a:schemeClr val="accent1"/>
                </a:solidFill>
                <a:latin typeface="Poppins"/>
                <a:ea typeface="Poppins"/>
                <a:cs typeface="Poppins"/>
                <a:sym typeface="Poppins"/>
              </a:rPr>
              <a:t>&gt;</a:t>
            </a:r>
            <a:r>
              <a:rPr b="0" i="0" lang="pt-BR" sz="3000" u="none" cap="none" strike="noStrike">
                <a:solidFill>
                  <a:srgbClr val="F2F2F2"/>
                </a:solidFill>
                <a:latin typeface="Poppins"/>
                <a:ea typeface="Poppins"/>
                <a:cs typeface="Poppins"/>
                <a:sym typeface="Poppins"/>
              </a:rPr>
              <a:t> 10:</a:t>
            </a:r>
            <a:endParaRPr b="0" i="0" sz="3000" u="none" cap="none" strike="noStrike">
              <a:solidFill>
                <a:srgbClr val="F2F2F2"/>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F2F2F2"/>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3000"/>
              <a:buFont typeface="Arial"/>
              <a:buNone/>
            </a:pPr>
            <a:r>
              <a:rPr b="0" i="0" lang="pt-BR" sz="3000" u="none" cap="none" strike="noStrike">
                <a:solidFill>
                  <a:srgbClr val="F2F2F2"/>
                </a:solidFill>
                <a:latin typeface="Poppins"/>
                <a:ea typeface="Poppins"/>
                <a:cs typeface="Poppins"/>
                <a:sym typeface="Poppins"/>
              </a:rPr>
              <a:t>		</a:t>
            </a:r>
            <a:r>
              <a:rPr b="0" i="0" lang="pt-BR" sz="3000" u="none" cap="none" strike="noStrike">
                <a:solidFill>
                  <a:srgbClr val="FFFF00"/>
                </a:solidFill>
                <a:latin typeface="Poppins"/>
                <a:ea typeface="Poppins"/>
                <a:cs typeface="Poppins"/>
                <a:sym typeface="Poppins"/>
              </a:rPr>
              <a:t>if </a:t>
            </a:r>
            <a:r>
              <a:rPr b="0" i="0" lang="pt-BR" sz="3000" u="none" cap="none" strike="noStrike">
                <a:solidFill>
                  <a:srgbClr val="F2F2F2"/>
                </a:solidFill>
                <a:latin typeface="Poppins"/>
                <a:ea typeface="Poppins"/>
                <a:cs typeface="Poppins"/>
                <a:sym typeface="Poppins"/>
              </a:rPr>
              <a:t>x </a:t>
            </a:r>
            <a:r>
              <a:rPr b="0" i="0" lang="pt-BR" sz="3000" u="none" cap="none" strike="noStrike">
                <a:solidFill>
                  <a:schemeClr val="accent1"/>
                </a:solidFill>
                <a:latin typeface="Poppins"/>
                <a:ea typeface="Poppins"/>
                <a:cs typeface="Poppins"/>
                <a:sym typeface="Poppins"/>
              </a:rPr>
              <a:t>== </a:t>
            </a:r>
            <a:r>
              <a:rPr b="0" i="0" lang="pt-BR" sz="3000" u="none" cap="none" strike="noStrike">
                <a:solidFill>
                  <a:srgbClr val="F2F2F2"/>
                </a:solidFill>
                <a:latin typeface="Poppins"/>
                <a:ea typeface="Poppins"/>
                <a:cs typeface="Poppins"/>
                <a:sym typeface="Poppins"/>
              </a:rPr>
              <a:t>20:</a:t>
            </a:r>
            <a:endParaRPr b="0" i="0" sz="3000" u="none" cap="none" strike="noStrike">
              <a:solidFill>
                <a:srgbClr val="F2F2F2"/>
              </a:solidFill>
              <a:latin typeface="Poppins"/>
              <a:ea typeface="Poppins"/>
              <a:cs typeface="Poppins"/>
              <a:sym typeface="Poppins"/>
            </a:endParaRPr>
          </a:p>
          <a:p>
            <a:pPr indent="0" lvl="0" marL="914400" marR="0" rtl="0" algn="l">
              <a:lnSpc>
                <a:spcPct val="100000"/>
              </a:lnSpc>
              <a:spcBef>
                <a:spcPts val="0"/>
              </a:spcBef>
              <a:spcAft>
                <a:spcPts val="0"/>
              </a:spcAft>
              <a:buClr>
                <a:srgbClr val="000000"/>
              </a:buClr>
              <a:buSzPts val="3000"/>
              <a:buFont typeface="Arial"/>
              <a:buNone/>
            </a:pPr>
            <a:r>
              <a:rPr b="0" i="0" lang="pt-BR" sz="3000" u="none" cap="none" strike="noStrike">
                <a:solidFill>
                  <a:srgbClr val="F2F2F2"/>
                </a:solidFill>
                <a:latin typeface="Poppins"/>
                <a:ea typeface="Poppins"/>
                <a:cs typeface="Poppins"/>
                <a:sym typeface="Poppins"/>
              </a:rPr>
              <a:t>	print(</a:t>
            </a:r>
            <a:r>
              <a:rPr b="0" i="0" lang="pt-BR" sz="3000" u="none" cap="none" strike="noStrike">
                <a:solidFill>
                  <a:srgbClr val="FFFF00"/>
                </a:solidFill>
                <a:latin typeface="Poppins"/>
                <a:ea typeface="Poppins"/>
                <a:cs typeface="Poppins"/>
                <a:sym typeface="Poppins"/>
              </a:rPr>
              <a:t>“</a:t>
            </a:r>
            <a:r>
              <a:rPr b="0" i="0" lang="pt-BR" sz="3000" u="none" cap="none" strike="noStrike">
                <a:solidFill>
                  <a:srgbClr val="F2F2F2"/>
                </a:solidFill>
                <a:latin typeface="Poppins"/>
                <a:ea typeface="Poppins"/>
                <a:cs typeface="Poppins"/>
                <a:sym typeface="Poppins"/>
              </a:rPr>
              <a:t>x igual a 20</a:t>
            </a:r>
            <a:r>
              <a:rPr b="0" i="0" lang="pt-BR" sz="3000" u="none" cap="none" strike="noStrike">
                <a:solidFill>
                  <a:srgbClr val="FFFF00"/>
                </a:solidFill>
                <a:latin typeface="Poppins"/>
                <a:ea typeface="Poppins"/>
                <a:cs typeface="Poppins"/>
                <a:sym typeface="Poppins"/>
              </a:rPr>
              <a:t>”</a:t>
            </a:r>
            <a:r>
              <a:rPr b="0" i="0" lang="pt-BR" sz="3000" u="none" cap="none" strike="noStrike">
                <a:solidFill>
                  <a:srgbClr val="F2F2F2"/>
                </a:solidFill>
                <a:latin typeface="Poppins"/>
                <a:ea typeface="Poppins"/>
                <a:cs typeface="Poppins"/>
                <a:sym typeface="Poppins"/>
              </a:rPr>
              <a:t>)</a:t>
            </a:r>
            <a:endParaRPr b="0" i="0" sz="3000" u="none" cap="none" strike="noStrike">
              <a:solidFill>
                <a:srgbClr val="F2F2F2"/>
              </a:solidFill>
              <a:latin typeface="Poppins"/>
              <a:ea typeface="Poppins"/>
              <a:cs typeface="Poppins"/>
              <a:sym typeface="Poppins"/>
            </a:endParaRPr>
          </a:p>
        </p:txBody>
      </p:sp>
      <p:cxnSp>
        <p:nvCxnSpPr>
          <p:cNvPr id="300" name="Google Shape;300;p15"/>
          <p:cNvCxnSpPr/>
          <p:nvPr/>
        </p:nvCxnSpPr>
        <p:spPr>
          <a:xfrm flipH="1" rot="10800000">
            <a:off x="208525" y="660375"/>
            <a:ext cx="6311400" cy="28800"/>
          </a:xfrm>
          <a:prstGeom prst="straightConnector1">
            <a:avLst/>
          </a:prstGeom>
          <a:noFill/>
          <a:ln cap="flat" cmpd="sng" w="9525">
            <a:solidFill>
              <a:srgbClr val="A3A3C1"/>
            </a:solidFill>
            <a:prstDash val="solid"/>
            <a:round/>
            <a:headEnd len="sm" w="sm" type="none"/>
            <a:tailEnd len="sm" w="sm" type="none"/>
          </a:ln>
        </p:spPr>
      </p:cxnSp>
      <p:sp>
        <p:nvSpPr>
          <p:cNvPr id="301" name="Google Shape;301;p15"/>
          <p:cNvSpPr txBox="1"/>
          <p:nvPr/>
        </p:nvSpPr>
        <p:spPr>
          <a:xfrm>
            <a:off x="609600" y="228600"/>
            <a:ext cx="77769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Poppins"/>
                <a:ea typeface="Poppins"/>
                <a:cs typeface="Poppins"/>
                <a:sym typeface="Poppins"/>
              </a:rPr>
              <a:t>https://dontpad.com/reposicao_python</a:t>
            </a:r>
            <a:endParaRPr b="0" i="0" sz="1200" u="none" cap="none" strike="noStrike">
              <a:solidFill>
                <a:srgbClr val="FFFFFF"/>
              </a:solidFill>
              <a:latin typeface="Poppins"/>
              <a:ea typeface="Poppins"/>
              <a:cs typeface="Poppins"/>
              <a:sym typeface="Poppi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7" name="Shape 307"/>
        <p:cNvGrpSpPr/>
        <p:nvPr/>
      </p:nvGrpSpPr>
      <p:grpSpPr>
        <a:xfrm>
          <a:off x="0" y="0"/>
          <a:ext cx="0" cy="0"/>
          <a:chOff x="0" y="0"/>
          <a:chExt cx="0" cy="0"/>
        </a:xfrm>
      </p:grpSpPr>
      <p:sp>
        <p:nvSpPr>
          <p:cNvPr id="308" name="Google Shape;308;p16"/>
          <p:cNvSpPr txBox="1"/>
          <p:nvPr>
            <p:ph idx="12" type="sldNum"/>
          </p:nvPr>
        </p:nvSpPr>
        <p:spPr>
          <a:xfrm>
            <a:off x="7461647" y="4880409"/>
            <a:ext cx="1269300" cy="1155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800"/>
              <a:buFont typeface="Arial"/>
              <a:buNone/>
            </a:pPr>
            <a:fld id="{00000000-1234-1234-1234-123412341234}" type="slidenum">
              <a:rPr lang="pt-BR"/>
              <a:t>‹#›</a:t>
            </a:fld>
            <a:endParaRPr/>
          </a:p>
        </p:txBody>
      </p:sp>
      <p:sp>
        <p:nvSpPr>
          <p:cNvPr id="309" name="Google Shape;309;p16"/>
          <p:cNvSpPr/>
          <p:nvPr/>
        </p:nvSpPr>
        <p:spPr>
          <a:xfrm>
            <a:off x="3221831" y="0"/>
            <a:ext cx="270000" cy="205978"/>
          </a:xfrm>
          <a:custGeom>
            <a:rect b="b" l="l" r="r" t="t"/>
            <a:pathLst>
              <a:path extrusionOk="0" h="274638" w="360000">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a:gsLst>
              <a:gs pos="0">
                <a:schemeClr val="dk2"/>
              </a:gs>
              <a:gs pos="60000">
                <a:schemeClr val="dk2"/>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310" name="Google Shape;310;p16"/>
          <p:cNvSpPr txBox="1"/>
          <p:nvPr>
            <p:ph type="title"/>
          </p:nvPr>
        </p:nvSpPr>
        <p:spPr>
          <a:xfrm>
            <a:off x="342725" y="880050"/>
            <a:ext cx="8620500" cy="461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3600"/>
              <a:buNone/>
            </a:pPr>
            <a:r>
              <a:rPr b="1" lang="pt-BR" sz="3000">
                <a:solidFill>
                  <a:srgbClr val="F2F2F2"/>
                </a:solidFill>
                <a:latin typeface="Poppins"/>
                <a:ea typeface="Poppins"/>
                <a:cs typeface="Poppins"/>
                <a:sym typeface="Poppins"/>
              </a:rPr>
              <a:t>Atividades</a:t>
            </a:r>
            <a:endParaRPr b="1" sz="3000">
              <a:solidFill>
                <a:srgbClr val="F2F2F2"/>
              </a:solidFill>
              <a:latin typeface="Poppins"/>
              <a:ea typeface="Poppins"/>
              <a:cs typeface="Poppins"/>
              <a:sym typeface="Poppins"/>
            </a:endParaRPr>
          </a:p>
        </p:txBody>
      </p:sp>
      <p:pic>
        <p:nvPicPr>
          <p:cNvPr id="311" name="Google Shape;311;p16"/>
          <p:cNvPicPr preferRelativeResize="0"/>
          <p:nvPr/>
        </p:nvPicPr>
        <p:blipFill rotWithShape="1">
          <a:blip r:embed="rId3">
            <a:alphaModFix/>
          </a:blip>
          <a:srcRect b="0" l="0" r="0" t="0"/>
          <a:stretch/>
        </p:blipFill>
        <p:spPr>
          <a:xfrm>
            <a:off x="7500675" y="116925"/>
            <a:ext cx="1224825" cy="1224825"/>
          </a:xfrm>
          <a:prstGeom prst="rect">
            <a:avLst/>
          </a:prstGeom>
          <a:noFill/>
          <a:ln>
            <a:noFill/>
          </a:ln>
        </p:spPr>
      </p:pic>
      <p:sp>
        <p:nvSpPr>
          <p:cNvPr id="312" name="Google Shape;312;p16"/>
          <p:cNvSpPr txBox="1"/>
          <p:nvPr/>
        </p:nvSpPr>
        <p:spPr>
          <a:xfrm>
            <a:off x="215725" y="1630375"/>
            <a:ext cx="8620500" cy="22743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15000"/>
              </a:lnSpc>
              <a:spcBef>
                <a:spcPts val="0"/>
              </a:spcBef>
              <a:spcAft>
                <a:spcPts val="0"/>
              </a:spcAft>
              <a:buClr>
                <a:srgbClr val="F2F2F2"/>
              </a:buClr>
              <a:buSzPts val="1400"/>
              <a:buFont typeface="Poppins"/>
              <a:buAutoNum type="arabicPeriod"/>
            </a:pPr>
            <a:r>
              <a:rPr b="0" i="0" lang="pt-BR" sz="1500" u="none" cap="none" strike="noStrike">
                <a:solidFill>
                  <a:srgbClr val="F2F2F2"/>
                </a:solidFill>
                <a:latin typeface="Poppins"/>
                <a:ea typeface="Poppins"/>
                <a:cs typeface="Poppins"/>
                <a:sym typeface="Poppins"/>
              </a:rPr>
              <a:t>Faça um programa que pergunte o sexo de uma pessoa e se ela for masculino “M” ou feminino “F” ela pode passar, caso contrario informe que o sexo inserido foi invalido.</a:t>
            </a:r>
            <a:endParaRPr b="0" i="0" sz="1500" u="none" cap="none" strike="noStrike">
              <a:solidFill>
                <a:srgbClr val="F2F2F2"/>
              </a:solidFill>
              <a:latin typeface="Poppins"/>
              <a:ea typeface="Poppins"/>
              <a:cs typeface="Poppins"/>
              <a:sym typeface="Poppins"/>
            </a:endParaRPr>
          </a:p>
          <a:p>
            <a:pPr indent="0" lvl="0" marL="457200" marR="0" rtl="0" algn="l">
              <a:lnSpc>
                <a:spcPct val="115000"/>
              </a:lnSpc>
              <a:spcBef>
                <a:spcPts val="0"/>
              </a:spcBef>
              <a:spcAft>
                <a:spcPts val="0"/>
              </a:spcAft>
              <a:buClr>
                <a:srgbClr val="000000"/>
              </a:buClr>
              <a:buSzPts val="1500"/>
              <a:buFont typeface="Arial"/>
              <a:buNone/>
            </a:pPr>
            <a:r>
              <a:t/>
            </a:r>
            <a:endParaRPr b="0" i="0" sz="1500" u="none" cap="none" strike="noStrike">
              <a:solidFill>
                <a:srgbClr val="F2F2F2"/>
              </a:solidFill>
              <a:latin typeface="Poppins"/>
              <a:ea typeface="Poppins"/>
              <a:cs typeface="Poppins"/>
              <a:sym typeface="Poppins"/>
            </a:endParaRPr>
          </a:p>
          <a:p>
            <a:pPr indent="-323850" lvl="0" marL="457200" marR="0" rtl="0" algn="l">
              <a:lnSpc>
                <a:spcPct val="115000"/>
              </a:lnSpc>
              <a:spcBef>
                <a:spcPts val="0"/>
              </a:spcBef>
              <a:spcAft>
                <a:spcPts val="0"/>
              </a:spcAft>
              <a:buClr>
                <a:srgbClr val="F2F2F2"/>
              </a:buClr>
              <a:buSzPts val="1500"/>
              <a:buFont typeface="Poppins"/>
              <a:buAutoNum type="arabicPeriod"/>
            </a:pPr>
            <a:r>
              <a:rPr b="0" i="0" lang="pt-BR" sz="1500" u="none" cap="none" strike="noStrike">
                <a:solidFill>
                  <a:srgbClr val="F2F2F2"/>
                </a:solidFill>
                <a:latin typeface="Poppins"/>
                <a:ea typeface="Poppins"/>
                <a:cs typeface="Poppins"/>
                <a:sym typeface="Poppins"/>
              </a:rPr>
              <a:t>Faça uma variável que contenha a nota final de um aluno (média) e outra variável com o número de aulas que ele participou. Se ele tiver tirado média 7 ou superior e o número de aulas que ele participou for maior ou igual a 40 ele está aprovado, caso contrário reprovado.</a:t>
            </a:r>
            <a:endParaRPr b="0" i="0" sz="1500" u="none" cap="none" strike="noStrike">
              <a:solidFill>
                <a:srgbClr val="F2F2F2"/>
              </a:solidFill>
              <a:latin typeface="Poppins"/>
              <a:ea typeface="Poppins"/>
              <a:cs typeface="Poppins"/>
              <a:sym typeface="Poppins"/>
            </a:endParaRPr>
          </a:p>
        </p:txBody>
      </p:sp>
      <p:cxnSp>
        <p:nvCxnSpPr>
          <p:cNvPr id="313" name="Google Shape;313;p16"/>
          <p:cNvCxnSpPr/>
          <p:nvPr/>
        </p:nvCxnSpPr>
        <p:spPr>
          <a:xfrm flipH="1" rot="10800000">
            <a:off x="208525" y="660375"/>
            <a:ext cx="6311400" cy="28800"/>
          </a:xfrm>
          <a:prstGeom prst="straightConnector1">
            <a:avLst/>
          </a:prstGeom>
          <a:noFill/>
          <a:ln cap="flat" cmpd="sng" w="9525">
            <a:solidFill>
              <a:srgbClr val="A3A3C1"/>
            </a:solidFill>
            <a:prstDash val="solid"/>
            <a:round/>
            <a:headEnd len="sm" w="sm" type="none"/>
            <a:tailEnd len="sm" w="sm" type="none"/>
          </a:ln>
        </p:spPr>
      </p:cxnSp>
      <p:sp>
        <p:nvSpPr>
          <p:cNvPr id="314" name="Google Shape;314;p16"/>
          <p:cNvSpPr txBox="1"/>
          <p:nvPr/>
        </p:nvSpPr>
        <p:spPr>
          <a:xfrm>
            <a:off x="609600" y="228600"/>
            <a:ext cx="77769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Poppins"/>
                <a:ea typeface="Poppins"/>
                <a:cs typeface="Poppins"/>
                <a:sym typeface="Poppins"/>
              </a:rPr>
              <a:t>https://dontpad.com/reposicao_python</a:t>
            </a:r>
            <a:endParaRPr b="0" i="0" sz="1200" u="none" cap="none" strike="noStrike">
              <a:solidFill>
                <a:srgbClr val="FFFFFF"/>
              </a:solidFill>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0" name="Shape 320"/>
        <p:cNvGrpSpPr/>
        <p:nvPr/>
      </p:nvGrpSpPr>
      <p:grpSpPr>
        <a:xfrm>
          <a:off x="0" y="0"/>
          <a:ext cx="0" cy="0"/>
          <a:chOff x="0" y="0"/>
          <a:chExt cx="0" cy="0"/>
        </a:xfrm>
      </p:grpSpPr>
      <p:sp>
        <p:nvSpPr>
          <p:cNvPr id="321" name="Google Shape;321;p17"/>
          <p:cNvSpPr txBox="1"/>
          <p:nvPr>
            <p:ph idx="12" type="sldNum"/>
          </p:nvPr>
        </p:nvSpPr>
        <p:spPr>
          <a:xfrm>
            <a:off x="7461647" y="4880409"/>
            <a:ext cx="1269300" cy="1155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800"/>
              <a:buFont typeface="Arial"/>
              <a:buNone/>
            </a:pPr>
            <a:fld id="{00000000-1234-1234-1234-123412341234}" type="slidenum">
              <a:rPr lang="pt-BR"/>
              <a:t>‹#›</a:t>
            </a:fld>
            <a:endParaRPr/>
          </a:p>
        </p:txBody>
      </p:sp>
      <p:sp>
        <p:nvSpPr>
          <p:cNvPr id="322" name="Google Shape;322;p17"/>
          <p:cNvSpPr/>
          <p:nvPr/>
        </p:nvSpPr>
        <p:spPr>
          <a:xfrm>
            <a:off x="3221831" y="0"/>
            <a:ext cx="270000" cy="205978"/>
          </a:xfrm>
          <a:custGeom>
            <a:rect b="b" l="l" r="r" t="t"/>
            <a:pathLst>
              <a:path extrusionOk="0" h="274638" w="360000">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a:gsLst>
              <a:gs pos="0">
                <a:schemeClr val="dk2"/>
              </a:gs>
              <a:gs pos="60000">
                <a:schemeClr val="dk2"/>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323" name="Google Shape;323;p17"/>
          <p:cNvSpPr txBox="1"/>
          <p:nvPr>
            <p:ph type="title"/>
          </p:nvPr>
        </p:nvSpPr>
        <p:spPr>
          <a:xfrm>
            <a:off x="261750" y="3800563"/>
            <a:ext cx="8620500" cy="3849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3600"/>
              <a:buNone/>
            </a:pPr>
            <a:r>
              <a:rPr b="1" lang="pt-BR" sz="2500">
                <a:solidFill>
                  <a:srgbClr val="F2F2F2"/>
                </a:solidFill>
                <a:latin typeface="Poppins"/>
                <a:ea typeface="Poppins"/>
                <a:cs typeface="Poppins"/>
                <a:sym typeface="Poppins"/>
              </a:rPr>
              <a:t>Obrigado pela atenção! Até a próxima :)</a:t>
            </a:r>
            <a:endParaRPr b="1" sz="2500">
              <a:solidFill>
                <a:srgbClr val="F2F2F2"/>
              </a:solidFill>
              <a:latin typeface="Poppins"/>
              <a:ea typeface="Poppins"/>
              <a:cs typeface="Poppins"/>
              <a:sym typeface="Poppins"/>
            </a:endParaRPr>
          </a:p>
        </p:txBody>
      </p:sp>
      <p:pic>
        <p:nvPicPr>
          <p:cNvPr id="324" name="Google Shape;324;p17"/>
          <p:cNvPicPr preferRelativeResize="0"/>
          <p:nvPr/>
        </p:nvPicPr>
        <p:blipFill rotWithShape="1">
          <a:blip r:embed="rId3">
            <a:alphaModFix/>
          </a:blip>
          <a:srcRect b="0" l="0" r="0" t="0"/>
          <a:stretch/>
        </p:blipFill>
        <p:spPr>
          <a:xfrm>
            <a:off x="2578901" y="796124"/>
            <a:ext cx="3986199" cy="2657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3" name="Shape 113"/>
        <p:cNvGrpSpPr/>
        <p:nvPr/>
      </p:nvGrpSpPr>
      <p:grpSpPr>
        <a:xfrm>
          <a:off x="0" y="0"/>
          <a:ext cx="0" cy="0"/>
          <a:chOff x="0" y="0"/>
          <a:chExt cx="0" cy="0"/>
        </a:xfrm>
      </p:grpSpPr>
      <p:sp>
        <p:nvSpPr>
          <p:cNvPr id="114" name="Google Shape;114;p2"/>
          <p:cNvSpPr/>
          <p:nvPr/>
        </p:nvSpPr>
        <p:spPr>
          <a:xfrm rot="2700000">
            <a:off x="459616" y="437524"/>
            <a:ext cx="809496" cy="946621"/>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599887"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115" name="Google Shape;115;p2"/>
          <p:cNvSpPr/>
          <p:nvPr/>
        </p:nvSpPr>
        <p:spPr>
          <a:xfrm rot="8100000">
            <a:off x="470015" y="698051"/>
            <a:ext cx="405172" cy="809920"/>
          </a:xfrm>
          <a:prstGeom prst="ellipse">
            <a:avLst/>
          </a:prstGeom>
          <a:gradFill>
            <a:gsLst>
              <a:gs pos="0">
                <a:srgbClr val="221F3B"/>
              </a:gs>
              <a:gs pos="50000">
                <a:srgbClr val="221F3B"/>
              </a:gs>
              <a:gs pos="100000">
                <a:srgbClr val="2B274A"/>
              </a:gs>
            </a:gsLst>
            <a:lin ang="5400012"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116" name="Google Shape;116;p2"/>
          <p:cNvSpPr/>
          <p:nvPr/>
        </p:nvSpPr>
        <p:spPr>
          <a:xfrm>
            <a:off x="1350602" y="1930841"/>
            <a:ext cx="270000" cy="27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nvGrpSpPr>
          <p:cNvPr id="117" name="Google Shape;117;p2"/>
          <p:cNvGrpSpPr/>
          <p:nvPr/>
        </p:nvGrpSpPr>
        <p:grpSpPr>
          <a:xfrm>
            <a:off x="968298" y="3224925"/>
            <a:ext cx="1562844" cy="1562844"/>
            <a:chOff x="4840714" y="3556951"/>
            <a:chExt cx="2083792" cy="2083792"/>
          </a:xfrm>
        </p:grpSpPr>
        <p:sp>
          <p:nvSpPr>
            <p:cNvPr id="118" name="Google Shape;118;p2"/>
            <p:cNvSpPr/>
            <p:nvPr/>
          </p:nvSpPr>
          <p:spPr>
            <a:xfrm flipH="1" rot="8100000">
              <a:off x="5006330" y="4192886"/>
              <a:ext cx="1851817" cy="925909"/>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119" name="Google Shape;119;p2"/>
            <p:cNvSpPr/>
            <p:nvPr/>
          </p:nvSpPr>
          <p:spPr>
            <a:xfrm flipH="1" rot="8100000">
              <a:off x="4956702" y="4051292"/>
              <a:ext cx="1851817" cy="1095110"/>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120" name="Google Shape;120;p2"/>
            <p:cNvSpPr/>
            <p:nvPr/>
          </p:nvSpPr>
          <p:spPr>
            <a:xfrm flipH="1" rot="2700000">
              <a:off x="6040495" y="3601733"/>
              <a:ext cx="106915" cy="466690"/>
            </a:xfrm>
            <a:prstGeom prst="ellipse">
              <a:avLst/>
            </a:prstGeom>
            <a:solidFill>
              <a:srgbClr val="2B274A"/>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121" name="Google Shape;121;p2"/>
            <p:cNvSpPr/>
            <p:nvPr/>
          </p:nvSpPr>
          <p:spPr>
            <a:xfrm flipH="1" rot="2700000">
              <a:off x="5059469" y="4582759"/>
              <a:ext cx="106915" cy="466690"/>
            </a:xfrm>
            <a:prstGeom prst="ellipse">
              <a:avLst/>
            </a:prstGeom>
            <a:solidFill>
              <a:srgbClr val="2B274A"/>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sp>
        <p:nvSpPr>
          <p:cNvPr id="122" name="Google Shape;122;p2"/>
          <p:cNvSpPr/>
          <p:nvPr/>
        </p:nvSpPr>
        <p:spPr>
          <a:xfrm>
            <a:off x="0" y="76200"/>
            <a:ext cx="9144000" cy="51435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pic>
        <p:nvPicPr>
          <p:cNvPr descr="Plano de fundo digital de pontos de dados" id="123" name="Google Shape;123;p2"/>
          <p:cNvPicPr preferRelativeResize="0"/>
          <p:nvPr>
            <p:ph idx="2" type="pic"/>
          </p:nvPr>
        </p:nvPicPr>
        <p:blipFill rotWithShape="1">
          <a:blip r:embed="rId3">
            <a:alphaModFix/>
          </a:blip>
          <a:srcRect b="0" l="0" r="0" t="0"/>
          <a:stretch/>
        </p:blipFill>
        <p:spPr>
          <a:xfrm>
            <a:off x="0" y="96699"/>
            <a:ext cx="9144000" cy="5143500"/>
          </a:xfrm>
          <a:prstGeom prst="rect">
            <a:avLst/>
          </a:prstGeom>
          <a:solidFill>
            <a:schemeClr val="accent5"/>
          </a:solidFill>
          <a:ln>
            <a:noFill/>
          </a:ln>
        </p:spPr>
      </p:pic>
      <p:sp>
        <p:nvSpPr>
          <p:cNvPr id="124" name="Google Shape;124;p2"/>
          <p:cNvSpPr/>
          <p:nvPr/>
        </p:nvSpPr>
        <p:spPr>
          <a:xfrm>
            <a:off x="0" y="4330297"/>
            <a:ext cx="9144000" cy="813300"/>
          </a:xfrm>
          <a:prstGeom prst="rect">
            <a:avLst/>
          </a:prstGeom>
          <a:gradFill>
            <a:gsLst>
              <a:gs pos="0">
                <a:srgbClr val="1B192E">
                  <a:alpha val="0"/>
                </a:srgbClr>
              </a:gs>
              <a:gs pos="28000">
                <a:srgbClr val="1B192E">
                  <a:alpha val="0"/>
                </a:srgbClr>
              </a:gs>
              <a:gs pos="90000">
                <a:srgbClr val="1B192E">
                  <a:alpha val="60000"/>
                </a:srgbClr>
              </a:gs>
              <a:gs pos="100000">
                <a:srgbClr val="1B192E">
                  <a:alpha val="60000"/>
                </a:srgbClr>
              </a:gs>
            </a:gsLst>
            <a:lin ang="5400012"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125" name="Google Shape;125;p2"/>
          <p:cNvSpPr/>
          <p:nvPr/>
        </p:nvSpPr>
        <p:spPr>
          <a:xfrm rot="10800000">
            <a:off x="0" y="76196"/>
            <a:ext cx="6750000" cy="5143500"/>
          </a:xfrm>
          <a:prstGeom prst="rect">
            <a:avLst/>
          </a:prstGeom>
          <a:gradFill>
            <a:gsLst>
              <a:gs pos="0">
                <a:srgbClr val="1B192E">
                  <a:alpha val="0"/>
                </a:srgbClr>
              </a:gs>
              <a:gs pos="50000">
                <a:srgbClr val="1B192E">
                  <a:alpha val="60000"/>
                </a:srgbClr>
              </a:gs>
              <a:gs pos="100000">
                <a:srgbClr val="1B192E">
                  <a:alpha val="60000"/>
                </a:srgbClr>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126" name="Google Shape;126;p2"/>
          <p:cNvSpPr txBox="1"/>
          <p:nvPr>
            <p:ph type="ctrTitle"/>
          </p:nvPr>
        </p:nvSpPr>
        <p:spPr>
          <a:xfrm>
            <a:off x="215725" y="946153"/>
            <a:ext cx="4595100" cy="461700"/>
          </a:xfrm>
          <a:prstGeom prst="rect">
            <a:avLst/>
          </a:prstGeom>
          <a:noFill/>
          <a:ln>
            <a:noFill/>
          </a:ln>
        </p:spPr>
        <p:txBody>
          <a:bodyPr anchorCtr="0" anchor="b" bIns="0" lIns="0" spcFirstLastPara="1" rIns="0" wrap="square" tIns="0">
            <a:spAutoFit/>
          </a:bodyPr>
          <a:lstStyle/>
          <a:p>
            <a:pPr indent="0" lvl="0" marL="0" rtl="0" algn="l">
              <a:lnSpc>
                <a:spcPct val="150000"/>
              </a:lnSpc>
              <a:spcBef>
                <a:spcPts val="0"/>
              </a:spcBef>
              <a:spcAft>
                <a:spcPts val="0"/>
              </a:spcAft>
              <a:buSzPts val="4800"/>
              <a:buNone/>
            </a:pPr>
            <a:r>
              <a:rPr b="1" lang="pt-BR" sz="3000">
                <a:solidFill>
                  <a:srgbClr val="F8F8F8"/>
                </a:solidFill>
                <a:latin typeface="Poppins"/>
                <a:ea typeface="Poppins"/>
                <a:cs typeface="Poppins"/>
                <a:sym typeface="Poppins"/>
              </a:rPr>
              <a:t>Condicionais</a:t>
            </a:r>
            <a:endParaRPr b="1" sz="3600">
              <a:solidFill>
                <a:srgbClr val="F8F8F8"/>
              </a:solidFill>
              <a:latin typeface="Poppins"/>
              <a:ea typeface="Poppins"/>
              <a:cs typeface="Poppins"/>
              <a:sym typeface="Poppins"/>
            </a:endParaRPr>
          </a:p>
        </p:txBody>
      </p:sp>
      <p:sp>
        <p:nvSpPr>
          <p:cNvPr id="127" name="Google Shape;127;p2"/>
          <p:cNvSpPr txBox="1"/>
          <p:nvPr>
            <p:ph idx="1" type="subTitle"/>
          </p:nvPr>
        </p:nvSpPr>
        <p:spPr>
          <a:xfrm>
            <a:off x="243475" y="1800733"/>
            <a:ext cx="4077900" cy="1962600"/>
          </a:xfrm>
          <a:prstGeom prst="rect">
            <a:avLst/>
          </a:prstGeom>
          <a:noFill/>
          <a:ln>
            <a:noFill/>
          </a:ln>
        </p:spPr>
        <p:txBody>
          <a:bodyPr anchorCtr="0" anchor="t" bIns="0" lIns="0" spcFirstLastPara="1" rIns="0" wrap="square" tIns="0">
            <a:spAutoFit/>
          </a:bodyPr>
          <a:lstStyle/>
          <a:p>
            <a:pPr indent="-419100" lvl="0" marL="457200" rtl="0" algn="l">
              <a:lnSpc>
                <a:spcPct val="150000"/>
              </a:lnSpc>
              <a:spcBef>
                <a:spcPts val="0"/>
              </a:spcBef>
              <a:spcAft>
                <a:spcPts val="0"/>
              </a:spcAft>
              <a:buClr>
                <a:schemeClr val="lt2"/>
              </a:buClr>
              <a:buSzPts val="1500"/>
              <a:buFont typeface="Poppins"/>
              <a:buChar char="•"/>
            </a:pPr>
            <a:r>
              <a:rPr lang="pt-BR" sz="1500">
                <a:solidFill>
                  <a:schemeClr val="lt2"/>
                </a:solidFill>
                <a:latin typeface="Poppins"/>
                <a:ea typeface="Poppins"/>
                <a:cs typeface="Poppins"/>
                <a:sym typeface="Poppins"/>
              </a:rPr>
              <a:t>Condicionais Simples;</a:t>
            </a:r>
            <a:endParaRPr sz="1500">
              <a:solidFill>
                <a:schemeClr val="lt2"/>
              </a:solidFill>
              <a:latin typeface="Poppins"/>
              <a:ea typeface="Poppins"/>
              <a:cs typeface="Poppins"/>
              <a:sym typeface="Poppins"/>
            </a:endParaRPr>
          </a:p>
          <a:p>
            <a:pPr indent="-419100" lvl="0" marL="457200" rtl="0" algn="l">
              <a:lnSpc>
                <a:spcPct val="150000"/>
              </a:lnSpc>
              <a:spcBef>
                <a:spcPts val="0"/>
              </a:spcBef>
              <a:spcAft>
                <a:spcPts val="0"/>
              </a:spcAft>
              <a:buClr>
                <a:schemeClr val="lt2"/>
              </a:buClr>
              <a:buSzPts val="1500"/>
              <a:buFont typeface="Poppins"/>
              <a:buChar char="•"/>
            </a:pPr>
            <a:r>
              <a:rPr lang="pt-BR" sz="1500">
                <a:solidFill>
                  <a:schemeClr val="lt2"/>
                </a:solidFill>
                <a:latin typeface="Poppins"/>
                <a:ea typeface="Poppins"/>
                <a:cs typeface="Poppins"/>
                <a:sym typeface="Poppins"/>
              </a:rPr>
              <a:t>Condicionais Compostas;</a:t>
            </a:r>
            <a:endParaRPr sz="1500">
              <a:solidFill>
                <a:schemeClr val="lt2"/>
              </a:solidFill>
              <a:latin typeface="Poppins"/>
              <a:ea typeface="Poppins"/>
              <a:cs typeface="Poppins"/>
              <a:sym typeface="Poppins"/>
            </a:endParaRPr>
          </a:p>
          <a:p>
            <a:pPr indent="-419100" lvl="0" marL="457200" rtl="0" algn="l">
              <a:lnSpc>
                <a:spcPct val="150000"/>
              </a:lnSpc>
              <a:spcBef>
                <a:spcPts val="0"/>
              </a:spcBef>
              <a:spcAft>
                <a:spcPts val="0"/>
              </a:spcAft>
              <a:buClr>
                <a:schemeClr val="lt2"/>
              </a:buClr>
              <a:buSzPts val="1500"/>
              <a:buFont typeface="Poppins"/>
              <a:buChar char="•"/>
            </a:pPr>
            <a:r>
              <a:rPr lang="pt-BR" sz="1500">
                <a:solidFill>
                  <a:schemeClr val="lt2"/>
                </a:solidFill>
                <a:latin typeface="Poppins"/>
                <a:ea typeface="Poppins"/>
                <a:cs typeface="Poppins"/>
                <a:sym typeface="Poppins"/>
              </a:rPr>
              <a:t>Atividades;</a:t>
            </a:r>
            <a:endParaRPr sz="1500">
              <a:solidFill>
                <a:schemeClr val="lt2"/>
              </a:solidFill>
              <a:latin typeface="Poppins"/>
              <a:ea typeface="Poppins"/>
              <a:cs typeface="Poppins"/>
              <a:sym typeface="Poppins"/>
            </a:endParaRPr>
          </a:p>
          <a:p>
            <a:pPr indent="-419100" lvl="0" marL="457200" rtl="0" algn="l">
              <a:lnSpc>
                <a:spcPct val="150000"/>
              </a:lnSpc>
              <a:spcBef>
                <a:spcPts val="0"/>
              </a:spcBef>
              <a:spcAft>
                <a:spcPts val="0"/>
              </a:spcAft>
              <a:buClr>
                <a:schemeClr val="lt2"/>
              </a:buClr>
              <a:buSzPts val="1500"/>
              <a:buFont typeface="Poppins"/>
              <a:buChar char="•"/>
            </a:pPr>
            <a:r>
              <a:rPr lang="pt-BR" sz="1500">
                <a:solidFill>
                  <a:schemeClr val="lt2"/>
                </a:solidFill>
                <a:latin typeface="Poppins"/>
                <a:ea typeface="Poppins"/>
                <a:cs typeface="Poppins"/>
                <a:sym typeface="Poppins"/>
              </a:rPr>
              <a:t>Condicionais Múltiplas;</a:t>
            </a:r>
            <a:endParaRPr sz="1500">
              <a:solidFill>
                <a:schemeClr val="lt2"/>
              </a:solidFill>
              <a:latin typeface="Poppins"/>
              <a:ea typeface="Poppins"/>
              <a:cs typeface="Poppins"/>
              <a:sym typeface="Poppins"/>
            </a:endParaRPr>
          </a:p>
          <a:p>
            <a:pPr indent="-419100" lvl="0" marL="457200" rtl="0" algn="l">
              <a:lnSpc>
                <a:spcPct val="150000"/>
              </a:lnSpc>
              <a:spcBef>
                <a:spcPts val="0"/>
              </a:spcBef>
              <a:spcAft>
                <a:spcPts val="0"/>
              </a:spcAft>
              <a:buClr>
                <a:schemeClr val="lt2"/>
              </a:buClr>
              <a:buSzPts val="1500"/>
              <a:buFont typeface="Poppins"/>
              <a:buChar char="•"/>
            </a:pPr>
            <a:r>
              <a:rPr lang="pt-BR" sz="1500">
                <a:solidFill>
                  <a:schemeClr val="lt2"/>
                </a:solidFill>
                <a:latin typeface="Poppins"/>
                <a:ea typeface="Poppins"/>
                <a:cs typeface="Poppins"/>
                <a:sym typeface="Poppins"/>
              </a:rPr>
              <a:t>Condicionais Aninhadas;</a:t>
            </a:r>
            <a:endParaRPr sz="1500">
              <a:solidFill>
                <a:schemeClr val="lt2"/>
              </a:solidFill>
              <a:latin typeface="Poppins"/>
              <a:ea typeface="Poppins"/>
              <a:cs typeface="Poppins"/>
              <a:sym typeface="Poppins"/>
            </a:endParaRPr>
          </a:p>
          <a:p>
            <a:pPr indent="-419100" lvl="0" marL="457200" rtl="0" algn="l">
              <a:lnSpc>
                <a:spcPct val="150000"/>
              </a:lnSpc>
              <a:spcBef>
                <a:spcPts val="0"/>
              </a:spcBef>
              <a:spcAft>
                <a:spcPts val="0"/>
              </a:spcAft>
              <a:buClr>
                <a:schemeClr val="lt2"/>
              </a:buClr>
              <a:buSzPts val="1500"/>
              <a:buFont typeface="Poppins"/>
              <a:buChar char="•"/>
            </a:pPr>
            <a:r>
              <a:rPr lang="pt-BR" sz="1500">
                <a:solidFill>
                  <a:schemeClr val="lt2"/>
                </a:solidFill>
                <a:latin typeface="Poppins"/>
                <a:ea typeface="Poppins"/>
                <a:cs typeface="Poppins"/>
                <a:sym typeface="Poppins"/>
              </a:rPr>
              <a:t>Atividades.</a:t>
            </a:r>
            <a:endParaRPr sz="1500">
              <a:solidFill>
                <a:srgbClr val="D8D8D8"/>
              </a:solidFill>
              <a:latin typeface="Poppins"/>
              <a:ea typeface="Poppins"/>
              <a:cs typeface="Poppins"/>
              <a:sym typeface="Poppins"/>
            </a:endParaRPr>
          </a:p>
        </p:txBody>
      </p:sp>
      <p:sp>
        <p:nvSpPr>
          <p:cNvPr id="128" name="Google Shape;128;p2"/>
          <p:cNvSpPr txBox="1"/>
          <p:nvPr>
            <p:ph idx="12" type="sldNum"/>
          </p:nvPr>
        </p:nvSpPr>
        <p:spPr>
          <a:xfrm>
            <a:off x="7779360" y="4940182"/>
            <a:ext cx="951900" cy="123000"/>
          </a:xfrm>
          <a:prstGeom prst="rect">
            <a:avLst/>
          </a:prstGeom>
          <a:noFill/>
          <a:ln>
            <a:noFill/>
          </a:ln>
        </p:spPr>
        <p:txBody>
          <a:bodyPr anchorCtr="0" anchor="ctr" bIns="0" lIns="0" spcFirstLastPara="1" rIns="0" wrap="square" tIns="0">
            <a:spAutoFit/>
          </a:bodyPr>
          <a:lstStyle/>
          <a:p>
            <a:pPr indent="0" lvl="0" marL="0" rtl="0" algn="r">
              <a:lnSpc>
                <a:spcPct val="100000"/>
              </a:lnSpc>
              <a:spcBef>
                <a:spcPts val="0"/>
              </a:spcBef>
              <a:spcAft>
                <a:spcPts val="0"/>
              </a:spcAft>
              <a:buSzPts val="800"/>
              <a:buNone/>
            </a:pPr>
            <a:fld id="{00000000-1234-1234-1234-123412341234}" type="slidenum">
              <a:rPr lang="pt-BR"/>
              <a:t>‹#›</a:t>
            </a:fld>
            <a:endParaRPr/>
          </a:p>
        </p:txBody>
      </p:sp>
      <p:cxnSp>
        <p:nvCxnSpPr>
          <p:cNvPr id="129" name="Google Shape;129;p2"/>
          <p:cNvCxnSpPr/>
          <p:nvPr/>
        </p:nvCxnSpPr>
        <p:spPr>
          <a:xfrm flipH="1" rot="10800000">
            <a:off x="208525" y="660375"/>
            <a:ext cx="6311400" cy="28800"/>
          </a:xfrm>
          <a:prstGeom prst="straightConnector1">
            <a:avLst/>
          </a:prstGeom>
          <a:noFill/>
          <a:ln cap="flat" cmpd="sng" w="9525">
            <a:solidFill>
              <a:srgbClr val="A3A3C1"/>
            </a:solidFill>
            <a:prstDash val="solid"/>
            <a:round/>
            <a:headEnd len="sm" w="sm" type="none"/>
            <a:tailEnd len="sm" w="sm" type="none"/>
          </a:ln>
        </p:spPr>
      </p:cxnSp>
      <p:sp>
        <p:nvSpPr>
          <p:cNvPr id="130" name="Google Shape;130;p2"/>
          <p:cNvSpPr txBox="1"/>
          <p:nvPr/>
        </p:nvSpPr>
        <p:spPr>
          <a:xfrm>
            <a:off x="609600" y="228600"/>
            <a:ext cx="77769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Poppins"/>
                <a:ea typeface="Poppins"/>
                <a:cs typeface="Poppins"/>
                <a:sym typeface="Poppins"/>
              </a:rPr>
              <a:t>https://dontpad.com/reposicao_python</a:t>
            </a:r>
            <a:endParaRPr b="0" i="0" sz="1200" u="none" cap="none" strike="noStrike">
              <a:solidFill>
                <a:srgbClr val="FFFFFF"/>
              </a:solidFill>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0" st="0"/>
                                            </p:txEl>
                                          </p:spTgt>
                                        </p:tgtEl>
                                        <p:attrNameLst>
                                          <p:attrName>style.visibility</p:attrName>
                                        </p:attrNameLst>
                                      </p:cBhvr>
                                      <p:to>
                                        <p:strVal val="visible"/>
                                      </p:to>
                                    </p:set>
                                    <p:animEffect filter="fade" transition="in">
                                      <p:cBhvr>
                                        <p:cTn dur="1000"/>
                                        <p:tgtEl>
                                          <p:spTgt spid="1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1" st="1"/>
                                            </p:txEl>
                                          </p:spTgt>
                                        </p:tgtEl>
                                        <p:attrNameLst>
                                          <p:attrName>style.visibility</p:attrName>
                                        </p:attrNameLst>
                                      </p:cBhvr>
                                      <p:to>
                                        <p:strVal val="visible"/>
                                      </p:to>
                                    </p:set>
                                    <p:animEffect filter="fade" transition="in">
                                      <p:cBhvr>
                                        <p:cTn dur="1000"/>
                                        <p:tgtEl>
                                          <p:spTgt spid="12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2" st="2"/>
                                            </p:txEl>
                                          </p:spTgt>
                                        </p:tgtEl>
                                        <p:attrNameLst>
                                          <p:attrName>style.visibility</p:attrName>
                                        </p:attrNameLst>
                                      </p:cBhvr>
                                      <p:to>
                                        <p:strVal val="visible"/>
                                      </p:to>
                                    </p:set>
                                    <p:animEffect filter="fade" transition="in">
                                      <p:cBhvr>
                                        <p:cTn dur="1000"/>
                                        <p:tgtEl>
                                          <p:spTgt spid="12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3" st="3"/>
                                            </p:txEl>
                                          </p:spTgt>
                                        </p:tgtEl>
                                        <p:attrNameLst>
                                          <p:attrName>style.visibility</p:attrName>
                                        </p:attrNameLst>
                                      </p:cBhvr>
                                      <p:to>
                                        <p:strVal val="visible"/>
                                      </p:to>
                                    </p:set>
                                    <p:animEffect filter="fade" transition="in">
                                      <p:cBhvr>
                                        <p:cTn dur="1000"/>
                                        <p:tgtEl>
                                          <p:spTgt spid="12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4" st="4"/>
                                            </p:txEl>
                                          </p:spTgt>
                                        </p:tgtEl>
                                        <p:attrNameLst>
                                          <p:attrName>style.visibility</p:attrName>
                                        </p:attrNameLst>
                                      </p:cBhvr>
                                      <p:to>
                                        <p:strVal val="visible"/>
                                      </p:to>
                                    </p:set>
                                    <p:animEffect filter="fade" transition="in">
                                      <p:cBhvr>
                                        <p:cTn dur="1000"/>
                                        <p:tgtEl>
                                          <p:spTgt spid="12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5" st="5"/>
                                            </p:txEl>
                                          </p:spTgt>
                                        </p:tgtEl>
                                        <p:attrNameLst>
                                          <p:attrName>style.visibility</p:attrName>
                                        </p:attrNameLst>
                                      </p:cBhvr>
                                      <p:to>
                                        <p:strVal val="visible"/>
                                      </p:to>
                                    </p:set>
                                    <p:animEffect filter="fade" transition="in">
                                      <p:cBhvr>
                                        <p:cTn dur="1000"/>
                                        <p:tgtEl>
                                          <p:spTgt spid="12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6" name="Shape 136"/>
        <p:cNvGrpSpPr/>
        <p:nvPr/>
      </p:nvGrpSpPr>
      <p:grpSpPr>
        <a:xfrm>
          <a:off x="0" y="0"/>
          <a:ext cx="0" cy="0"/>
          <a:chOff x="0" y="0"/>
          <a:chExt cx="0" cy="0"/>
        </a:xfrm>
      </p:grpSpPr>
      <p:sp>
        <p:nvSpPr>
          <p:cNvPr id="137" name="Google Shape;137;p3"/>
          <p:cNvSpPr txBox="1"/>
          <p:nvPr>
            <p:ph idx="12" type="sldNum"/>
          </p:nvPr>
        </p:nvSpPr>
        <p:spPr>
          <a:xfrm>
            <a:off x="7461647" y="4880409"/>
            <a:ext cx="1269300" cy="1155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800"/>
              <a:buFont typeface="Arial"/>
              <a:buNone/>
            </a:pPr>
            <a:fld id="{00000000-1234-1234-1234-123412341234}" type="slidenum">
              <a:rPr lang="pt-BR"/>
              <a:t>‹#›</a:t>
            </a:fld>
            <a:endParaRPr/>
          </a:p>
        </p:txBody>
      </p:sp>
      <p:sp>
        <p:nvSpPr>
          <p:cNvPr id="138" name="Google Shape;138;p3"/>
          <p:cNvSpPr/>
          <p:nvPr/>
        </p:nvSpPr>
        <p:spPr>
          <a:xfrm>
            <a:off x="3221831" y="0"/>
            <a:ext cx="270000" cy="205978"/>
          </a:xfrm>
          <a:custGeom>
            <a:rect b="b" l="l" r="r" t="t"/>
            <a:pathLst>
              <a:path extrusionOk="0" h="274638" w="360000">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a:gsLst>
              <a:gs pos="0">
                <a:schemeClr val="dk2"/>
              </a:gs>
              <a:gs pos="60000">
                <a:schemeClr val="dk2"/>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139" name="Google Shape;139;p3"/>
          <p:cNvSpPr txBox="1"/>
          <p:nvPr/>
        </p:nvSpPr>
        <p:spPr>
          <a:xfrm>
            <a:off x="319623" y="757675"/>
            <a:ext cx="5527800" cy="5541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2600"/>
              </a:spcBef>
              <a:spcAft>
                <a:spcPts val="900"/>
              </a:spcAft>
              <a:buClr>
                <a:srgbClr val="000000"/>
              </a:buClr>
              <a:buSzPts val="1100"/>
              <a:buFont typeface="Arial"/>
              <a:buNone/>
            </a:pPr>
            <a:r>
              <a:rPr b="1" i="0" lang="pt-BR" sz="3000" u="none" cap="none" strike="noStrike">
                <a:solidFill>
                  <a:srgbClr val="F2F2F2"/>
                </a:solidFill>
                <a:latin typeface="Poppins"/>
                <a:ea typeface="Poppins"/>
                <a:cs typeface="Poppins"/>
                <a:sym typeface="Poppins"/>
              </a:rPr>
              <a:t>Condição Simples - If</a:t>
            </a:r>
            <a:endParaRPr b="1" i="0" sz="3000" u="none" cap="none" strike="noStrike">
              <a:solidFill>
                <a:srgbClr val="F2F2F2"/>
              </a:solidFill>
              <a:latin typeface="Poppins"/>
              <a:ea typeface="Poppins"/>
              <a:cs typeface="Poppins"/>
              <a:sym typeface="Poppins"/>
            </a:endParaRPr>
          </a:p>
        </p:txBody>
      </p:sp>
      <p:sp>
        <p:nvSpPr>
          <p:cNvPr id="140" name="Google Shape;140;p3"/>
          <p:cNvSpPr txBox="1"/>
          <p:nvPr/>
        </p:nvSpPr>
        <p:spPr>
          <a:xfrm>
            <a:off x="260750" y="1687075"/>
            <a:ext cx="5944500" cy="27243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rgbClr val="F2F2F2"/>
              </a:buClr>
              <a:buSzPts val="1500"/>
              <a:buFont typeface="Poppins"/>
              <a:buChar char="●"/>
            </a:pPr>
            <a:r>
              <a:rPr b="0" i="0" lang="pt-BR" sz="1500" u="none" cap="none" strike="noStrike">
                <a:solidFill>
                  <a:srgbClr val="F2F2F2"/>
                </a:solidFill>
                <a:latin typeface="Poppins"/>
                <a:ea typeface="Poppins"/>
                <a:cs typeface="Poppins"/>
                <a:sym typeface="Poppins"/>
              </a:rPr>
              <a:t>No dia a dia, na resolução de problemas, tomar decisões é primordial para obter êxito em sua solução, da mesma forma, na programação não muda esse fato.</a:t>
            </a:r>
            <a:endParaRPr b="0" i="0" sz="1500" u="none" cap="none" strike="noStrike">
              <a:solidFill>
                <a:srgbClr val="F2F2F2"/>
              </a:solidFill>
              <a:latin typeface="Poppins"/>
              <a:ea typeface="Poppins"/>
              <a:cs typeface="Poppins"/>
              <a:sym typeface="Poppins"/>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F2F2F2"/>
              </a:solidFill>
              <a:latin typeface="Poppins"/>
              <a:ea typeface="Poppins"/>
              <a:cs typeface="Poppins"/>
              <a:sym typeface="Poppins"/>
            </a:endParaRPr>
          </a:p>
          <a:p>
            <a:pPr indent="-323850" lvl="0" marL="457200" marR="0" rtl="0" algn="l">
              <a:lnSpc>
                <a:spcPct val="100000"/>
              </a:lnSpc>
              <a:spcBef>
                <a:spcPts val="0"/>
              </a:spcBef>
              <a:spcAft>
                <a:spcPts val="0"/>
              </a:spcAft>
              <a:buClr>
                <a:srgbClr val="F2F2F2"/>
              </a:buClr>
              <a:buSzPts val="1500"/>
              <a:buFont typeface="Poppins"/>
              <a:buChar char="●"/>
            </a:pPr>
            <a:r>
              <a:rPr b="0" i="0" lang="pt-BR" sz="1500" u="none" cap="none" strike="noStrike">
                <a:solidFill>
                  <a:srgbClr val="F2F2F2"/>
                </a:solidFill>
                <a:latin typeface="Poppins"/>
                <a:ea typeface="Poppins"/>
                <a:cs typeface="Poppins"/>
                <a:sym typeface="Poppins"/>
              </a:rPr>
              <a:t>O poder de criar condições é essencial para qualquer linguagem de programação.</a:t>
            </a:r>
            <a:endParaRPr b="0" i="0" sz="1500" u="none" cap="none" strike="noStrike">
              <a:solidFill>
                <a:srgbClr val="F2F2F2"/>
              </a:solidFill>
              <a:latin typeface="Poppins"/>
              <a:ea typeface="Poppins"/>
              <a:cs typeface="Poppins"/>
              <a:sym typeface="Poppins"/>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F2F2F2"/>
              </a:solidFill>
              <a:latin typeface="Poppins"/>
              <a:ea typeface="Poppins"/>
              <a:cs typeface="Poppins"/>
              <a:sym typeface="Poppins"/>
            </a:endParaRPr>
          </a:p>
          <a:p>
            <a:pPr indent="-323850" lvl="0" marL="457200" marR="0" rtl="0" algn="l">
              <a:lnSpc>
                <a:spcPct val="100000"/>
              </a:lnSpc>
              <a:spcBef>
                <a:spcPts val="0"/>
              </a:spcBef>
              <a:spcAft>
                <a:spcPts val="0"/>
              </a:spcAft>
              <a:buClr>
                <a:srgbClr val="F2F2F2"/>
              </a:buClr>
              <a:buSzPts val="1500"/>
              <a:buFont typeface="Poppins"/>
              <a:buChar char="●"/>
            </a:pPr>
            <a:r>
              <a:rPr b="0" i="0" lang="pt-BR" sz="1500" u="none" cap="none" strike="noStrike">
                <a:solidFill>
                  <a:srgbClr val="F2F2F2"/>
                </a:solidFill>
                <a:latin typeface="Poppins"/>
                <a:ea typeface="Poppins"/>
                <a:cs typeface="Poppins"/>
                <a:sym typeface="Poppins"/>
              </a:rPr>
              <a:t>Para criar uma condicional no Python, basta usar a palavra reservada </a:t>
            </a:r>
            <a:r>
              <a:rPr b="0" i="0" lang="pt-BR" sz="1500" u="none" cap="none" strike="noStrike">
                <a:solidFill>
                  <a:schemeClr val="accent1"/>
                </a:solidFill>
                <a:latin typeface="Poppins"/>
                <a:ea typeface="Poppins"/>
                <a:cs typeface="Poppins"/>
                <a:sym typeface="Poppins"/>
              </a:rPr>
              <a:t>if</a:t>
            </a:r>
            <a:r>
              <a:rPr b="0" i="0" lang="pt-BR" sz="1500" u="none" cap="none" strike="noStrike">
                <a:solidFill>
                  <a:srgbClr val="F2F2F2"/>
                </a:solidFill>
                <a:latin typeface="Poppins"/>
                <a:ea typeface="Poppins"/>
                <a:cs typeface="Poppins"/>
                <a:sym typeface="Poppins"/>
              </a:rPr>
              <a:t> (SE), acompanhada da relação entre variáveis, valores ou a mescla entre os dois. No fim, deverá ser colocado os dois pontos (:) de abertura de bloco.</a:t>
            </a:r>
            <a:endParaRPr b="0" i="0" sz="1500" u="none" cap="none" strike="noStrike">
              <a:solidFill>
                <a:srgbClr val="F2F2F2"/>
              </a:solidFill>
              <a:latin typeface="Poppins"/>
              <a:ea typeface="Poppins"/>
              <a:cs typeface="Poppins"/>
              <a:sym typeface="Poppins"/>
            </a:endParaRPr>
          </a:p>
        </p:txBody>
      </p:sp>
      <p:cxnSp>
        <p:nvCxnSpPr>
          <p:cNvPr id="141" name="Google Shape;141;p3"/>
          <p:cNvCxnSpPr/>
          <p:nvPr/>
        </p:nvCxnSpPr>
        <p:spPr>
          <a:xfrm flipH="1" rot="10800000">
            <a:off x="208525" y="660375"/>
            <a:ext cx="6311400" cy="28800"/>
          </a:xfrm>
          <a:prstGeom prst="straightConnector1">
            <a:avLst/>
          </a:prstGeom>
          <a:noFill/>
          <a:ln cap="flat" cmpd="sng" w="9525">
            <a:solidFill>
              <a:srgbClr val="A3A3C1"/>
            </a:solidFill>
            <a:prstDash val="solid"/>
            <a:round/>
            <a:headEnd len="sm" w="sm" type="none"/>
            <a:tailEnd len="sm" w="sm" type="none"/>
          </a:ln>
        </p:spPr>
      </p:cxnSp>
      <p:sp>
        <p:nvSpPr>
          <p:cNvPr id="142" name="Google Shape;142;p3"/>
          <p:cNvSpPr txBox="1"/>
          <p:nvPr/>
        </p:nvSpPr>
        <p:spPr>
          <a:xfrm>
            <a:off x="609600" y="228600"/>
            <a:ext cx="77769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Poppins"/>
                <a:ea typeface="Poppins"/>
                <a:cs typeface="Poppins"/>
                <a:sym typeface="Poppins"/>
              </a:rPr>
              <a:t>https://dontpad.com/reposicao_python</a:t>
            </a:r>
            <a:endParaRPr b="0" i="0" sz="1200" u="none" cap="none" strike="noStrike">
              <a:solidFill>
                <a:srgbClr val="FFFFFF"/>
              </a:solidFill>
              <a:latin typeface="Poppins"/>
              <a:ea typeface="Poppins"/>
              <a:cs typeface="Poppins"/>
              <a:sym typeface="Poppins"/>
            </a:endParaRPr>
          </a:p>
        </p:txBody>
      </p:sp>
      <p:pic>
        <p:nvPicPr>
          <p:cNvPr id="143" name="Google Shape;143;p3"/>
          <p:cNvPicPr preferRelativeResize="0"/>
          <p:nvPr/>
        </p:nvPicPr>
        <p:blipFill rotWithShape="1">
          <a:blip r:embed="rId3">
            <a:alphaModFix/>
          </a:blip>
          <a:srcRect b="0" l="0" r="0" t="0"/>
          <a:stretch/>
        </p:blipFill>
        <p:spPr>
          <a:xfrm>
            <a:off x="6181278" y="675451"/>
            <a:ext cx="2864748" cy="1909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0" st="0"/>
                                            </p:txEl>
                                          </p:spTgt>
                                        </p:tgtEl>
                                        <p:attrNameLst>
                                          <p:attrName>style.visibility</p:attrName>
                                        </p:attrNameLst>
                                      </p:cBhvr>
                                      <p:to>
                                        <p:strVal val="visible"/>
                                      </p:to>
                                    </p:set>
                                    <p:animEffect filter="fade" transition="in">
                                      <p:cBhvr>
                                        <p:cTn dur="1000"/>
                                        <p:tgtEl>
                                          <p:spTgt spid="1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1" st="1"/>
                                            </p:txEl>
                                          </p:spTgt>
                                        </p:tgtEl>
                                        <p:attrNameLst>
                                          <p:attrName>style.visibility</p:attrName>
                                        </p:attrNameLst>
                                      </p:cBhvr>
                                      <p:to>
                                        <p:strVal val="visible"/>
                                      </p:to>
                                    </p:set>
                                    <p:animEffect filter="fade" transition="in">
                                      <p:cBhvr>
                                        <p:cTn dur="1000"/>
                                        <p:tgtEl>
                                          <p:spTgt spid="1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2" st="2"/>
                                            </p:txEl>
                                          </p:spTgt>
                                        </p:tgtEl>
                                        <p:attrNameLst>
                                          <p:attrName>style.visibility</p:attrName>
                                        </p:attrNameLst>
                                      </p:cBhvr>
                                      <p:to>
                                        <p:strVal val="visible"/>
                                      </p:to>
                                    </p:set>
                                    <p:animEffect filter="fade" transition="in">
                                      <p:cBhvr>
                                        <p:cTn dur="1000"/>
                                        <p:tgtEl>
                                          <p:spTgt spid="14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3" st="3"/>
                                            </p:txEl>
                                          </p:spTgt>
                                        </p:tgtEl>
                                        <p:attrNameLst>
                                          <p:attrName>style.visibility</p:attrName>
                                        </p:attrNameLst>
                                      </p:cBhvr>
                                      <p:to>
                                        <p:strVal val="visible"/>
                                      </p:to>
                                    </p:set>
                                    <p:animEffect filter="fade" transition="in">
                                      <p:cBhvr>
                                        <p:cTn dur="1000"/>
                                        <p:tgtEl>
                                          <p:spTgt spid="14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4" st="4"/>
                                            </p:txEl>
                                          </p:spTgt>
                                        </p:tgtEl>
                                        <p:attrNameLst>
                                          <p:attrName>style.visibility</p:attrName>
                                        </p:attrNameLst>
                                      </p:cBhvr>
                                      <p:to>
                                        <p:strVal val="visible"/>
                                      </p:to>
                                    </p:set>
                                    <p:animEffect filter="fade" transition="in">
                                      <p:cBhvr>
                                        <p:cTn dur="1000"/>
                                        <p:tgtEl>
                                          <p:spTgt spid="14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9" name="Shape 149"/>
        <p:cNvGrpSpPr/>
        <p:nvPr/>
      </p:nvGrpSpPr>
      <p:grpSpPr>
        <a:xfrm>
          <a:off x="0" y="0"/>
          <a:ext cx="0" cy="0"/>
          <a:chOff x="0" y="0"/>
          <a:chExt cx="0" cy="0"/>
        </a:xfrm>
      </p:grpSpPr>
      <p:sp>
        <p:nvSpPr>
          <p:cNvPr id="150" name="Google Shape;150;p4"/>
          <p:cNvSpPr txBox="1"/>
          <p:nvPr>
            <p:ph idx="12" type="sldNum"/>
          </p:nvPr>
        </p:nvSpPr>
        <p:spPr>
          <a:xfrm>
            <a:off x="7461647" y="4880409"/>
            <a:ext cx="1269300" cy="1155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800"/>
              <a:buFont typeface="Arial"/>
              <a:buNone/>
            </a:pPr>
            <a:fld id="{00000000-1234-1234-1234-123412341234}" type="slidenum">
              <a:rPr lang="pt-BR"/>
              <a:t>‹#›</a:t>
            </a:fld>
            <a:endParaRPr/>
          </a:p>
        </p:txBody>
      </p:sp>
      <p:sp>
        <p:nvSpPr>
          <p:cNvPr id="151" name="Google Shape;151;p4"/>
          <p:cNvSpPr/>
          <p:nvPr/>
        </p:nvSpPr>
        <p:spPr>
          <a:xfrm>
            <a:off x="3221831" y="0"/>
            <a:ext cx="270000" cy="205978"/>
          </a:xfrm>
          <a:custGeom>
            <a:rect b="b" l="l" r="r" t="t"/>
            <a:pathLst>
              <a:path extrusionOk="0" h="274638" w="360000">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a:gsLst>
              <a:gs pos="0">
                <a:schemeClr val="dk2"/>
              </a:gs>
              <a:gs pos="60000">
                <a:schemeClr val="dk2"/>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152" name="Google Shape;152;p4"/>
          <p:cNvSpPr txBox="1"/>
          <p:nvPr/>
        </p:nvSpPr>
        <p:spPr>
          <a:xfrm>
            <a:off x="351800" y="757675"/>
            <a:ext cx="8548800" cy="5541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2600"/>
              </a:spcBef>
              <a:spcAft>
                <a:spcPts val="900"/>
              </a:spcAft>
              <a:buClr>
                <a:srgbClr val="000000"/>
              </a:buClr>
              <a:buSzPts val="1100"/>
              <a:buFont typeface="Arial"/>
              <a:buNone/>
            </a:pPr>
            <a:r>
              <a:rPr b="1" i="0" lang="pt-BR" sz="3000" u="none" cap="none" strike="noStrike">
                <a:solidFill>
                  <a:srgbClr val="F2F2F2"/>
                </a:solidFill>
                <a:latin typeface="Poppins"/>
                <a:ea typeface="Poppins"/>
                <a:cs typeface="Poppins"/>
                <a:sym typeface="Poppins"/>
              </a:rPr>
              <a:t>Condição Simples - Declaração</a:t>
            </a:r>
            <a:endParaRPr b="1" i="0" sz="3000" u="none" cap="none" strike="noStrike">
              <a:solidFill>
                <a:srgbClr val="F2F2F2"/>
              </a:solidFill>
              <a:latin typeface="Poppins"/>
              <a:ea typeface="Poppins"/>
              <a:cs typeface="Poppins"/>
              <a:sym typeface="Poppins"/>
            </a:endParaRPr>
          </a:p>
        </p:txBody>
      </p:sp>
      <p:cxnSp>
        <p:nvCxnSpPr>
          <p:cNvPr id="153" name="Google Shape;153;p4"/>
          <p:cNvCxnSpPr>
            <a:stCxn id="154" idx="0"/>
          </p:cNvCxnSpPr>
          <p:nvPr/>
        </p:nvCxnSpPr>
        <p:spPr>
          <a:xfrm flipH="1" rot="10800000">
            <a:off x="1439800" y="2637363"/>
            <a:ext cx="1280700" cy="775200"/>
          </a:xfrm>
          <a:prstGeom prst="straightConnector1">
            <a:avLst/>
          </a:prstGeom>
          <a:noFill/>
          <a:ln cap="flat" cmpd="sng" w="38100">
            <a:solidFill>
              <a:srgbClr val="723189"/>
            </a:solidFill>
            <a:prstDash val="solid"/>
            <a:round/>
            <a:headEnd len="sm" w="sm" type="none"/>
            <a:tailEnd len="med" w="med" type="triangle"/>
          </a:ln>
        </p:spPr>
      </p:cxnSp>
      <p:sp>
        <p:nvSpPr>
          <p:cNvPr id="154" name="Google Shape;154;p4"/>
          <p:cNvSpPr/>
          <p:nvPr/>
        </p:nvSpPr>
        <p:spPr>
          <a:xfrm>
            <a:off x="412750" y="3343375"/>
            <a:ext cx="2054100" cy="1107000"/>
          </a:xfrm>
          <a:prstGeom prst="doubleWave">
            <a:avLst>
              <a:gd fmla="val 6250" name="adj1"/>
              <a:gd fmla="val 0" name="adj2"/>
            </a:avLst>
          </a:prstGeom>
          <a:solidFill>
            <a:srgbClr val="EAE5EB"/>
          </a:solidFill>
          <a:ln cap="flat" cmpd="sng" w="9525">
            <a:solidFill>
              <a:srgbClr val="1B192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pt-BR" sz="1500" u="none" cap="none" strike="noStrike">
                <a:solidFill>
                  <a:srgbClr val="723189"/>
                </a:solidFill>
                <a:latin typeface="Poppins"/>
                <a:ea typeface="Poppins"/>
                <a:cs typeface="Poppins"/>
                <a:sym typeface="Poppins"/>
              </a:rPr>
              <a:t>Palavra reservada, if</a:t>
            </a:r>
            <a:endParaRPr b="1" i="0" sz="1500" u="none" cap="none" strike="noStrike">
              <a:solidFill>
                <a:srgbClr val="723189"/>
              </a:solidFill>
              <a:latin typeface="Poppins"/>
              <a:ea typeface="Poppins"/>
              <a:cs typeface="Poppins"/>
              <a:sym typeface="Poppins"/>
            </a:endParaRPr>
          </a:p>
        </p:txBody>
      </p:sp>
      <p:sp>
        <p:nvSpPr>
          <p:cNvPr id="155" name="Google Shape;155;p4"/>
          <p:cNvSpPr txBox="1"/>
          <p:nvPr/>
        </p:nvSpPr>
        <p:spPr>
          <a:xfrm>
            <a:off x="2876700" y="2122800"/>
            <a:ext cx="3390600" cy="203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pt-BR" sz="3000" u="none" cap="none" strike="noStrike">
                <a:solidFill>
                  <a:srgbClr val="746EB3"/>
                </a:solidFill>
                <a:latin typeface="Poppins"/>
                <a:ea typeface="Poppins"/>
                <a:cs typeface="Poppins"/>
                <a:sym typeface="Poppins"/>
              </a:rPr>
              <a:t>if </a:t>
            </a:r>
            <a:r>
              <a:rPr b="0" i="0" lang="pt-BR" sz="3000" u="none" cap="none" strike="noStrike">
                <a:solidFill>
                  <a:schemeClr val="accent1"/>
                </a:solidFill>
                <a:latin typeface="Poppins"/>
                <a:ea typeface="Poppins"/>
                <a:cs typeface="Poppins"/>
                <a:sym typeface="Poppins"/>
              </a:rPr>
              <a:t>x &gt; y</a:t>
            </a:r>
            <a:r>
              <a:rPr b="0" i="0" lang="pt-BR" sz="3000" u="none" cap="none" strike="noStrike">
                <a:solidFill>
                  <a:srgbClr val="746EB3"/>
                </a:solidFill>
                <a:latin typeface="Poppins"/>
                <a:ea typeface="Poppins"/>
                <a:cs typeface="Poppins"/>
                <a:sym typeface="Poppins"/>
              </a:rPr>
              <a:t>:</a:t>
            </a:r>
            <a:endParaRPr b="0" i="0" sz="3000" u="none" cap="none" strike="noStrike">
              <a:solidFill>
                <a:srgbClr val="746EB3"/>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3000"/>
              <a:buFont typeface="Arial"/>
              <a:buNone/>
            </a:pPr>
            <a:r>
              <a:rPr b="0" i="0" lang="pt-BR" sz="3000" u="none" cap="none" strike="noStrike">
                <a:solidFill>
                  <a:srgbClr val="746EB3"/>
                </a:solidFill>
                <a:latin typeface="Poppins"/>
                <a:ea typeface="Poppins"/>
                <a:cs typeface="Poppins"/>
                <a:sym typeface="Poppins"/>
              </a:rPr>
              <a:t>	[Instruções…]</a:t>
            </a:r>
            <a:endParaRPr b="0" i="0" sz="3000" u="none" cap="none" strike="noStrike">
              <a:solidFill>
                <a:srgbClr val="746EB3"/>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746EB3"/>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F2F2F2"/>
              </a:solidFill>
              <a:latin typeface="Poppins"/>
              <a:ea typeface="Poppins"/>
              <a:cs typeface="Poppins"/>
              <a:sym typeface="Poppins"/>
            </a:endParaRPr>
          </a:p>
        </p:txBody>
      </p:sp>
      <p:cxnSp>
        <p:nvCxnSpPr>
          <p:cNvPr id="156" name="Google Shape;156;p4"/>
          <p:cNvCxnSpPr/>
          <p:nvPr/>
        </p:nvCxnSpPr>
        <p:spPr>
          <a:xfrm flipH="1">
            <a:off x="3827600" y="1669125"/>
            <a:ext cx="2865300" cy="524400"/>
          </a:xfrm>
          <a:prstGeom prst="straightConnector1">
            <a:avLst/>
          </a:prstGeom>
          <a:noFill/>
          <a:ln cap="flat" cmpd="sng" w="38100">
            <a:solidFill>
              <a:srgbClr val="723189"/>
            </a:solidFill>
            <a:prstDash val="solid"/>
            <a:round/>
            <a:headEnd len="sm" w="sm" type="none"/>
            <a:tailEnd len="med" w="med" type="triangle"/>
          </a:ln>
        </p:spPr>
      </p:cxnSp>
      <p:sp>
        <p:nvSpPr>
          <p:cNvPr id="157" name="Google Shape;157;p4"/>
          <p:cNvSpPr/>
          <p:nvPr/>
        </p:nvSpPr>
        <p:spPr>
          <a:xfrm>
            <a:off x="6676850" y="1540375"/>
            <a:ext cx="2054100" cy="1107000"/>
          </a:xfrm>
          <a:prstGeom prst="doubleWave">
            <a:avLst>
              <a:gd fmla="val 6250" name="adj1"/>
              <a:gd fmla="val 0" name="adj2"/>
            </a:avLst>
          </a:prstGeom>
          <a:solidFill>
            <a:srgbClr val="EAE5EB"/>
          </a:solidFill>
          <a:ln cap="flat" cmpd="sng" w="9525">
            <a:solidFill>
              <a:srgbClr val="1B192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pt-BR" sz="1500" u="none" cap="none" strike="noStrike">
                <a:solidFill>
                  <a:srgbClr val="723189"/>
                </a:solidFill>
                <a:latin typeface="Poppins"/>
                <a:ea typeface="Poppins"/>
                <a:cs typeface="Poppins"/>
                <a:sym typeface="Poppins"/>
              </a:rPr>
              <a:t>Condição</a:t>
            </a:r>
            <a:endParaRPr b="1" i="0" sz="1500" u="none" cap="none" strike="noStrike">
              <a:solidFill>
                <a:srgbClr val="723189"/>
              </a:solidFill>
              <a:latin typeface="Poppins"/>
              <a:ea typeface="Poppins"/>
              <a:cs typeface="Poppins"/>
              <a:sym typeface="Poppins"/>
            </a:endParaRPr>
          </a:p>
        </p:txBody>
      </p:sp>
      <p:cxnSp>
        <p:nvCxnSpPr>
          <p:cNvPr id="158" name="Google Shape;158;p4"/>
          <p:cNvCxnSpPr/>
          <p:nvPr/>
        </p:nvCxnSpPr>
        <p:spPr>
          <a:xfrm flipH="1" rot="10800000">
            <a:off x="208525" y="660375"/>
            <a:ext cx="6311400" cy="28800"/>
          </a:xfrm>
          <a:prstGeom prst="straightConnector1">
            <a:avLst/>
          </a:prstGeom>
          <a:noFill/>
          <a:ln cap="flat" cmpd="sng" w="9525">
            <a:solidFill>
              <a:srgbClr val="A3A3C1"/>
            </a:solidFill>
            <a:prstDash val="solid"/>
            <a:round/>
            <a:headEnd len="sm" w="sm" type="none"/>
            <a:tailEnd len="sm" w="sm" type="none"/>
          </a:ln>
        </p:spPr>
      </p:cxnSp>
      <p:sp>
        <p:nvSpPr>
          <p:cNvPr id="159" name="Google Shape;159;p4"/>
          <p:cNvSpPr txBox="1"/>
          <p:nvPr/>
        </p:nvSpPr>
        <p:spPr>
          <a:xfrm>
            <a:off x="609600" y="228600"/>
            <a:ext cx="77769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Poppins"/>
                <a:ea typeface="Poppins"/>
                <a:cs typeface="Poppins"/>
                <a:sym typeface="Poppins"/>
              </a:rPr>
              <a:t>https://dontpad.com/reposicao_python</a:t>
            </a:r>
            <a:endParaRPr b="0" i="0" sz="1200" u="none" cap="none" strike="noStrike">
              <a:solidFill>
                <a:srgbClr val="FFFFFF"/>
              </a:solidFill>
              <a:latin typeface="Poppins"/>
              <a:ea typeface="Poppins"/>
              <a:cs typeface="Poppins"/>
              <a:sym typeface="Poppi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5" name="Shape 165"/>
        <p:cNvGrpSpPr/>
        <p:nvPr/>
      </p:nvGrpSpPr>
      <p:grpSpPr>
        <a:xfrm>
          <a:off x="0" y="0"/>
          <a:ext cx="0" cy="0"/>
          <a:chOff x="0" y="0"/>
          <a:chExt cx="0" cy="0"/>
        </a:xfrm>
      </p:grpSpPr>
      <p:sp>
        <p:nvSpPr>
          <p:cNvPr id="166" name="Google Shape;166;p5"/>
          <p:cNvSpPr txBox="1"/>
          <p:nvPr>
            <p:ph idx="12" type="sldNum"/>
          </p:nvPr>
        </p:nvSpPr>
        <p:spPr>
          <a:xfrm>
            <a:off x="7461647" y="4880409"/>
            <a:ext cx="1269300" cy="1155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800"/>
              <a:buFont typeface="Arial"/>
              <a:buNone/>
            </a:pPr>
            <a:fld id="{00000000-1234-1234-1234-123412341234}" type="slidenum">
              <a:rPr lang="pt-BR"/>
              <a:t>‹#›</a:t>
            </a:fld>
            <a:endParaRPr/>
          </a:p>
        </p:txBody>
      </p:sp>
      <p:sp>
        <p:nvSpPr>
          <p:cNvPr id="167" name="Google Shape;167;p5"/>
          <p:cNvSpPr/>
          <p:nvPr/>
        </p:nvSpPr>
        <p:spPr>
          <a:xfrm>
            <a:off x="3221831" y="0"/>
            <a:ext cx="270000" cy="205978"/>
          </a:xfrm>
          <a:custGeom>
            <a:rect b="b" l="l" r="r" t="t"/>
            <a:pathLst>
              <a:path extrusionOk="0" h="274638" w="360000">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a:gsLst>
              <a:gs pos="0">
                <a:schemeClr val="dk2"/>
              </a:gs>
              <a:gs pos="60000">
                <a:schemeClr val="dk2"/>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168" name="Google Shape;168;p5"/>
          <p:cNvSpPr txBox="1"/>
          <p:nvPr/>
        </p:nvSpPr>
        <p:spPr>
          <a:xfrm>
            <a:off x="351800" y="757675"/>
            <a:ext cx="8548800" cy="5541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2600"/>
              </a:spcBef>
              <a:spcAft>
                <a:spcPts val="900"/>
              </a:spcAft>
              <a:buClr>
                <a:srgbClr val="000000"/>
              </a:buClr>
              <a:buSzPts val="1100"/>
              <a:buFont typeface="Arial"/>
              <a:buNone/>
            </a:pPr>
            <a:r>
              <a:rPr b="1" i="0" lang="pt-BR" sz="3000" u="none" cap="none" strike="noStrike">
                <a:solidFill>
                  <a:srgbClr val="F2F2F2"/>
                </a:solidFill>
                <a:latin typeface="Poppins"/>
                <a:ea typeface="Poppins"/>
                <a:cs typeface="Poppins"/>
                <a:sym typeface="Poppins"/>
              </a:rPr>
              <a:t>Condição Simples - Exemplo</a:t>
            </a:r>
            <a:endParaRPr b="1" i="0" sz="3000" u="none" cap="none" strike="noStrike">
              <a:solidFill>
                <a:srgbClr val="F2F2F2"/>
              </a:solidFill>
              <a:latin typeface="Poppins"/>
              <a:ea typeface="Poppins"/>
              <a:cs typeface="Poppins"/>
              <a:sym typeface="Poppins"/>
            </a:endParaRPr>
          </a:p>
        </p:txBody>
      </p:sp>
      <p:sp>
        <p:nvSpPr>
          <p:cNvPr id="169" name="Google Shape;169;p5"/>
          <p:cNvSpPr txBox="1"/>
          <p:nvPr/>
        </p:nvSpPr>
        <p:spPr>
          <a:xfrm>
            <a:off x="1934700" y="1863475"/>
            <a:ext cx="5274600" cy="233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500"/>
              <a:buFont typeface="Arial"/>
              <a:buNone/>
            </a:pPr>
            <a:r>
              <a:rPr b="0" i="0" lang="pt-BR" sz="3500" u="none" cap="none" strike="noStrike">
                <a:solidFill>
                  <a:srgbClr val="F2F2F2"/>
                </a:solidFill>
                <a:latin typeface="Poppins"/>
                <a:ea typeface="Poppins"/>
                <a:cs typeface="Poppins"/>
                <a:sym typeface="Poppins"/>
              </a:rPr>
              <a:t>	x </a:t>
            </a:r>
            <a:r>
              <a:rPr b="0" i="0" lang="pt-BR" sz="3500" u="none" cap="none" strike="noStrike">
                <a:solidFill>
                  <a:schemeClr val="accent1"/>
                </a:solidFill>
                <a:latin typeface="Poppins"/>
                <a:ea typeface="Poppins"/>
                <a:cs typeface="Poppins"/>
                <a:sym typeface="Poppins"/>
              </a:rPr>
              <a:t>= </a:t>
            </a:r>
            <a:r>
              <a:rPr lang="pt-BR" sz="3500">
                <a:solidFill>
                  <a:srgbClr val="F2F2F2"/>
                </a:solidFill>
                <a:latin typeface="Poppins"/>
                <a:ea typeface="Poppins"/>
                <a:cs typeface="Poppins"/>
                <a:sym typeface="Poppins"/>
              </a:rPr>
              <a:t>4</a:t>
            </a:r>
            <a:endParaRPr b="0" i="0" sz="3500" u="none" cap="none" strike="noStrike">
              <a:solidFill>
                <a:srgbClr val="F2F2F2"/>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3500"/>
              <a:buFont typeface="Arial"/>
              <a:buNone/>
            </a:pPr>
            <a:r>
              <a:rPr b="0" i="0" lang="pt-BR" sz="3500" u="none" cap="none" strike="noStrike">
                <a:solidFill>
                  <a:srgbClr val="F2F2F2"/>
                </a:solidFill>
                <a:latin typeface="Poppins"/>
                <a:ea typeface="Poppins"/>
                <a:cs typeface="Poppins"/>
                <a:sym typeface="Poppins"/>
              </a:rPr>
              <a:t>	</a:t>
            </a:r>
            <a:endParaRPr b="0" i="0" sz="3500" u="none" cap="none" strike="noStrike">
              <a:solidFill>
                <a:srgbClr val="F2F2F2"/>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3500"/>
              <a:buFont typeface="Arial"/>
              <a:buNone/>
            </a:pPr>
            <a:r>
              <a:rPr b="0" i="0" lang="pt-BR" sz="3500" u="none" cap="none" strike="noStrike">
                <a:solidFill>
                  <a:srgbClr val="F2F2F2"/>
                </a:solidFill>
                <a:latin typeface="Poppins"/>
                <a:ea typeface="Poppins"/>
                <a:cs typeface="Poppins"/>
                <a:sym typeface="Poppins"/>
              </a:rPr>
              <a:t>	</a:t>
            </a:r>
            <a:r>
              <a:rPr b="0" i="0" lang="pt-BR" sz="3500" u="none" cap="none" strike="noStrike">
                <a:solidFill>
                  <a:srgbClr val="723189"/>
                </a:solidFill>
                <a:latin typeface="Poppins"/>
                <a:ea typeface="Poppins"/>
                <a:cs typeface="Poppins"/>
                <a:sym typeface="Poppins"/>
              </a:rPr>
              <a:t>if </a:t>
            </a:r>
            <a:r>
              <a:rPr b="0" i="0" lang="pt-BR" sz="3500" u="none" cap="none" strike="noStrike">
                <a:solidFill>
                  <a:srgbClr val="F2F2F2"/>
                </a:solidFill>
                <a:latin typeface="Poppins"/>
                <a:ea typeface="Poppins"/>
                <a:cs typeface="Poppins"/>
                <a:sym typeface="Poppins"/>
              </a:rPr>
              <a:t>x </a:t>
            </a:r>
            <a:r>
              <a:rPr b="0" i="0" lang="pt-BR" sz="3500" u="none" cap="none" strike="noStrike">
                <a:solidFill>
                  <a:schemeClr val="accent1"/>
                </a:solidFill>
                <a:latin typeface="Poppins"/>
                <a:ea typeface="Poppins"/>
                <a:cs typeface="Poppins"/>
                <a:sym typeface="Poppins"/>
              </a:rPr>
              <a:t>==</a:t>
            </a:r>
            <a:r>
              <a:rPr b="0" i="0" lang="pt-BR" sz="3500" u="none" cap="none" strike="noStrike">
                <a:solidFill>
                  <a:srgbClr val="F2F2F2"/>
                </a:solidFill>
                <a:latin typeface="Poppins"/>
                <a:ea typeface="Poppins"/>
                <a:cs typeface="Poppins"/>
                <a:sym typeface="Poppins"/>
              </a:rPr>
              <a:t> 4:</a:t>
            </a:r>
            <a:endParaRPr b="0" i="0" sz="3500" u="none" cap="none" strike="noStrike">
              <a:solidFill>
                <a:srgbClr val="F2F2F2"/>
              </a:solidFill>
              <a:latin typeface="Poppins"/>
              <a:ea typeface="Poppins"/>
              <a:cs typeface="Poppins"/>
              <a:sym typeface="Poppins"/>
            </a:endParaRPr>
          </a:p>
          <a:p>
            <a:pPr indent="457200" lvl="0" marL="0" marR="0" rtl="0" algn="l">
              <a:lnSpc>
                <a:spcPct val="100000"/>
              </a:lnSpc>
              <a:spcBef>
                <a:spcPts val="0"/>
              </a:spcBef>
              <a:spcAft>
                <a:spcPts val="0"/>
              </a:spcAft>
              <a:buClr>
                <a:srgbClr val="000000"/>
              </a:buClr>
              <a:buSzPts val="3500"/>
              <a:buFont typeface="Arial"/>
              <a:buNone/>
            </a:pPr>
            <a:r>
              <a:rPr b="0" i="0" lang="pt-BR" sz="3500" u="none" cap="none" strike="noStrike">
                <a:solidFill>
                  <a:srgbClr val="F2F2F2"/>
                </a:solidFill>
                <a:latin typeface="Poppins"/>
                <a:ea typeface="Poppins"/>
                <a:cs typeface="Poppins"/>
                <a:sym typeface="Poppins"/>
              </a:rPr>
              <a:t>	</a:t>
            </a:r>
            <a:r>
              <a:rPr b="0" i="0" lang="pt-BR" sz="3500" u="none" cap="none" strike="noStrike">
                <a:solidFill>
                  <a:srgbClr val="FF0000"/>
                </a:solidFill>
                <a:latin typeface="Poppins"/>
                <a:ea typeface="Poppins"/>
                <a:cs typeface="Poppins"/>
                <a:sym typeface="Poppins"/>
              </a:rPr>
              <a:t>print</a:t>
            </a:r>
            <a:r>
              <a:rPr b="0" i="0" lang="pt-BR" sz="3500" u="none" cap="none" strike="noStrike">
                <a:solidFill>
                  <a:srgbClr val="F2F2F2"/>
                </a:solidFill>
                <a:latin typeface="Poppins"/>
                <a:ea typeface="Poppins"/>
                <a:cs typeface="Poppins"/>
                <a:sym typeface="Poppins"/>
              </a:rPr>
              <a:t>(</a:t>
            </a:r>
            <a:r>
              <a:rPr b="0" i="0" lang="pt-BR" sz="3500" u="none" cap="none" strike="noStrike">
                <a:solidFill>
                  <a:srgbClr val="FFFF00"/>
                </a:solidFill>
                <a:latin typeface="Poppins"/>
                <a:ea typeface="Poppins"/>
                <a:cs typeface="Poppins"/>
                <a:sym typeface="Poppins"/>
              </a:rPr>
              <a:t>“</a:t>
            </a:r>
            <a:r>
              <a:rPr b="0" i="0" lang="pt-BR" sz="3500" u="none" cap="none" strike="noStrike">
                <a:solidFill>
                  <a:srgbClr val="F2F2F2"/>
                </a:solidFill>
                <a:latin typeface="Poppins"/>
                <a:ea typeface="Poppins"/>
                <a:cs typeface="Poppins"/>
                <a:sym typeface="Poppins"/>
              </a:rPr>
              <a:t>x igual a 4</a:t>
            </a:r>
            <a:r>
              <a:rPr b="0" i="0" lang="pt-BR" sz="3500" u="none" cap="none" strike="noStrike">
                <a:solidFill>
                  <a:srgbClr val="FFFF00"/>
                </a:solidFill>
                <a:latin typeface="Poppins"/>
                <a:ea typeface="Poppins"/>
                <a:cs typeface="Poppins"/>
                <a:sym typeface="Poppins"/>
              </a:rPr>
              <a:t>”</a:t>
            </a:r>
            <a:r>
              <a:rPr b="0" i="0" lang="pt-BR" sz="3500" u="none" cap="none" strike="noStrike">
                <a:solidFill>
                  <a:srgbClr val="F2F2F2"/>
                </a:solidFill>
                <a:latin typeface="Poppins"/>
                <a:ea typeface="Poppins"/>
                <a:cs typeface="Poppins"/>
                <a:sym typeface="Poppins"/>
              </a:rPr>
              <a:t>)</a:t>
            </a:r>
            <a:endParaRPr b="0" i="0" sz="3500" u="none" cap="none" strike="noStrike">
              <a:solidFill>
                <a:srgbClr val="000000"/>
              </a:solidFill>
              <a:latin typeface="Poppins"/>
              <a:ea typeface="Poppins"/>
              <a:cs typeface="Poppins"/>
              <a:sym typeface="Poppins"/>
            </a:endParaRPr>
          </a:p>
        </p:txBody>
      </p:sp>
      <p:cxnSp>
        <p:nvCxnSpPr>
          <p:cNvPr id="170" name="Google Shape;170;p5"/>
          <p:cNvCxnSpPr/>
          <p:nvPr/>
        </p:nvCxnSpPr>
        <p:spPr>
          <a:xfrm flipH="1" rot="10800000">
            <a:off x="208525" y="660375"/>
            <a:ext cx="6311400" cy="28800"/>
          </a:xfrm>
          <a:prstGeom prst="straightConnector1">
            <a:avLst/>
          </a:prstGeom>
          <a:noFill/>
          <a:ln cap="flat" cmpd="sng" w="9525">
            <a:solidFill>
              <a:srgbClr val="A3A3C1"/>
            </a:solidFill>
            <a:prstDash val="solid"/>
            <a:round/>
            <a:headEnd len="sm" w="sm" type="none"/>
            <a:tailEnd len="sm" w="sm" type="none"/>
          </a:ln>
        </p:spPr>
      </p:cxnSp>
      <p:sp>
        <p:nvSpPr>
          <p:cNvPr id="171" name="Google Shape;171;p5"/>
          <p:cNvSpPr txBox="1"/>
          <p:nvPr/>
        </p:nvSpPr>
        <p:spPr>
          <a:xfrm>
            <a:off x="609600" y="228600"/>
            <a:ext cx="77769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Poppins"/>
                <a:ea typeface="Poppins"/>
                <a:cs typeface="Poppins"/>
                <a:sym typeface="Poppins"/>
              </a:rPr>
              <a:t>https://dontpad.com/reposicao_python</a:t>
            </a:r>
            <a:endParaRPr b="0" i="0" sz="1200" u="none" cap="none" strike="noStrike">
              <a:solidFill>
                <a:srgbClr val="FFFFFF"/>
              </a:solidFill>
              <a:latin typeface="Poppins"/>
              <a:ea typeface="Poppins"/>
              <a:cs typeface="Poppins"/>
              <a:sym typeface="Poppi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7" name="Shape 177"/>
        <p:cNvGrpSpPr/>
        <p:nvPr/>
      </p:nvGrpSpPr>
      <p:grpSpPr>
        <a:xfrm>
          <a:off x="0" y="0"/>
          <a:ext cx="0" cy="0"/>
          <a:chOff x="0" y="0"/>
          <a:chExt cx="0" cy="0"/>
        </a:xfrm>
      </p:grpSpPr>
      <p:sp>
        <p:nvSpPr>
          <p:cNvPr id="178" name="Google Shape;178;p6"/>
          <p:cNvSpPr txBox="1"/>
          <p:nvPr>
            <p:ph idx="12" type="sldNum"/>
          </p:nvPr>
        </p:nvSpPr>
        <p:spPr>
          <a:xfrm>
            <a:off x="7461647" y="4880409"/>
            <a:ext cx="1269300" cy="1155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800"/>
              <a:buFont typeface="Arial"/>
              <a:buNone/>
            </a:pPr>
            <a:fld id="{00000000-1234-1234-1234-123412341234}" type="slidenum">
              <a:rPr lang="pt-BR"/>
              <a:t>‹#›</a:t>
            </a:fld>
            <a:endParaRPr/>
          </a:p>
        </p:txBody>
      </p:sp>
      <p:sp>
        <p:nvSpPr>
          <p:cNvPr id="179" name="Google Shape;179;p6"/>
          <p:cNvSpPr/>
          <p:nvPr/>
        </p:nvSpPr>
        <p:spPr>
          <a:xfrm>
            <a:off x="3221831" y="0"/>
            <a:ext cx="270000" cy="205978"/>
          </a:xfrm>
          <a:custGeom>
            <a:rect b="b" l="l" r="r" t="t"/>
            <a:pathLst>
              <a:path extrusionOk="0" h="274638" w="360000">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a:gsLst>
              <a:gs pos="0">
                <a:schemeClr val="dk2"/>
              </a:gs>
              <a:gs pos="60000">
                <a:schemeClr val="dk2"/>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180" name="Google Shape;180;p6"/>
          <p:cNvSpPr txBox="1"/>
          <p:nvPr/>
        </p:nvSpPr>
        <p:spPr>
          <a:xfrm>
            <a:off x="351800" y="681475"/>
            <a:ext cx="8548800" cy="5541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2600"/>
              </a:spcBef>
              <a:spcAft>
                <a:spcPts val="900"/>
              </a:spcAft>
              <a:buClr>
                <a:srgbClr val="000000"/>
              </a:buClr>
              <a:buSzPts val="1100"/>
              <a:buFont typeface="Arial"/>
              <a:buNone/>
            </a:pPr>
            <a:r>
              <a:rPr b="1" i="0" lang="pt-BR" sz="3000" u="none" cap="none" strike="noStrike">
                <a:solidFill>
                  <a:srgbClr val="F2F2F2"/>
                </a:solidFill>
                <a:latin typeface="Poppins"/>
                <a:ea typeface="Poppins"/>
                <a:cs typeface="Poppins"/>
                <a:sym typeface="Poppins"/>
              </a:rPr>
              <a:t>Condição Composta - If Else</a:t>
            </a:r>
            <a:endParaRPr b="1" i="0" sz="3000" u="none" cap="none" strike="noStrike">
              <a:solidFill>
                <a:srgbClr val="F2F2F2"/>
              </a:solidFill>
              <a:latin typeface="Poppins"/>
              <a:ea typeface="Poppins"/>
              <a:cs typeface="Poppins"/>
              <a:sym typeface="Poppins"/>
            </a:endParaRPr>
          </a:p>
        </p:txBody>
      </p:sp>
      <p:sp>
        <p:nvSpPr>
          <p:cNvPr id="181" name="Google Shape;181;p6"/>
          <p:cNvSpPr txBox="1"/>
          <p:nvPr/>
        </p:nvSpPr>
        <p:spPr>
          <a:xfrm>
            <a:off x="260750" y="1534675"/>
            <a:ext cx="6736200" cy="3417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rgbClr val="F2F2F2"/>
              </a:buClr>
              <a:buSzPts val="1500"/>
              <a:buFont typeface="Poppins"/>
              <a:buChar char="●"/>
            </a:pPr>
            <a:r>
              <a:rPr b="0" i="0" lang="pt-BR" sz="1500" u="none" cap="none" strike="noStrike">
                <a:solidFill>
                  <a:srgbClr val="F2F2F2"/>
                </a:solidFill>
                <a:latin typeface="Poppins"/>
                <a:ea typeface="Poppins"/>
                <a:cs typeface="Poppins"/>
                <a:sym typeface="Poppins"/>
              </a:rPr>
              <a:t>Vimos que com o </a:t>
            </a:r>
            <a:r>
              <a:rPr b="0" i="0" lang="pt-BR" sz="1500" u="none" cap="none" strike="noStrike">
                <a:solidFill>
                  <a:schemeClr val="accent1"/>
                </a:solidFill>
                <a:latin typeface="Poppins"/>
                <a:ea typeface="Poppins"/>
                <a:cs typeface="Poppins"/>
                <a:sym typeface="Poppins"/>
              </a:rPr>
              <a:t>if </a:t>
            </a:r>
            <a:r>
              <a:rPr b="0" i="0" lang="pt-BR" sz="1500" u="none" cap="none" strike="noStrike">
                <a:solidFill>
                  <a:srgbClr val="F2F2F2"/>
                </a:solidFill>
                <a:latin typeface="Poppins"/>
                <a:ea typeface="Poppins"/>
                <a:cs typeface="Poppins"/>
                <a:sym typeface="Poppins"/>
              </a:rPr>
              <a:t>é possível criar uma condição, que caso seja verdadeira, ela executa um bloco de código, mas o que acontece se a condição seja falsa?</a:t>
            </a:r>
            <a:endParaRPr b="0" i="0" sz="1500" u="none" cap="none" strike="noStrike">
              <a:solidFill>
                <a:srgbClr val="F2F2F2"/>
              </a:solidFill>
              <a:latin typeface="Poppins"/>
              <a:ea typeface="Poppins"/>
              <a:cs typeface="Poppins"/>
              <a:sym typeface="Poppins"/>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F2F2F2"/>
              </a:solidFill>
              <a:latin typeface="Poppins"/>
              <a:ea typeface="Poppins"/>
              <a:cs typeface="Poppins"/>
              <a:sym typeface="Poppins"/>
            </a:endParaRPr>
          </a:p>
          <a:p>
            <a:pPr indent="-323850" lvl="0" marL="457200" marR="0" rtl="0" algn="l">
              <a:lnSpc>
                <a:spcPct val="100000"/>
              </a:lnSpc>
              <a:spcBef>
                <a:spcPts val="0"/>
              </a:spcBef>
              <a:spcAft>
                <a:spcPts val="0"/>
              </a:spcAft>
              <a:buClr>
                <a:srgbClr val="F2F2F2"/>
              </a:buClr>
              <a:buSzPts val="1500"/>
              <a:buFont typeface="Poppins"/>
              <a:buChar char="●"/>
            </a:pPr>
            <a:r>
              <a:rPr b="0" i="0" lang="pt-BR" sz="1500" u="none" cap="none" strike="noStrike">
                <a:solidFill>
                  <a:srgbClr val="F2F2F2"/>
                </a:solidFill>
                <a:latin typeface="Poppins"/>
                <a:ea typeface="Poppins"/>
                <a:cs typeface="Poppins"/>
                <a:sym typeface="Poppins"/>
              </a:rPr>
              <a:t>Caso a condição seja falsa, o seu bloco de instrução não será executado. Mas o que eu faço caso eu queira executar outra coisa, se a condição for falsa?</a:t>
            </a:r>
            <a:endParaRPr b="0" i="0" sz="1500" u="none" cap="none" strike="noStrike">
              <a:solidFill>
                <a:srgbClr val="F2F2F2"/>
              </a:solidFill>
              <a:latin typeface="Poppins"/>
              <a:ea typeface="Poppins"/>
              <a:cs typeface="Poppins"/>
              <a:sym typeface="Poppins"/>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F2F2F2"/>
              </a:solidFill>
              <a:latin typeface="Poppins"/>
              <a:ea typeface="Poppins"/>
              <a:cs typeface="Poppins"/>
              <a:sym typeface="Poppins"/>
            </a:endParaRPr>
          </a:p>
          <a:p>
            <a:pPr indent="-323850" lvl="0" marL="457200" marR="0" rtl="0" algn="l">
              <a:lnSpc>
                <a:spcPct val="100000"/>
              </a:lnSpc>
              <a:spcBef>
                <a:spcPts val="0"/>
              </a:spcBef>
              <a:spcAft>
                <a:spcPts val="0"/>
              </a:spcAft>
              <a:buClr>
                <a:srgbClr val="F2F2F2"/>
              </a:buClr>
              <a:buSzPts val="1500"/>
              <a:buFont typeface="Poppins"/>
              <a:buChar char="●"/>
            </a:pPr>
            <a:r>
              <a:rPr b="0" i="0" lang="pt-BR" sz="1500" u="none" cap="none" strike="noStrike">
                <a:solidFill>
                  <a:srgbClr val="F2F2F2"/>
                </a:solidFill>
                <a:latin typeface="Poppins"/>
                <a:ea typeface="Poppins"/>
                <a:cs typeface="Poppins"/>
                <a:sym typeface="Poppins"/>
              </a:rPr>
              <a:t>No python, a estrutura </a:t>
            </a:r>
            <a:r>
              <a:rPr b="0" i="0" lang="pt-BR" sz="1500" u="none" cap="none" strike="noStrike">
                <a:solidFill>
                  <a:schemeClr val="accent1"/>
                </a:solidFill>
                <a:latin typeface="Poppins"/>
                <a:ea typeface="Poppins"/>
                <a:cs typeface="Poppins"/>
                <a:sym typeface="Poppins"/>
              </a:rPr>
              <a:t>else </a:t>
            </a:r>
            <a:r>
              <a:rPr b="0" i="0" lang="pt-BR" sz="1500" u="none" cap="none" strike="noStrike">
                <a:solidFill>
                  <a:srgbClr val="F2F2F2"/>
                </a:solidFill>
                <a:latin typeface="Poppins"/>
                <a:ea typeface="Poppins"/>
                <a:cs typeface="Poppins"/>
                <a:sym typeface="Poppins"/>
              </a:rPr>
              <a:t>(SE NÃO)</a:t>
            </a:r>
            <a:r>
              <a:rPr b="0" i="0" lang="pt-BR" sz="1500" u="none" cap="none" strike="noStrike">
                <a:solidFill>
                  <a:srgbClr val="D8D8D8"/>
                </a:solidFill>
                <a:latin typeface="Poppins"/>
                <a:ea typeface="Poppins"/>
                <a:cs typeface="Poppins"/>
                <a:sym typeface="Poppins"/>
              </a:rPr>
              <a:t>, será utilizada para criar o bloco de instrução que será executado, caso a condição inicial (if) seja falsa.</a:t>
            </a:r>
            <a:endParaRPr b="0" i="0" sz="1500" u="none" cap="none" strike="noStrike">
              <a:solidFill>
                <a:srgbClr val="D8D8D8"/>
              </a:solidFill>
              <a:latin typeface="Poppins"/>
              <a:ea typeface="Poppins"/>
              <a:cs typeface="Poppins"/>
              <a:sym typeface="Poppins"/>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D8D8D8"/>
              </a:solidFill>
              <a:latin typeface="Poppins"/>
              <a:ea typeface="Poppins"/>
              <a:cs typeface="Poppins"/>
              <a:sym typeface="Poppins"/>
            </a:endParaRPr>
          </a:p>
          <a:p>
            <a:pPr indent="-323850" lvl="0" marL="457200" marR="0" rtl="0" algn="l">
              <a:lnSpc>
                <a:spcPct val="100000"/>
              </a:lnSpc>
              <a:spcBef>
                <a:spcPts val="0"/>
              </a:spcBef>
              <a:spcAft>
                <a:spcPts val="0"/>
              </a:spcAft>
              <a:buClr>
                <a:srgbClr val="D8D8D8"/>
              </a:buClr>
              <a:buSzPts val="1500"/>
              <a:buFont typeface="Poppins"/>
              <a:buChar char="●"/>
            </a:pPr>
            <a:r>
              <a:rPr b="0" i="0" lang="pt-BR" sz="1500" u="none" cap="none" strike="noStrike">
                <a:solidFill>
                  <a:srgbClr val="D8D8D8"/>
                </a:solidFill>
                <a:latin typeface="Poppins"/>
                <a:ea typeface="Poppins"/>
                <a:cs typeface="Poppins"/>
                <a:sym typeface="Poppins"/>
              </a:rPr>
              <a:t>Para utilizar essa estrutura, basta colocar no mesmo nível do if a palavra reservada, </a:t>
            </a:r>
            <a:r>
              <a:rPr b="0" i="0" lang="pt-BR" sz="1500" u="none" cap="none" strike="noStrike">
                <a:solidFill>
                  <a:schemeClr val="accent1"/>
                </a:solidFill>
                <a:latin typeface="Poppins"/>
                <a:ea typeface="Poppins"/>
                <a:cs typeface="Poppins"/>
                <a:sym typeface="Poppins"/>
              </a:rPr>
              <a:t>else</a:t>
            </a:r>
            <a:r>
              <a:rPr b="0" i="0" lang="pt-BR" sz="1500" u="none" cap="none" strike="noStrike">
                <a:solidFill>
                  <a:srgbClr val="D8D8D8"/>
                </a:solidFill>
                <a:latin typeface="Poppins"/>
                <a:ea typeface="Poppins"/>
                <a:cs typeface="Poppins"/>
                <a:sym typeface="Poppins"/>
              </a:rPr>
              <a:t>, acompanhada dos dois pontos (:).</a:t>
            </a:r>
            <a:endParaRPr b="0" i="0" sz="1400" u="none" cap="none" strike="noStrike">
              <a:solidFill>
                <a:srgbClr val="000000"/>
              </a:solidFill>
              <a:latin typeface="Poppins"/>
              <a:ea typeface="Poppins"/>
              <a:cs typeface="Poppins"/>
              <a:sym typeface="Poppins"/>
            </a:endParaRPr>
          </a:p>
        </p:txBody>
      </p:sp>
      <p:pic>
        <p:nvPicPr>
          <p:cNvPr id="182" name="Google Shape;182;p6"/>
          <p:cNvPicPr preferRelativeResize="0"/>
          <p:nvPr/>
        </p:nvPicPr>
        <p:blipFill rotWithShape="1">
          <a:blip r:embed="rId3">
            <a:alphaModFix/>
          </a:blip>
          <a:srcRect b="0" l="0" r="0" t="0"/>
          <a:stretch/>
        </p:blipFill>
        <p:spPr>
          <a:xfrm>
            <a:off x="6988175" y="106376"/>
            <a:ext cx="2034650" cy="2034650"/>
          </a:xfrm>
          <a:prstGeom prst="rect">
            <a:avLst/>
          </a:prstGeom>
          <a:noFill/>
          <a:ln>
            <a:noFill/>
          </a:ln>
        </p:spPr>
      </p:pic>
      <p:cxnSp>
        <p:nvCxnSpPr>
          <p:cNvPr id="183" name="Google Shape;183;p6"/>
          <p:cNvCxnSpPr/>
          <p:nvPr/>
        </p:nvCxnSpPr>
        <p:spPr>
          <a:xfrm flipH="1" rot="10800000">
            <a:off x="208525" y="660375"/>
            <a:ext cx="6311400" cy="28800"/>
          </a:xfrm>
          <a:prstGeom prst="straightConnector1">
            <a:avLst/>
          </a:prstGeom>
          <a:noFill/>
          <a:ln cap="flat" cmpd="sng" w="9525">
            <a:solidFill>
              <a:srgbClr val="A3A3C1"/>
            </a:solidFill>
            <a:prstDash val="solid"/>
            <a:round/>
            <a:headEnd len="sm" w="sm" type="none"/>
            <a:tailEnd len="sm" w="sm" type="none"/>
          </a:ln>
        </p:spPr>
      </p:cxnSp>
      <p:sp>
        <p:nvSpPr>
          <p:cNvPr id="184" name="Google Shape;184;p6"/>
          <p:cNvSpPr txBox="1"/>
          <p:nvPr/>
        </p:nvSpPr>
        <p:spPr>
          <a:xfrm>
            <a:off x="609600" y="228600"/>
            <a:ext cx="77769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Poppins"/>
                <a:ea typeface="Poppins"/>
                <a:cs typeface="Poppins"/>
                <a:sym typeface="Poppins"/>
              </a:rPr>
              <a:t>https://dontpad.com/reposicao_python</a:t>
            </a:r>
            <a:endParaRPr b="0" i="0" sz="1200" u="none" cap="none" strike="noStrike">
              <a:solidFill>
                <a:srgbClr val="FFFFFF"/>
              </a:solidFill>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0" st="0"/>
                                            </p:txEl>
                                          </p:spTgt>
                                        </p:tgtEl>
                                        <p:attrNameLst>
                                          <p:attrName>style.visibility</p:attrName>
                                        </p:attrNameLst>
                                      </p:cBhvr>
                                      <p:to>
                                        <p:strVal val="visible"/>
                                      </p:to>
                                    </p:set>
                                    <p:animEffect filter="fade" transition="in">
                                      <p:cBhvr>
                                        <p:cTn dur="1000"/>
                                        <p:tgtEl>
                                          <p:spTgt spid="1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1" st="1"/>
                                            </p:txEl>
                                          </p:spTgt>
                                        </p:tgtEl>
                                        <p:attrNameLst>
                                          <p:attrName>style.visibility</p:attrName>
                                        </p:attrNameLst>
                                      </p:cBhvr>
                                      <p:to>
                                        <p:strVal val="visible"/>
                                      </p:to>
                                    </p:set>
                                    <p:animEffect filter="fade" transition="in">
                                      <p:cBhvr>
                                        <p:cTn dur="1000"/>
                                        <p:tgtEl>
                                          <p:spTgt spid="1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2" st="2"/>
                                            </p:txEl>
                                          </p:spTgt>
                                        </p:tgtEl>
                                        <p:attrNameLst>
                                          <p:attrName>style.visibility</p:attrName>
                                        </p:attrNameLst>
                                      </p:cBhvr>
                                      <p:to>
                                        <p:strVal val="visible"/>
                                      </p:to>
                                    </p:set>
                                    <p:animEffect filter="fade" transition="in">
                                      <p:cBhvr>
                                        <p:cTn dur="1000"/>
                                        <p:tgtEl>
                                          <p:spTgt spid="18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3" st="3"/>
                                            </p:txEl>
                                          </p:spTgt>
                                        </p:tgtEl>
                                        <p:attrNameLst>
                                          <p:attrName>style.visibility</p:attrName>
                                        </p:attrNameLst>
                                      </p:cBhvr>
                                      <p:to>
                                        <p:strVal val="visible"/>
                                      </p:to>
                                    </p:set>
                                    <p:animEffect filter="fade" transition="in">
                                      <p:cBhvr>
                                        <p:cTn dur="1000"/>
                                        <p:tgtEl>
                                          <p:spTgt spid="18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4" st="4"/>
                                            </p:txEl>
                                          </p:spTgt>
                                        </p:tgtEl>
                                        <p:attrNameLst>
                                          <p:attrName>style.visibility</p:attrName>
                                        </p:attrNameLst>
                                      </p:cBhvr>
                                      <p:to>
                                        <p:strVal val="visible"/>
                                      </p:to>
                                    </p:set>
                                    <p:animEffect filter="fade" transition="in">
                                      <p:cBhvr>
                                        <p:cTn dur="1000"/>
                                        <p:tgtEl>
                                          <p:spTgt spid="18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5" st="5"/>
                                            </p:txEl>
                                          </p:spTgt>
                                        </p:tgtEl>
                                        <p:attrNameLst>
                                          <p:attrName>style.visibility</p:attrName>
                                        </p:attrNameLst>
                                      </p:cBhvr>
                                      <p:to>
                                        <p:strVal val="visible"/>
                                      </p:to>
                                    </p:set>
                                    <p:animEffect filter="fade" transition="in">
                                      <p:cBhvr>
                                        <p:cTn dur="1000"/>
                                        <p:tgtEl>
                                          <p:spTgt spid="18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6" st="6"/>
                                            </p:txEl>
                                          </p:spTgt>
                                        </p:tgtEl>
                                        <p:attrNameLst>
                                          <p:attrName>style.visibility</p:attrName>
                                        </p:attrNameLst>
                                      </p:cBhvr>
                                      <p:to>
                                        <p:strVal val="visible"/>
                                      </p:to>
                                    </p:set>
                                    <p:animEffect filter="fade" transition="in">
                                      <p:cBhvr>
                                        <p:cTn dur="1000"/>
                                        <p:tgtEl>
                                          <p:spTgt spid="181">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0" name="Shape 190"/>
        <p:cNvGrpSpPr/>
        <p:nvPr/>
      </p:nvGrpSpPr>
      <p:grpSpPr>
        <a:xfrm>
          <a:off x="0" y="0"/>
          <a:ext cx="0" cy="0"/>
          <a:chOff x="0" y="0"/>
          <a:chExt cx="0" cy="0"/>
        </a:xfrm>
      </p:grpSpPr>
      <p:sp>
        <p:nvSpPr>
          <p:cNvPr id="191" name="Google Shape;191;p7"/>
          <p:cNvSpPr txBox="1"/>
          <p:nvPr>
            <p:ph idx="12" type="sldNum"/>
          </p:nvPr>
        </p:nvSpPr>
        <p:spPr>
          <a:xfrm>
            <a:off x="7461647" y="4880409"/>
            <a:ext cx="1269300" cy="1155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800"/>
              <a:buFont typeface="Arial"/>
              <a:buNone/>
            </a:pPr>
            <a:fld id="{00000000-1234-1234-1234-123412341234}" type="slidenum">
              <a:rPr lang="pt-BR"/>
              <a:t>‹#›</a:t>
            </a:fld>
            <a:endParaRPr/>
          </a:p>
        </p:txBody>
      </p:sp>
      <p:sp>
        <p:nvSpPr>
          <p:cNvPr id="192" name="Google Shape;192;p7"/>
          <p:cNvSpPr/>
          <p:nvPr/>
        </p:nvSpPr>
        <p:spPr>
          <a:xfrm>
            <a:off x="3221831" y="0"/>
            <a:ext cx="270000" cy="205978"/>
          </a:xfrm>
          <a:custGeom>
            <a:rect b="b" l="l" r="r" t="t"/>
            <a:pathLst>
              <a:path extrusionOk="0" h="274638" w="360000">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a:gsLst>
              <a:gs pos="0">
                <a:schemeClr val="dk2"/>
              </a:gs>
              <a:gs pos="60000">
                <a:schemeClr val="dk2"/>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193" name="Google Shape;193;p7"/>
          <p:cNvSpPr txBox="1"/>
          <p:nvPr/>
        </p:nvSpPr>
        <p:spPr>
          <a:xfrm>
            <a:off x="351800" y="757675"/>
            <a:ext cx="8548800" cy="5541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2600"/>
              </a:spcBef>
              <a:spcAft>
                <a:spcPts val="900"/>
              </a:spcAft>
              <a:buClr>
                <a:srgbClr val="000000"/>
              </a:buClr>
              <a:buSzPts val="1100"/>
              <a:buFont typeface="Arial"/>
              <a:buNone/>
            </a:pPr>
            <a:r>
              <a:rPr b="1" i="0" lang="pt-BR" sz="3000" u="none" cap="none" strike="noStrike">
                <a:solidFill>
                  <a:srgbClr val="F2F2F2"/>
                </a:solidFill>
                <a:latin typeface="Poppins"/>
                <a:ea typeface="Poppins"/>
                <a:cs typeface="Poppins"/>
                <a:sym typeface="Poppins"/>
              </a:rPr>
              <a:t>Condição Composta - Declaração</a:t>
            </a:r>
            <a:endParaRPr b="1" i="0" sz="3000" u="none" cap="none" strike="noStrike">
              <a:solidFill>
                <a:srgbClr val="F2F2F2"/>
              </a:solidFill>
              <a:latin typeface="Poppins"/>
              <a:ea typeface="Poppins"/>
              <a:cs typeface="Poppins"/>
              <a:sym typeface="Poppins"/>
            </a:endParaRPr>
          </a:p>
        </p:txBody>
      </p:sp>
      <p:cxnSp>
        <p:nvCxnSpPr>
          <p:cNvPr id="194" name="Google Shape;194;p7"/>
          <p:cNvCxnSpPr>
            <a:stCxn id="195" idx="0"/>
          </p:cNvCxnSpPr>
          <p:nvPr/>
        </p:nvCxnSpPr>
        <p:spPr>
          <a:xfrm>
            <a:off x="1439800" y="2117163"/>
            <a:ext cx="1838100" cy="894600"/>
          </a:xfrm>
          <a:prstGeom prst="straightConnector1">
            <a:avLst/>
          </a:prstGeom>
          <a:noFill/>
          <a:ln cap="flat" cmpd="sng" w="38100">
            <a:solidFill>
              <a:srgbClr val="723189"/>
            </a:solidFill>
            <a:prstDash val="solid"/>
            <a:round/>
            <a:headEnd len="sm" w="sm" type="none"/>
            <a:tailEnd len="med" w="med" type="triangle"/>
          </a:ln>
        </p:spPr>
      </p:cxnSp>
      <p:sp>
        <p:nvSpPr>
          <p:cNvPr id="195" name="Google Shape;195;p7"/>
          <p:cNvSpPr/>
          <p:nvPr/>
        </p:nvSpPr>
        <p:spPr>
          <a:xfrm>
            <a:off x="412750" y="2047975"/>
            <a:ext cx="2054100" cy="1107000"/>
          </a:xfrm>
          <a:prstGeom prst="doubleWave">
            <a:avLst>
              <a:gd fmla="val 6250" name="adj1"/>
              <a:gd fmla="val 0" name="adj2"/>
            </a:avLst>
          </a:prstGeom>
          <a:solidFill>
            <a:srgbClr val="EAE5EB"/>
          </a:solidFill>
          <a:ln cap="flat" cmpd="sng" w="9525">
            <a:solidFill>
              <a:srgbClr val="1B192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pt-BR" sz="1500" u="none" cap="none" strike="noStrike">
                <a:solidFill>
                  <a:srgbClr val="723189"/>
                </a:solidFill>
                <a:latin typeface="Poppins"/>
                <a:ea typeface="Poppins"/>
                <a:cs typeface="Poppins"/>
                <a:sym typeface="Poppins"/>
              </a:rPr>
              <a:t>Palavra reservada, else</a:t>
            </a:r>
            <a:endParaRPr b="1" i="0" sz="1500" u="none" cap="none" strike="noStrike">
              <a:solidFill>
                <a:srgbClr val="723189"/>
              </a:solidFill>
              <a:latin typeface="Poppins"/>
              <a:ea typeface="Poppins"/>
              <a:cs typeface="Poppins"/>
              <a:sym typeface="Poppins"/>
            </a:endParaRPr>
          </a:p>
        </p:txBody>
      </p:sp>
      <p:sp>
        <p:nvSpPr>
          <p:cNvPr id="196" name="Google Shape;196;p7"/>
          <p:cNvSpPr txBox="1"/>
          <p:nvPr/>
        </p:nvSpPr>
        <p:spPr>
          <a:xfrm>
            <a:off x="2876700" y="1437000"/>
            <a:ext cx="3390600" cy="3648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pt-BR" sz="2500" u="none" cap="none" strike="noStrike">
                <a:solidFill>
                  <a:srgbClr val="746EB3"/>
                </a:solidFill>
                <a:latin typeface="Poppins"/>
                <a:ea typeface="Poppins"/>
                <a:cs typeface="Poppins"/>
                <a:sym typeface="Poppins"/>
              </a:rPr>
              <a:t>if  1 == </a:t>
            </a:r>
            <a:r>
              <a:rPr b="0" i="0" lang="pt-BR" sz="2500" u="none" cap="none" strike="noStrike">
                <a:solidFill>
                  <a:srgbClr val="746EB3"/>
                </a:solidFill>
                <a:latin typeface="Poppins"/>
                <a:ea typeface="Poppins"/>
                <a:cs typeface="Poppins"/>
                <a:sym typeface="Poppins"/>
              </a:rPr>
              <a:t>1</a:t>
            </a:r>
            <a:r>
              <a:rPr b="0" i="0" lang="pt-BR" sz="2500" u="none" cap="none" strike="noStrike">
                <a:solidFill>
                  <a:schemeClr val="accent1"/>
                </a:solidFill>
                <a:latin typeface="Poppins"/>
                <a:ea typeface="Poppins"/>
                <a:cs typeface="Poppins"/>
                <a:sym typeface="Poppins"/>
              </a:rPr>
              <a:t>:</a:t>
            </a:r>
            <a:endParaRPr b="0" i="0" sz="2500" u="none" cap="none" strike="noStrike">
              <a:solidFill>
                <a:srgbClr val="746EB3"/>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746EB3"/>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2500"/>
              <a:buFont typeface="Arial"/>
              <a:buNone/>
            </a:pPr>
            <a:r>
              <a:rPr b="0" i="0" lang="pt-BR" sz="2500" u="none" cap="none" strike="noStrike">
                <a:solidFill>
                  <a:srgbClr val="746EB3"/>
                </a:solidFill>
                <a:latin typeface="Poppins"/>
                <a:ea typeface="Poppins"/>
                <a:cs typeface="Poppins"/>
                <a:sym typeface="Poppins"/>
              </a:rPr>
              <a:t>	[</a:t>
            </a:r>
            <a:r>
              <a:rPr b="0" i="0" lang="pt-BR" sz="2500" u="none" cap="none" strike="noStrike">
                <a:solidFill>
                  <a:srgbClr val="746EB3"/>
                </a:solidFill>
                <a:latin typeface="Poppins"/>
                <a:ea typeface="Poppins"/>
                <a:cs typeface="Poppins"/>
                <a:sym typeface="Poppins"/>
              </a:rPr>
              <a:t>Instruções…</a:t>
            </a:r>
            <a:r>
              <a:rPr b="0" i="0" lang="pt-BR" sz="2500" u="none" cap="none" strike="noStrike">
                <a:solidFill>
                  <a:srgbClr val="746EB3"/>
                </a:solidFill>
                <a:latin typeface="Poppins"/>
                <a:ea typeface="Poppins"/>
                <a:cs typeface="Poppins"/>
                <a:sym typeface="Poppins"/>
              </a:rPr>
              <a:t>]</a:t>
            </a:r>
            <a:endParaRPr b="0" i="0" sz="2500" u="none" cap="none" strike="noStrike">
              <a:solidFill>
                <a:srgbClr val="746EB3"/>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746EB3"/>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2500"/>
              <a:buFont typeface="Arial"/>
              <a:buNone/>
            </a:pPr>
            <a:r>
              <a:rPr b="0" i="0" lang="pt-BR" sz="2500" u="none" cap="none" strike="noStrike">
                <a:solidFill>
                  <a:srgbClr val="FF0000"/>
                </a:solidFill>
                <a:latin typeface="Poppins"/>
                <a:ea typeface="Poppins"/>
                <a:cs typeface="Poppins"/>
                <a:sym typeface="Poppins"/>
              </a:rPr>
              <a:t>else:</a:t>
            </a:r>
            <a:endParaRPr b="0" i="0" sz="2500" u="none" cap="none" strike="noStrike">
              <a:solidFill>
                <a:srgbClr val="F2F2F2"/>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FF000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2500"/>
              <a:buFont typeface="Arial"/>
              <a:buNone/>
            </a:pPr>
            <a:r>
              <a:rPr b="0" i="0" lang="pt-BR" sz="2500" u="none" cap="none" strike="noStrike">
                <a:solidFill>
                  <a:srgbClr val="FF0000"/>
                </a:solidFill>
                <a:latin typeface="Poppins"/>
                <a:ea typeface="Poppins"/>
                <a:cs typeface="Poppins"/>
                <a:sym typeface="Poppins"/>
              </a:rPr>
              <a:t>	</a:t>
            </a:r>
            <a:r>
              <a:rPr b="0" i="0" lang="pt-BR" sz="2500" u="none" cap="none" strike="noStrike">
                <a:solidFill>
                  <a:srgbClr val="746EB3"/>
                </a:solidFill>
                <a:latin typeface="Poppins"/>
                <a:ea typeface="Poppins"/>
                <a:cs typeface="Poppins"/>
                <a:sym typeface="Poppins"/>
              </a:rPr>
              <a:t>[</a:t>
            </a:r>
            <a:r>
              <a:rPr b="0" i="0" lang="pt-BR" sz="2500" u="none" cap="none" strike="noStrike">
                <a:solidFill>
                  <a:srgbClr val="746EB3"/>
                </a:solidFill>
                <a:latin typeface="Poppins"/>
                <a:ea typeface="Poppins"/>
                <a:cs typeface="Poppins"/>
                <a:sym typeface="Poppins"/>
              </a:rPr>
              <a:t>Instruções…</a:t>
            </a:r>
            <a:r>
              <a:rPr b="0" i="0" lang="pt-BR" sz="2500" u="none" cap="none" strike="noStrike">
                <a:solidFill>
                  <a:srgbClr val="746EB3"/>
                </a:solidFill>
                <a:latin typeface="Poppins"/>
                <a:ea typeface="Poppins"/>
                <a:cs typeface="Poppins"/>
                <a:sym typeface="Poppins"/>
              </a:rPr>
              <a:t>]</a:t>
            </a:r>
            <a:endParaRPr b="0" i="0" sz="2500" u="none" cap="none" strike="noStrike">
              <a:solidFill>
                <a:srgbClr val="746EB3"/>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746EB3"/>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F2F2F2"/>
              </a:solidFill>
              <a:latin typeface="Poppins"/>
              <a:ea typeface="Poppins"/>
              <a:cs typeface="Poppins"/>
              <a:sym typeface="Poppins"/>
            </a:endParaRPr>
          </a:p>
        </p:txBody>
      </p:sp>
      <p:cxnSp>
        <p:nvCxnSpPr>
          <p:cNvPr id="197" name="Google Shape;197;p7"/>
          <p:cNvCxnSpPr/>
          <p:nvPr/>
        </p:nvCxnSpPr>
        <p:spPr>
          <a:xfrm flipH="1" rot="10800000">
            <a:off x="208525" y="660375"/>
            <a:ext cx="6311400" cy="28800"/>
          </a:xfrm>
          <a:prstGeom prst="straightConnector1">
            <a:avLst/>
          </a:prstGeom>
          <a:noFill/>
          <a:ln cap="flat" cmpd="sng" w="9525">
            <a:solidFill>
              <a:srgbClr val="A3A3C1"/>
            </a:solidFill>
            <a:prstDash val="solid"/>
            <a:round/>
            <a:headEnd len="sm" w="sm" type="none"/>
            <a:tailEnd len="sm" w="sm" type="none"/>
          </a:ln>
        </p:spPr>
      </p:cxnSp>
      <p:sp>
        <p:nvSpPr>
          <p:cNvPr id="198" name="Google Shape;198;p7"/>
          <p:cNvSpPr txBox="1"/>
          <p:nvPr/>
        </p:nvSpPr>
        <p:spPr>
          <a:xfrm>
            <a:off x="609600" y="228600"/>
            <a:ext cx="77769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Poppins"/>
                <a:ea typeface="Poppins"/>
                <a:cs typeface="Poppins"/>
                <a:sym typeface="Poppins"/>
              </a:rPr>
              <a:t>https://dontpad.com/reposicao_python</a:t>
            </a:r>
            <a:endParaRPr b="0" i="0" sz="1200" u="none" cap="none" strike="noStrike">
              <a:solidFill>
                <a:srgbClr val="FFFFFF"/>
              </a:solidFill>
              <a:latin typeface="Poppins"/>
              <a:ea typeface="Poppins"/>
              <a:cs typeface="Poppins"/>
              <a:sym typeface="Poppi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4" name="Shape 204"/>
        <p:cNvGrpSpPr/>
        <p:nvPr/>
      </p:nvGrpSpPr>
      <p:grpSpPr>
        <a:xfrm>
          <a:off x="0" y="0"/>
          <a:ext cx="0" cy="0"/>
          <a:chOff x="0" y="0"/>
          <a:chExt cx="0" cy="0"/>
        </a:xfrm>
      </p:grpSpPr>
      <p:sp>
        <p:nvSpPr>
          <p:cNvPr id="205" name="Google Shape;205;p8"/>
          <p:cNvSpPr txBox="1"/>
          <p:nvPr>
            <p:ph idx="12" type="sldNum"/>
          </p:nvPr>
        </p:nvSpPr>
        <p:spPr>
          <a:xfrm>
            <a:off x="7461647" y="4880409"/>
            <a:ext cx="1269300" cy="1155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800"/>
              <a:buFont typeface="Arial"/>
              <a:buNone/>
            </a:pPr>
            <a:fld id="{00000000-1234-1234-1234-123412341234}" type="slidenum">
              <a:rPr lang="pt-BR"/>
              <a:t>‹#›</a:t>
            </a:fld>
            <a:endParaRPr/>
          </a:p>
        </p:txBody>
      </p:sp>
      <p:sp>
        <p:nvSpPr>
          <p:cNvPr id="206" name="Google Shape;206;p8"/>
          <p:cNvSpPr/>
          <p:nvPr/>
        </p:nvSpPr>
        <p:spPr>
          <a:xfrm>
            <a:off x="3221831" y="0"/>
            <a:ext cx="270000" cy="205978"/>
          </a:xfrm>
          <a:custGeom>
            <a:rect b="b" l="l" r="r" t="t"/>
            <a:pathLst>
              <a:path extrusionOk="0" h="274638" w="360000">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a:gsLst>
              <a:gs pos="0">
                <a:schemeClr val="dk2"/>
              </a:gs>
              <a:gs pos="60000">
                <a:schemeClr val="dk2"/>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207" name="Google Shape;207;p8"/>
          <p:cNvSpPr txBox="1"/>
          <p:nvPr/>
        </p:nvSpPr>
        <p:spPr>
          <a:xfrm>
            <a:off x="351800" y="757675"/>
            <a:ext cx="8548800" cy="5541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2600"/>
              </a:spcBef>
              <a:spcAft>
                <a:spcPts val="900"/>
              </a:spcAft>
              <a:buClr>
                <a:srgbClr val="000000"/>
              </a:buClr>
              <a:buSzPts val="1100"/>
              <a:buFont typeface="Arial"/>
              <a:buNone/>
            </a:pPr>
            <a:r>
              <a:rPr b="1" i="0" lang="pt-BR" sz="3000" u="none" cap="none" strike="noStrike">
                <a:solidFill>
                  <a:srgbClr val="F2F2F2"/>
                </a:solidFill>
                <a:latin typeface="Poppins"/>
                <a:ea typeface="Poppins"/>
                <a:cs typeface="Poppins"/>
                <a:sym typeface="Poppins"/>
              </a:rPr>
              <a:t>Condição Composta - Exemplo</a:t>
            </a:r>
            <a:endParaRPr b="1" i="0" sz="3000" u="none" cap="none" strike="noStrike">
              <a:solidFill>
                <a:srgbClr val="F2F2F2"/>
              </a:solidFill>
              <a:latin typeface="Poppins"/>
              <a:ea typeface="Poppins"/>
              <a:cs typeface="Poppins"/>
              <a:sym typeface="Poppins"/>
            </a:endParaRPr>
          </a:p>
        </p:txBody>
      </p:sp>
      <p:sp>
        <p:nvSpPr>
          <p:cNvPr id="208" name="Google Shape;208;p8"/>
          <p:cNvSpPr txBox="1"/>
          <p:nvPr/>
        </p:nvSpPr>
        <p:spPr>
          <a:xfrm>
            <a:off x="1682750" y="1618438"/>
            <a:ext cx="6279000" cy="2955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pt-BR" sz="3000" u="none" cap="none" strike="noStrike">
                <a:solidFill>
                  <a:srgbClr val="F2F2F2"/>
                </a:solidFill>
                <a:latin typeface="Poppins"/>
                <a:ea typeface="Poppins"/>
                <a:cs typeface="Poppins"/>
                <a:sym typeface="Poppins"/>
              </a:rPr>
              <a:t>	x </a:t>
            </a:r>
            <a:r>
              <a:rPr b="0" i="0" lang="pt-BR" sz="3000" u="none" cap="none" strike="noStrike">
                <a:solidFill>
                  <a:schemeClr val="accent1"/>
                </a:solidFill>
                <a:latin typeface="Poppins"/>
                <a:ea typeface="Poppins"/>
                <a:cs typeface="Poppins"/>
                <a:sym typeface="Poppins"/>
              </a:rPr>
              <a:t>=</a:t>
            </a:r>
            <a:r>
              <a:rPr b="0" i="0" lang="pt-BR" sz="3000" u="none" cap="none" strike="noStrike">
                <a:solidFill>
                  <a:srgbClr val="F2F2F2"/>
                </a:solidFill>
                <a:latin typeface="Poppins"/>
                <a:ea typeface="Poppins"/>
                <a:cs typeface="Poppins"/>
                <a:sym typeface="Poppins"/>
              </a:rPr>
              <a:t> </a:t>
            </a:r>
            <a:r>
              <a:rPr lang="pt-BR" sz="3000">
                <a:solidFill>
                  <a:srgbClr val="F2F2F2"/>
                </a:solidFill>
                <a:latin typeface="Poppins"/>
                <a:ea typeface="Poppins"/>
                <a:cs typeface="Poppins"/>
                <a:sym typeface="Poppins"/>
              </a:rPr>
              <a:t>4</a:t>
            </a:r>
            <a:endParaRPr b="0" i="0" sz="3000" u="none" cap="none" strike="noStrike">
              <a:solidFill>
                <a:srgbClr val="F2F2F2"/>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3000"/>
              <a:buFont typeface="Arial"/>
              <a:buNone/>
            </a:pPr>
            <a:r>
              <a:rPr b="0" i="0" lang="pt-BR" sz="3000" u="none" cap="none" strike="noStrike">
                <a:solidFill>
                  <a:srgbClr val="F2F2F2"/>
                </a:solidFill>
                <a:latin typeface="Poppins"/>
                <a:ea typeface="Poppins"/>
                <a:cs typeface="Poppins"/>
                <a:sym typeface="Poppins"/>
              </a:rPr>
              <a:t>	</a:t>
            </a:r>
            <a:endParaRPr b="0" i="0" sz="3000" u="none" cap="none" strike="noStrike">
              <a:solidFill>
                <a:srgbClr val="F2F2F2"/>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3000"/>
              <a:buFont typeface="Arial"/>
              <a:buNone/>
            </a:pPr>
            <a:r>
              <a:rPr b="0" i="0" lang="pt-BR" sz="3000" u="none" cap="none" strike="noStrike">
                <a:solidFill>
                  <a:srgbClr val="F2F2F2"/>
                </a:solidFill>
                <a:latin typeface="Poppins"/>
                <a:ea typeface="Poppins"/>
                <a:cs typeface="Poppins"/>
                <a:sym typeface="Poppins"/>
              </a:rPr>
              <a:t>	</a:t>
            </a:r>
            <a:r>
              <a:rPr b="0" i="0" lang="pt-BR" sz="3000" u="none" cap="none" strike="noStrike">
                <a:solidFill>
                  <a:srgbClr val="746EB3"/>
                </a:solidFill>
                <a:latin typeface="Poppins"/>
                <a:ea typeface="Poppins"/>
                <a:cs typeface="Poppins"/>
                <a:sym typeface="Poppins"/>
              </a:rPr>
              <a:t>if </a:t>
            </a:r>
            <a:r>
              <a:rPr b="0" i="0" lang="pt-BR" sz="3000" u="none" cap="none" strike="noStrike">
                <a:solidFill>
                  <a:srgbClr val="F2F2F2"/>
                </a:solidFill>
                <a:latin typeface="Poppins"/>
                <a:ea typeface="Poppins"/>
                <a:cs typeface="Poppins"/>
                <a:sym typeface="Poppins"/>
              </a:rPr>
              <a:t>x </a:t>
            </a:r>
            <a:r>
              <a:rPr b="0" i="0" lang="pt-BR" sz="3000" u="none" cap="none" strike="noStrike">
                <a:solidFill>
                  <a:schemeClr val="accent1"/>
                </a:solidFill>
                <a:latin typeface="Poppins"/>
                <a:ea typeface="Poppins"/>
                <a:cs typeface="Poppins"/>
                <a:sym typeface="Poppins"/>
              </a:rPr>
              <a:t>==</a:t>
            </a:r>
            <a:r>
              <a:rPr b="0" i="0" lang="pt-BR" sz="3000" u="none" cap="none" strike="noStrike">
                <a:solidFill>
                  <a:srgbClr val="F2F2F2"/>
                </a:solidFill>
                <a:latin typeface="Poppins"/>
                <a:ea typeface="Poppins"/>
                <a:cs typeface="Poppins"/>
                <a:sym typeface="Poppins"/>
              </a:rPr>
              <a:t> 4:</a:t>
            </a:r>
            <a:endParaRPr b="0" i="0" sz="3000" u="none" cap="none" strike="noStrike">
              <a:solidFill>
                <a:srgbClr val="F2F2F2"/>
              </a:solidFill>
              <a:latin typeface="Poppins"/>
              <a:ea typeface="Poppins"/>
              <a:cs typeface="Poppins"/>
              <a:sym typeface="Poppins"/>
            </a:endParaRPr>
          </a:p>
          <a:p>
            <a:pPr indent="457200" lvl="0" marL="0" marR="0" rtl="0" algn="l">
              <a:lnSpc>
                <a:spcPct val="100000"/>
              </a:lnSpc>
              <a:spcBef>
                <a:spcPts val="0"/>
              </a:spcBef>
              <a:spcAft>
                <a:spcPts val="0"/>
              </a:spcAft>
              <a:buClr>
                <a:srgbClr val="000000"/>
              </a:buClr>
              <a:buSzPts val="3000"/>
              <a:buFont typeface="Arial"/>
              <a:buNone/>
            </a:pPr>
            <a:r>
              <a:rPr b="0" i="0" lang="pt-BR" sz="3000" u="none" cap="none" strike="noStrike">
                <a:solidFill>
                  <a:srgbClr val="F2F2F2"/>
                </a:solidFill>
                <a:latin typeface="Poppins"/>
                <a:ea typeface="Poppins"/>
                <a:cs typeface="Poppins"/>
                <a:sym typeface="Poppins"/>
              </a:rPr>
              <a:t>	</a:t>
            </a:r>
            <a:r>
              <a:rPr b="0" i="0" lang="pt-BR" sz="3000" u="none" cap="none" strike="noStrike">
                <a:solidFill>
                  <a:srgbClr val="FF0000"/>
                </a:solidFill>
                <a:latin typeface="Poppins"/>
                <a:ea typeface="Poppins"/>
                <a:cs typeface="Poppins"/>
                <a:sym typeface="Poppins"/>
              </a:rPr>
              <a:t>print</a:t>
            </a:r>
            <a:r>
              <a:rPr b="0" i="0" lang="pt-BR" sz="3000" u="none" cap="none" strike="noStrike">
                <a:solidFill>
                  <a:srgbClr val="F2F2F2"/>
                </a:solidFill>
                <a:latin typeface="Poppins"/>
                <a:ea typeface="Poppins"/>
                <a:cs typeface="Poppins"/>
                <a:sym typeface="Poppins"/>
              </a:rPr>
              <a:t>(</a:t>
            </a:r>
            <a:r>
              <a:rPr b="0" i="0" lang="pt-BR" sz="3000" u="none" cap="none" strike="noStrike">
                <a:solidFill>
                  <a:srgbClr val="FFFF00"/>
                </a:solidFill>
                <a:latin typeface="Poppins"/>
                <a:ea typeface="Poppins"/>
                <a:cs typeface="Poppins"/>
                <a:sym typeface="Poppins"/>
              </a:rPr>
              <a:t>“</a:t>
            </a:r>
            <a:r>
              <a:rPr b="0" i="0" lang="pt-BR" sz="3000" u="none" cap="none" strike="noStrike">
                <a:solidFill>
                  <a:srgbClr val="F2F2F2"/>
                </a:solidFill>
                <a:latin typeface="Poppins"/>
                <a:ea typeface="Poppins"/>
                <a:cs typeface="Poppins"/>
                <a:sym typeface="Poppins"/>
              </a:rPr>
              <a:t>x igual a 4</a:t>
            </a:r>
            <a:r>
              <a:rPr b="0" i="0" lang="pt-BR" sz="3000" u="none" cap="none" strike="noStrike">
                <a:solidFill>
                  <a:srgbClr val="FFFF00"/>
                </a:solidFill>
                <a:latin typeface="Poppins"/>
                <a:ea typeface="Poppins"/>
                <a:cs typeface="Poppins"/>
                <a:sym typeface="Poppins"/>
              </a:rPr>
              <a:t>”</a:t>
            </a:r>
            <a:r>
              <a:rPr b="0" i="0" lang="pt-BR" sz="3000" u="none" cap="none" strike="noStrike">
                <a:solidFill>
                  <a:srgbClr val="F2F2F2"/>
                </a:solidFill>
                <a:latin typeface="Poppins"/>
                <a:ea typeface="Poppins"/>
                <a:cs typeface="Poppins"/>
                <a:sym typeface="Poppins"/>
              </a:rPr>
              <a:t>)</a:t>
            </a:r>
            <a:endParaRPr b="0" i="0" sz="3000" u="none" cap="none" strike="noStrike">
              <a:solidFill>
                <a:srgbClr val="F2F2F2"/>
              </a:solidFill>
              <a:latin typeface="Poppins"/>
              <a:ea typeface="Poppins"/>
              <a:cs typeface="Poppins"/>
              <a:sym typeface="Poppins"/>
            </a:endParaRPr>
          </a:p>
          <a:p>
            <a:pPr indent="0" lvl="0" marL="457200" marR="0" rtl="0" algn="l">
              <a:lnSpc>
                <a:spcPct val="100000"/>
              </a:lnSpc>
              <a:spcBef>
                <a:spcPts val="0"/>
              </a:spcBef>
              <a:spcAft>
                <a:spcPts val="0"/>
              </a:spcAft>
              <a:buClr>
                <a:srgbClr val="000000"/>
              </a:buClr>
              <a:buSzPts val="3000"/>
              <a:buFont typeface="Arial"/>
              <a:buNone/>
            </a:pPr>
            <a:r>
              <a:rPr b="0" i="0" lang="pt-BR" sz="3000" u="none" cap="none" strike="noStrike">
                <a:solidFill>
                  <a:srgbClr val="FFFF00"/>
                </a:solidFill>
                <a:latin typeface="Poppins"/>
                <a:ea typeface="Poppins"/>
                <a:cs typeface="Poppins"/>
                <a:sym typeface="Poppins"/>
              </a:rPr>
              <a:t>else</a:t>
            </a:r>
            <a:r>
              <a:rPr b="0" i="0" lang="pt-BR" sz="3000" u="none" cap="none" strike="noStrike">
                <a:solidFill>
                  <a:srgbClr val="F2F2F2"/>
                </a:solidFill>
                <a:latin typeface="Poppins"/>
                <a:ea typeface="Poppins"/>
                <a:cs typeface="Poppins"/>
                <a:sym typeface="Poppins"/>
              </a:rPr>
              <a:t>:</a:t>
            </a:r>
            <a:endParaRPr b="0" i="0" sz="3000" u="none" cap="none" strike="noStrike">
              <a:solidFill>
                <a:srgbClr val="F2F2F2"/>
              </a:solidFill>
              <a:latin typeface="Poppins"/>
              <a:ea typeface="Poppins"/>
              <a:cs typeface="Poppins"/>
              <a:sym typeface="Poppins"/>
            </a:endParaRPr>
          </a:p>
          <a:p>
            <a:pPr indent="0" lvl="0" marL="457200" marR="0" rtl="0" algn="l">
              <a:lnSpc>
                <a:spcPct val="100000"/>
              </a:lnSpc>
              <a:spcBef>
                <a:spcPts val="0"/>
              </a:spcBef>
              <a:spcAft>
                <a:spcPts val="0"/>
              </a:spcAft>
              <a:buClr>
                <a:srgbClr val="000000"/>
              </a:buClr>
              <a:buSzPts val="3000"/>
              <a:buFont typeface="Arial"/>
              <a:buNone/>
            </a:pPr>
            <a:r>
              <a:rPr b="0" i="0" lang="pt-BR" sz="3000" u="none" cap="none" strike="noStrike">
                <a:solidFill>
                  <a:srgbClr val="F2F2F2"/>
                </a:solidFill>
                <a:latin typeface="Poppins"/>
                <a:ea typeface="Poppins"/>
                <a:cs typeface="Poppins"/>
                <a:sym typeface="Poppins"/>
              </a:rPr>
              <a:t>	</a:t>
            </a:r>
            <a:r>
              <a:rPr b="0" i="0" lang="pt-BR" sz="3000" u="none" cap="none" strike="noStrike">
                <a:solidFill>
                  <a:srgbClr val="FF0000"/>
                </a:solidFill>
                <a:latin typeface="Poppins"/>
                <a:ea typeface="Poppins"/>
                <a:cs typeface="Poppins"/>
                <a:sym typeface="Poppins"/>
              </a:rPr>
              <a:t>print</a:t>
            </a:r>
            <a:r>
              <a:rPr b="0" i="0" lang="pt-BR" sz="3000" u="none" cap="none" strike="noStrike">
                <a:solidFill>
                  <a:srgbClr val="F2F2F2"/>
                </a:solidFill>
                <a:latin typeface="Poppins"/>
                <a:ea typeface="Poppins"/>
                <a:cs typeface="Poppins"/>
                <a:sym typeface="Poppins"/>
              </a:rPr>
              <a:t>(</a:t>
            </a:r>
            <a:r>
              <a:rPr b="0" i="0" lang="pt-BR" sz="3000" u="none" cap="none" strike="noStrike">
                <a:solidFill>
                  <a:srgbClr val="FFFF00"/>
                </a:solidFill>
                <a:latin typeface="Poppins"/>
                <a:ea typeface="Poppins"/>
                <a:cs typeface="Poppins"/>
                <a:sym typeface="Poppins"/>
              </a:rPr>
              <a:t>“</a:t>
            </a:r>
            <a:r>
              <a:rPr b="0" i="0" lang="pt-BR" sz="3000" u="none" cap="none" strike="noStrike">
                <a:solidFill>
                  <a:srgbClr val="F2F2F2"/>
                </a:solidFill>
                <a:latin typeface="Poppins"/>
                <a:ea typeface="Poppins"/>
                <a:cs typeface="Poppins"/>
                <a:sym typeface="Poppins"/>
              </a:rPr>
              <a:t>x é diferente de 4</a:t>
            </a:r>
            <a:r>
              <a:rPr b="0" i="0" lang="pt-BR" sz="3000" u="none" cap="none" strike="noStrike">
                <a:solidFill>
                  <a:srgbClr val="FFFF00"/>
                </a:solidFill>
                <a:latin typeface="Poppins"/>
                <a:ea typeface="Poppins"/>
                <a:cs typeface="Poppins"/>
                <a:sym typeface="Poppins"/>
              </a:rPr>
              <a:t>”</a:t>
            </a:r>
            <a:r>
              <a:rPr b="0" i="0" lang="pt-BR" sz="3000" u="none" cap="none" strike="noStrike">
                <a:solidFill>
                  <a:srgbClr val="F2F2F2"/>
                </a:solidFill>
                <a:latin typeface="Poppins"/>
                <a:ea typeface="Poppins"/>
                <a:cs typeface="Poppins"/>
                <a:sym typeface="Poppins"/>
              </a:rPr>
              <a:t>)</a:t>
            </a:r>
            <a:endParaRPr b="0" i="0" sz="3000" u="none" cap="none" strike="noStrike">
              <a:solidFill>
                <a:srgbClr val="F2F2F2"/>
              </a:solidFill>
              <a:latin typeface="Poppins"/>
              <a:ea typeface="Poppins"/>
              <a:cs typeface="Poppins"/>
              <a:sym typeface="Poppins"/>
            </a:endParaRPr>
          </a:p>
        </p:txBody>
      </p:sp>
      <p:cxnSp>
        <p:nvCxnSpPr>
          <p:cNvPr id="209" name="Google Shape;209;p8"/>
          <p:cNvCxnSpPr/>
          <p:nvPr/>
        </p:nvCxnSpPr>
        <p:spPr>
          <a:xfrm flipH="1" rot="10800000">
            <a:off x="208525" y="660375"/>
            <a:ext cx="6311400" cy="28800"/>
          </a:xfrm>
          <a:prstGeom prst="straightConnector1">
            <a:avLst/>
          </a:prstGeom>
          <a:noFill/>
          <a:ln cap="flat" cmpd="sng" w="9525">
            <a:solidFill>
              <a:srgbClr val="A3A3C1"/>
            </a:solidFill>
            <a:prstDash val="solid"/>
            <a:round/>
            <a:headEnd len="sm" w="sm" type="none"/>
            <a:tailEnd len="sm" w="sm" type="none"/>
          </a:ln>
        </p:spPr>
      </p:cxnSp>
      <p:sp>
        <p:nvSpPr>
          <p:cNvPr id="210" name="Google Shape;210;p8"/>
          <p:cNvSpPr txBox="1"/>
          <p:nvPr/>
        </p:nvSpPr>
        <p:spPr>
          <a:xfrm>
            <a:off x="609600" y="228600"/>
            <a:ext cx="77769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Poppins"/>
                <a:ea typeface="Poppins"/>
                <a:cs typeface="Poppins"/>
                <a:sym typeface="Poppins"/>
              </a:rPr>
              <a:t>https://dontpad.com/reposicao_python</a:t>
            </a:r>
            <a:endParaRPr b="0" i="0" sz="1200" u="none" cap="none" strike="noStrike">
              <a:solidFill>
                <a:srgbClr val="FFFFFF"/>
              </a:solidFill>
              <a:latin typeface="Poppins"/>
              <a:ea typeface="Poppins"/>
              <a:cs typeface="Poppins"/>
              <a:sym typeface="Poppi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6" name="Shape 216"/>
        <p:cNvGrpSpPr/>
        <p:nvPr/>
      </p:nvGrpSpPr>
      <p:grpSpPr>
        <a:xfrm>
          <a:off x="0" y="0"/>
          <a:ext cx="0" cy="0"/>
          <a:chOff x="0" y="0"/>
          <a:chExt cx="0" cy="0"/>
        </a:xfrm>
      </p:grpSpPr>
      <p:sp>
        <p:nvSpPr>
          <p:cNvPr id="217" name="Google Shape;217;p9"/>
          <p:cNvSpPr txBox="1"/>
          <p:nvPr>
            <p:ph idx="12" type="sldNum"/>
          </p:nvPr>
        </p:nvSpPr>
        <p:spPr>
          <a:xfrm>
            <a:off x="7461647" y="4880409"/>
            <a:ext cx="1269300" cy="1155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800"/>
              <a:buFont typeface="Arial"/>
              <a:buNone/>
            </a:pPr>
            <a:fld id="{00000000-1234-1234-1234-123412341234}" type="slidenum">
              <a:rPr lang="pt-BR"/>
              <a:t>‹#›</a:t>
            </a:fld>
            <a:endParaRPr/>
          </a:p>
        </p:txBody>
      </p:sp>
      <p:sp>
        <p:nvSpPr>
          <p:cNvPr id="218" name="Google Shape;218;p9"/>
          <p:cNvSpPr/>
          <p:nvPr/>
        </p:nvSpPr>
        <p:spPr>
          <a:xfrm>
            <a:off x="3221831" y="0"/>
            <a:ext cx="270000" cy="205978"/>
          </a:xfrm>
          <a:custGeom>
            <a:rect b="b" l="l" r="r" t="t"/>
            <a:pathLst>
              <a:path extrusionOk="0" h="274638" w="360000">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a:gsLst>
              <a:gs pos="0">
                <a:schemeClr val="dk2"/>
              </a:gs>
              <a:gs pos="60000">
                <a:schemeClr val="dk2"/>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219" name="Google Shape;219;p9"/>
          <p:cNvSpPr txBox="1"/>
          <p:nvPr>
            <p:ph type="title"/>
          </p:nvPr>
        </p:nvSpPr>
        <p:spPr>
          <a:xfrm>
            <a:off x="342725" y="880050"/>
            <a:ext cx="8620500" cy="461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3600"/>
              <a:buNone/>
            </a:pPr>
            <a:r>
              <a:rPr b="1" lang="pt-BR" sz="3000">
                <a:solidFill>
                  <a:srgbClr val="F2F2F2"/>
                </a:solidFill>
                <a:latin typeface="Poppins"/>
                <a:ea typeface="Poppins"/>
                <a:cs typeface="Poppins"/>
                <a:sym typeface="Poppins"/>
              </a:rPr>
              <a:t>Atividades</a:t>
            </a:r>
            <a:endParaRPr b="1" sz="3000">
              <a:solidFill>
                <a:srgbClr val="F2F2F2"/>
              </a:solidFill>
              <a:latin typeface="Poppins"/>
              <a:ea typeface="Poppins"/>
              <a:cs typeface="Poppins"/>
              <a:sym typeface="Poppins"/>
            </a:endParaRPr>
          </a:p>
        </p:txBody>
      </p:sp>
      <p:sp>
        <p:nvSpPr>
          <p:cNvPr id="220" name="Google Shape;220;p9"/>
          <p:cNvSpPr txBox="1"/>
          <p:nvPr/>
        </p:nvSpPr>
        <p:spPr>
          <a:xfrm>
            <a:off x="215725" y="1630375"/>
            <a:ext cx="5879400" cy="31863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rgbClr val="F2F2F2"/>
              </a:buClr>
              <a:buSzPts val="1500"/>
              <a:buFont typeface="Poppins"/>
              <a:buAutoNum type="arabicPeriod"/>
            </a:pPr>
            <a:r>
              <a:rPr b="0" i="0" lang="pt-BR" sz="1500" u="none" cap="none" strike="noStrike">
                <a:solidFill>
                  <a:srgbClr val="F2F2F2"/>
                </a:solidFill>
                <a:latin typeface="Poppins"/>
                <a:ea typeface="Poppins"/>
                <a:cs typeface="Poppins"/>
                <a:sym typeface="Poppins"/>
              </a:rPr>
              <a:t>Faça um programa que tenha duas variáveis numéricas e mostre na tela o maior deles.</a:t>
            </a:r>
            <a:br>
              <a:rPr b="0" i="0" lang="pt-BR" sz="1500" u="none" cap="none" strike="noStrike">
                <a:solidFill>
                  <a:srgbClr val="F2F2F2"/>
                </a:solidFill>
                <a:latin typeface="Poppins"/>
                <a:ea typeface="Poppins"/>
                <a:cs typeface="Poppins"/>
                <a:sym typeface="Poppins"/>
              </a:rPr>
            </a:br>
            <a:r>
              <a:rPr b="0" i="0" lang="pt-BR" sz="1500" u="none" cap="none" strike="noStrike">
                <a:solidFill>
                  <a:srgbClr val="F2F2F2"/>
                </a:solidFill>
                <a:latin typeface="Poppins"/>
                <a:ea typeface="Poppins"/>
                <a:cs typeface="Poppins"/>
                <a:sym typeface="Poppins"/>
              </a:rPr>
              <a:t> </a:t>
            </a:r>
            <a:endParaRPr b="0" i="0" sz="1500" u="none" cap="none" strike="noStrike">
              <a:solidFill>
                <a:srgbClr val="F2F2F2"/>
              </a:solidFill>
              <a:latin typeface="Poppins"/>
              <a:ea typeface="Poppins"/>
              <a:cs typeface="Poppins"/>
              <a:sym typeface="Poppins"/>
            </a:endParaRPr>
          </a:p>
          <a:p>
            <a:pPr indent="-323850" lvl="0" marL="457200" marR="0" rtl="0" algn="l">
              <a:lnSpc>
                <a:spcPct val="100000"/>
              </a:lnSpc>
              <a:spcBef>
                <a:spcPts val="0"/>
              </a:spcBef>
              <a:spcAft>
                <a:spcPts val="0"/>
              </a:spcAft>
              <a:buClr>
                <a:srgbClr val="F2F2F2"/>
              </a:buClr>
              <a:buSzPts val="1500"/>
              <a:buFont typeface="Poppins"/>
              <a:buAutoNum type="arabicPeriod"/>
            </a:pPr>
            <a:r>
              <a:rPr b="0" i="0" lang="pt-BR" sz="1500" u="none" cap="none" strike="noStrike">
                <a:solidFill>
                  <a:srgbClr val="F2F2F2"/>
                </a:solidFill>
                <a:latin typeface="Poppins"/>
                <a:ea typeface="Poppins"/>
                <a:cs typeface="Poppins"/>
                <a:sym typeface="Poppins"/>
              </a:rPr>
              <a:t>Faça um Programa que peça um valor e mostre na tela se o valor é positivo ou negativo.</a:t>
            </a:r>
            <a:br>
              <a:rPr b="0" i="0" lang="pt-BR" sz="1500" u="none" cap="none" strike="noStrike">
                <a:solidFill>
                  <a:srgbClr val="F2F2F2"/>
                </a:solidFill>
                <a:latin typeface="Poppins"/>
                <a:ea typeface="Poppins"/>
                <a:cs typeface="Poppins"/>
                <a:sym typeface="Poppins"/>
              </a:rPr>
            </a:br>
            <a:r>
              <a:rPr b="0" i="0" lang="pt-BR" sz="1500" u="none" cap="none" strike="noStrike">
                <a:solidFill>
                  <a:srgbClr val="F2F2F2"/>
                </a:solidFill>
                <a:latin typeface="Poppins"/>
                <a:ea typeface="Poppins"/>
                <a:cs typeface="Poppins"/>
                <a:sym typeface="Poppins"/>
              </a:rPr>
              <a:t> </a:t>
            </a:r>
            <a:endParaRPr b="0" i="0" sz="1500" u="none" cap="none" strike="noStrike">
              <a:solidFill>
                <a:srgbClr val="F2F2F2"/>
              </a:solidFill>
              <a:latin typeface="Poppins"/>
              <a:ea typeface="Poppins"/>
              <a:cs typeface="Poppins"/>
              <a:sym typeface="Poppins"/>
            </a:endParaRPr>
          </a:p>
          <a:p>
            <a:pPr indent="-323850" lvl="0" marL="457200" marR="0" rtl="0" algn="l">
              <a:lnSpc>
                <a:spcPct val="100000"/>
              </a:lnSpc>
              <a:spcBef>
                <a:spcPts val="0"/>
              </a:spcBef>
              <a:spcAft>
                <a:spcPts val="0"/>
              </a:spcAft>
              <a:buClr>
                <a:srgbClr val="F2F2F2"/>
              </a:buClr>
              <a:buSzPts val="1500"/>
              <a:buFont typeface="Poppins"/>
              <a:buAutoNum type="arabicPeriod"/>
            </a:pPr>
            <a:r>
              <a:rPr b="0" i="0" lang="pt-BR" sz="1500" u="none" cap="none" strike="noStrike">
                <a:solidFill>
                  <a:srgbClr val="F2F2F2"/>
                </a:solidFill>
                <a:latin typeface="Poppins"/>
                <a:ea typeface="Poppins"/>
                <a:cs typeface="Poppins"/>
                <a:sym typeface="Poppins"/>
              </a:rPr>
              <a:t>Crie um algoritmo que leia um número e alerte quando o mesmo for maior do que 100.</a:t>
            </a:r>
            <a:br>
              <a:rPr b="0" i="0" lang="pt-BR" sz="1500" u="none" cap="none" strike="noStrike">
                <a:solidFill>
                  <a:srgbClr val="F2F2F2"/>
                </a:solidFill>
                <a:latin typeface="Poppins"/>
                <a:ea typeface="Poppins"/>
                <a:cs typeface="Poppins"/>
                <a:sym typeface="Poppins"/>
              </a:rPr>
            </a:br>
            <a:r>
              <a:rPr b="0" i="0" lang="pt-BR" sz="1500" u="none" cap="none" strike="noStrike">
                <a:solidFill>
                  <a:srgbClr val="F2F2F2"/>
                </a:solidFill>
                <a:latin typeface="Poppins"/>
                <a:ea typeface="Poppins"/>
                <a:cs typeface="Poppins"/>
                <a:sym typeface="Poppins"/>
              </a:rPr>
              <a:t> </a:t>
            </a:r>
            <a:endParaRPr b="0" i="0" sz="1500" u="none" cap="none" strike="noStrike">
              <a:solidFill>
                <a:srgbClr val="F2F2F2"/>
              </a:solidFill>
              <a:latin typeface="Poppins"/>
              <a:ea typeface="Poppins"/>
              <a:cs typeface="Poppins"/>
              <a:sym typeface="Poppins"/>
            </a:endParaRPr>
          </a:p>
          <a:p>
            <a:pPr indent="-323850" lvl="0" marL="457200" marR="0" rtl="0" algn="l">
              <a:lnSpc>
                <a:spcPct val="100000"/>
              </a:lnSpc>
              <a:spcBef>
                <a:spcPts val="0"/>
              </a:spcBef>
              <a:spcAft>
                <a:spcPts val="0"/>
              </a:spcAft>
              <a:buClr>
                <a:srgbClr val="F2F2F2"/>
              </a:buClr>
              <a:buSzPts val="1500"/>
              <a:buFont typeface="Poppins"/>
              <a:buAutoNum type="arabicPeriod"/>
            </a:pPr>
            <a:r>
              <a:rPr b="0" i="0" lang="pt-BR" sz="1500" u="none" cap="none" strike="noStrike">
                <a:solidFill>
                  <a:srgbClr val="F2F2F2"/>
                </a:solidFill>
                <a:latin typeface="Poppins"/>
                <a:ea typeface="Poppins"/>
                <a:cs typeface="Poppins"/>
                <a:sym typeface="Poppins"/>
              </a:rPr>
              <a:t>Crie um algoritmo que leia uma senha fornecida pelo usuário composta por caracteres para informar se a senha é válida ou inválida. A senha do sistema corresponde à palavra “PYTHON”.</a:t>
            </a:r>
            <a:endParaRPr b="0" i="0" sz="1500" u="none" cap="none" strike="noStrike">
              <a:solidFill>
                <a:srgbClr val="F2F2F2"/>
              </a:solidFill>
              <a:latin typeface="Poppins"/>
              <a:ea typeface="Poppins"/>
              <a:cs typeface="Poppins"/>
              <a:sym typeface="Poppins"/>
            </a:endParaRPr>
          </a:p>
        </p:txBody>
      </p:sp>
      <p:pic>
        <p:nvPicPr>
          <p:cNvPr id="221" name="Google Shape;221;p9"/>
          <p:cNvPicPr preferRelativeResize="0"/>
          <p:nvPr/>
        </p:nvPicPr>
        <p:blipFill rotWithShape="1">
          <a:blip r:embed="rId3">
            <a:alphaModFix/>
          </a:blip>
          <a:srcRect b="0" l="0" r="0" t="0"/>
          <a:stretch/>
        </p:blipFill>
        <p:spPr>
          <a:xfrm>
            <a:off x="6197024" y="116925"/>
            <a:ext cx="2528475" cy="2528475"/>
          </a:xfrm>
          <a:prstGeom prst="rect">
            <a:avLst/>
          </a:prstGeom>
          <a:noFill/>
          <a:ln>
            <a:noFill/>
          </a:ln>
        </p:spPr>
      </p:pic>
      <p:cxnSp>
        <p:nvCxnSpPr>
          <p:cNvPr id="222" name="Google Shape;222;p9"/>
          <p:cNvCxnSpPr/>
          <p:nvPr/>
        </p:nvCxnSpPr>
        <p:spPr>
          <a:xfrm flipH="1" rot="10800000">
            <a:off x="208525" y="660375"/>
            <a:ext cx="6311400" cy="28800"/>
          </a:xfrm>
          <a:prstGeom prst="straightConnector1">
            <a:avLst/>
          </a:prstGeom>
          <a:noFill/>
          <a:ln cap="flat" cmpd="sng" w="9525">
            <a:solidFill>
              <a:srgbClr val="A3A3C1"/>
            </a:solidFill>
            <a:prstDash val="solid"/>
            <a:round/>
            <a:headEnd len="sm" w="sm" type="none"/>
            <a:tailEnd len="sm" w="sm" type="none"/>
          </a:ln>
        </p:spPr>
      </p:cxnSp>
      <p:sp>
        <p:nvSpPr>
          <p:cNvPr id="223" name="Google Shape;223;p9"/>
          <p:cNvSpPr txBox="1"/>
          <p:nvPr/>
        </p:nvSpPr>
        <p:spPr>
          <a:xfrm>
            <a:off x="609600" y="228600"/>
            <a:ext cx="77769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Poppins"/>
                <a:ea typeface="Poppins"/>
                <a:cs typeface="Poppins"/>
                <a:sym typeface="Poppins"/>
              </a:rPr>
              <a:t>https://dontpad.com/reposicao_python</a:t>
            </a:r>
            <a:endParaRPr b="0" i="0" sz="1200" u="none" cap="none" strike="noStrike">
              <a:solidFill>
                <a:srgbClr val="FFFFFF"/>
              </a:solidFill>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