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Play"/>
      <p:regular r:id="rId41"/>
      <p:bold r:id="rId42"/>
    </p:embeddedFont>
    <p:embeddedFont>
      <p:font typeface="Poppins"/>
      <p:regular r:id="rId43"/>
      <p:bold r:id="rId44"/>
      <p:italic r:id="rId45"/>
      <p:boldItalic r:id="rId46"/>
    </p:embeddedFont>
    <p:embeddedFont>
      <p:font typeface="Gill Sans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9" roundtripDataSignature="AMtx7mimXR1nzaC/bOwp6zZ7h4XstlDh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Play-bold.fntdata"/><Relationship Id="rId41" Type="http://schemas.openxmlformats.org/officeDocument/2006/relationships/font" Target="fonts/Play-regular.fntdata"/><Relationship Id="rId44" Type="http://schemas.openxmlformats.org/officeDocument/2006/relationships/font" Target="fonts/Poppins-bold.fntdata"/><Relationship Id="rId43" Type="http://schemas.openxmlformats.org/officeDocument/2006/relationships/font" Target="fonts/Poppins-regular.fntdata"/><Relationship Id="rId46" Type="http://schemas.openxmlformats.org/officeDocument/2006/relationships/font" Target="fonts/Poppins-boldItalic.fntdata"/><Relationship Id="rId45" Type="http://schemas.openxmlformats.org/officeDocument/2006/relationships/font" Target="fonts/Poppi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GillSans-bold.fntdata"/><Relationship Id="rId47" Type="http://schemas.openxmlformats.org/officeDocument/2006/relationships/font" Target="fonts/GillSans-regular.fntdata"/><Relationship Id="rId49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8" name="Google Shape;368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0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2" name="Google Shape;382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1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6" name="Google Shape;396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2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9" name="Google Shape;409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3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4" name="Google Shape;444;p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6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7" name="Google Shape;60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6" name="Google Shape;61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4" name="Google Shape;624;p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5" name="Google Shape;625;p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34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8" name="Google Shape;298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5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6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5" name="Google Shape;325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7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8" name="Google Shape;338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8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4" name="Google Shape;354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9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">
  <p:cSld name="1_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6"/>
          <p:cNvSpPr txBox="1"/>
          <p:nvPr>
            <p:ph type="ctrTitle"/>
          </p:nvPr>
        </p:nvSpPr>
        <p:spPr>
          <a:xfrm>
            <a:off x="5999561" y="788663"/>
            <a:ext cx="2674200" cy="17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36"/>
          <p:cNvSpPr/>
          <p:nvPr>
            <p:ph idx="2" type="pic"/>
          </p:nvPr>
        </p:nvSpPr>
        <p:spPr>
          <a:xfrm>
            <a:off x="0" y="0"/>
            <a:ext cx="55893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4" name="Google Shape;14;p36"/>
          <p:cNvSpPr/>
          <p:nvPr/>
        </p:nvSpPr>
        <p:spPr>
          <a:xfrm>
            <a:off x="5999560" y="333954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5" name="Google Shape;15;p36"/>
          <p:cNvGrpSpPr/>
          <p:nvPr/>
        </p:nvGrpSpPr>
        <p:grpSpPr>
          <a:xfrm rot="5400000">
            <a:off x="8126718" y="4125635"/>
            <a:ext cx="621179" cy="620372"/>
            <a:chOff x="10462655" y="1408306"/>
            <a:chExt cx="828239" cy="827162"/>
          </a:xfrm>
        </p:grpSpPr>
        <p:sp>
          <p:nvSpPr>
            <p:cNvPr id="16" name="Google Shape;16;p36"/>
            <p:cNvSpPr/>
            <p:nvPr/>
          </p:nvSpPr>
          <p:spPr>
            <a:xfrm rot="8100000">
              <a:off x="10608754" y="1507728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" name="Google Shape;17;p36"/>
            <p:cNvSpPr/>
            <p:nvPr/>
          </p:nvSpPr>
          <p:spPr>
            <a:xfrm rot="-8100000">
              <a:off x="10614089" y="1424612"/>
              <a:ext cx="269832" cy="540088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8" name="Google Shape;18;p36"/>
          <p:cNvSpPr txBox="1"/>
          <p:nvPr>
            <p:ph idx="1" type="body"/>
          </p:nvPr>
        </p:nvSpPr>
        <p:spPr>
          <a:xfrm>
            <a:off x="5999560" y="2676525"/>
            <a:ext cx="26742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Equipe">
  <p:cSld name="8_Equip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5"/>
          <p:cNvSpPr/>
          <p:nvPr/>
        </p:nvSpPr>
        <p:spPr>
          <a:xfrm>
            <a:off x="0" y="4330297"/>
            <a:ext cx="9144000" cy="8133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4000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" name="Google Shape;107;p45"/>
          <p:cNvSpPr/>
          <p:nvPr/>
        </p:nvSpPr>
        <p:spPr>
          <a:xfrm>
            <a:off x="7716581" y="571957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Google Shape;108;p45"/>
          <p:cNvSpPr txBox="1"/>
          <p:nvPr>
            <p:ph type="ctrTitle"/>
          </p:nvPr>
        </p:nvSpPr>
        <p:spPr>
          <a:xfrm>
            <a:off x="411480" y="411480"/>
            <a:ext cx="62115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09" name="Google Shape;109;p45"/>
          <p:cNvGrpSpPr/>
          <p:nvPr/>
        </p:nvGrpSpPr>
        <p:grpSpPr>
          <a:xfrm>
            <a:off x="1321258" y="3220851"/>
            <a:ext cx="1562844" cy="1562844"/>
            <a:chOff x="4840714" y="3556951"/>
            <a:chExt cx="2083792" cy="2083792"/>
          </a:xfrm>
        </p:grpSpPr>
        <p:sp>
          <p:nvSpPr>
            <p:cNvPr id="110" name="Google Shape;110;p45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1" name="Google Shape;111;p45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2" name="Google Shape;112;p45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3" name="Google Shape;113;p45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14" name="Google Shape;114;p45"/>
          <p:cNvSpPr/>
          <p:nvPr>
            <p:ph idx="2" type="pic"/>
          </p:nvPr>
        </p:nvSpPr>
        <p:spPr>
          <a:xfrm>
            <a:off x="809244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5" name="Google Shape;115;p45"/>
          <p:cNvSpPr/>
          <p:nvPr>
            <p:ph idx="3" type="pic"/>
          </p:nvPr>
        </p:nvSpPr>
        <p:spPr>
          <a:xfrm>
            <a:off x="2878788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6" name="Google Shape;116;p45"/>
          <p:cNvSpPr/>
          <p:nvPr>
            <p:ph idx="4" type="pic"/>
          </p:nvPr>
        </p:nvSpPr>
        <p:spPr>
          <a:xfrm>
            <a:off x="4996482" y="1495044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7" name="Google Shape;117;p45"/>
          <p:cNvSpPr/>
          <p:nvPr>
            <p:ph idx="5" type="pic"/>
          </p:nvPr>
        </p:nvSpPr>
        <p:spPr>
          <a:xfrm>
            <a:off x="7114176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8" name="Google Shape;118;p45"/>
          <p:cNvSpPr txBox="1"/>
          <p:nvPr>
            <p:ph idx="1" type="body"/>
          </p:nvPr>
        </p:nvSpPr>
        <p:spPr>
          <a:xfrm>
            <a:off x="809625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45"/>
          <p:cNvSpPr txBox="1"/>
          <p:nvPr>
            <p:ph idx="6" type="body"/>
          </p:nvPr>
        </p:nvSpPr>
        <p:spPr>
          <a:xfrm>
            <a:off x="809050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0" name="Google Shape;120;p45"/>
          <p:cNvSpPr txBox="1"/>
          <p:nvPr>
            <p:ph idx="7" type="body"/>
          </p:nvPr>
        </p:nvSpPr>
        <p:spPr>
          <a:xfrm>
            <a:off x="2879363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1" name="Google Shape;121;p45"/>
          <p:cNvSpPr txBox="1"/>
          <p:nvPr>
            <p:ph idx="8" type="body"/>
          </p:nvPr>
        </p:nvSpPr>
        <p:spPr>
          <a:xfrm>
            <a:off x="2878788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45"/>
          <p:cNvSpPr txBox="1"/>
          <p:nvPr>
            <p:ph idx="9" type="body"/>
          </p:nvPr>
        </p:nvSpPr>
        <p:spPr>
          <a:xfrm>
            <a:off x="4997057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45"/>
          <p:cNvSpPr txBox="1"/>
          <p:nvPr>
            <p:ph idx="13" type="body"/>
          </p:nvPr>
        </p:nvSpPr>
        <p:spPr>
          <a:xfrm>
            <a:off x="4996482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45"/>
          <p:cNvSpPr txBox="1"/>
          <p:nvPr>
            <p:ph idx="14" type="body"/>
          </p:nvPr>
        </p:nvSpPr>
        <p:spPr>
          <a:xfrm>
            <a:off x="7074834" y="2840466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45"/>
          <p:cNvSpPr txBox="1"/>
          <p:nvPr>
            <p:ph idx="15" type="body"/>
          </p:nvPr>
        </p:nvSpPr>
        <p:spPr>
          <a:xfrm>
            <a:off x="7074259" y="3179109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45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45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45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luna do conteúdo 3">
  <p:cSld name="11_Coluna do conteúdo 3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46"/>
          <p:cNvGrpSpPr/>
          <p:nvPr/>
        </p:nvGrpSpPr>
        <p:grpSpPr>
          <a:xfrm>
            <a:off x="74283" y="3777366"/>
            <a:ext cx="1562844" cy="1562844"/>
            <a:chOff x="4840714" y="3556951"/>
            <a:chExt cx="2083792" cy="2083792"/>
          </a:xfrm>
        </p:grpSpPr>
        <p:sp>
          <p:nvSpPr>
            <p:cNvPr id="131" name="Google Shape;131;p46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2" name="Google Shape;132;p46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3" name="Google Shape;133;p46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4" name="Google Shape;134;p46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35" name="Google Shape;135;p46"/>
          <p:cNvSpPr/>
          <p:nvPr/>
        </p:nvSpPr>
        <p:spPr>
          <a:xfrm rot="2700000">
            <a:off x="8126490" y="128359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46"/>
          <p:cNvSpPr/>
          <p:nvPr/>
        </p:nvSpPr>
        <p:spPr>
          <a:xfrm rot="8100000">
            <a:off x="8136889" y="388886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p46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p46"/>
          <p:cNvSpPr txBox="1"/>
          <p:nvPr>
            <p:ph type="title"/>
          </p:nvPr>
        </p:nvSpPr>
        <p:spPr>
          <a:xfrm>
            <a:off x="413146" y="411956"/>
            <a:ext cx="83232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46"/>
          <p:cNvSpPr txBox="1"/>
          <p:nvPr>
            <p:ph idx="1" type="body"/>
          </p:nvPr>
        </p:nvSpPr>
        <p:spPr>
          <a:xfrm>
            <a:off x="413148" y="1298531"/>
            <a:ext cx="26730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0" name="Google Shape;140;p46"/>
          <p:cNvSpPr txBox="1"/>
          <p:nvPr>
            <p:ph idx="2" type="body"/>
          </p:nvPr>
        </p:nvSpPr>
        <p:spPr>
          <a:xfrm>
            <a:off x="419607" y="1824228"/>
            <a:ext cx="26730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1" name="Google Shape;141;p46"/>
          <p:cNvSpPr txBox="1"/>
          <p:nvPr>
            <p:ph idx="3" type="body"/>
          </p:nvPr>
        </p:nvSpPr>
        <p:spPr>
          <a:xfrm>
            <a:off x="3256180" y="1298531"/>
            <a:ext cx="2674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2" name="Google Shape;142;p46"/>
          <p:cNvSpPr txBox="1"/>
          <p:nvPr>
            <p:ph idx="4" type="body"/>
          </p:nvPr>
        </p:nvSpPr>
        <p:spPr>
          <a:xfrm>
            <a:off x="3256180" y="1820528"/>
            <a:ext cx="26316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1pPr>
            <a:lvl2pPr indent="-3111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2pPr>
            <a:lvl3pPr indent="-3111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3pPr>
            <a:lvl4pPr indent="-3111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4pPr>
            <a:lvl5pPr indent="-3111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3" name="Google Shape;143;p46"/>
          <p:cNvSpPr txBox="1"/>
          <p:nvPr>
            <p:ph idx="5" type="body"/>
          </p:nvPr>
        </p:nvSpPr>
        <p:spPr>
          <a:xfrm>
            <a:off x="6104744" y="1298531"/>
            <a:ext cx="2674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4" name="Google Shape;144;p46"/>
          <p:cNvSpPr txBox="1"/>
          <p:nvPr>
            <p:ph idx="6" type="body"/>
          </p:nvPr>
        </p:nvSpPr>
        <p:spPr>
          <a:xfrm>
            <a:off x="6104744" y="1820528"/>
            <a:ext cx="26316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1pPr>
            <a:lvl2pPr indent="-3111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2pPr>
            <a:lvl3pPr indent="-3111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3pPr>
            <a:lvl4pPr indent="-3111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4pPr>
            <a:lvl5pPr indent="-3111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5" name="Google Shape;145;p46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46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46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Resumo">
  <p:cSld name="12_Resumo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7"/>
          <p:cNvSpPr txBox="1"/>
          <p:nvPr>
            <p:ph type="title"/>
          </p:nvPr>
        </p:nvSpPr>
        <p:spPr>
          <a:xfrm>
            <a:off x="413147" y="3381375"/>
            <a:ext cx="33753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47"/>
          <p:cNvSpPr/>
          <p:nvPr>
            <p:ph idx="2" type="pic"/>
          </p:nvPr>
        </p:nvSpPr>
        <p:spPr>
          <a:xfrm>
            <a:off x="0" y="0"/>
            <a:ext cx="91440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51" name="Google Shape;151;p47"/>
          <p:cNvSpPr txBox="1"/>
          <p:nvPr>
            <p:ph idx="1" type="body"/>
          </p:nvPr>
        </p:nvSpPr>
        <p:spPr>
          <a:xfrm>
            <a:off x="3946808" y="3381375"/>
            <a:ext cx="46662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2" name="Google Shape;152;p47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47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47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5" name="Google Shape;155;p47"/>
          <p:cNvSpPr/>
          <p:nvPr/>
        </p:nvSpPr>
        <p:spPr>
          <a:xfrm>
            <a:off x="919330" y="2889169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8"/>
          <p:cNvSpPr txBox="1"/>
          <p:nvPr>
            <p:ph type="ctrTitle"/>
          </p:nvPr>
        </p:nvSpPr>
        <p:spPr>
          <a:xfrm>
            <a:off x="2519362" y="292380"/>
            <a:ext cx="62115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48"/>
          <p:cNvSpPr txBox="1"/>
          <p:nvPr>
            <p:ph idx="1" type="subTitle"/>
          </p:nvPr>
        </p:nvSpPr>
        <p:spPr>
          <a:xfrm>
            <a:off x="2519362" y="2652713"/>
            <a:ext cx="6211500" cy="19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9" name="Google Shape;159;p48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48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48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2" name="Google Shape;162;p48"/>
          <p:cNvSpPr/>
          <p:nvPr/>
        </p:nvSpPr>
        <p:spPr>
          <a:xfrm rot="2700000">
            <a:off x="459616" y="361324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3" name="Google Shape;163;p48"/>
          <p:cNvSpPr/>
          <p:nvPr/>
        </p:nvSpPr>
        <p:spPr>
          <a:xfrm rot="8100000">
            <a:off x="470015" y="621851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4" name="Google Shape;164;p48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65" name="Google Shape;165;p48"/>
          <p:cNvGrpSpPr/>
          <p:nvPr/>
        </p:nvGrpSpPr>
        <p:grpSpPr>
          <a:xfrm>
            <a:off x="968298" y="3224925"/>
            <a:ext cx="1562844" cy="1562844"/>
            <a:chOff x="4840714" y="3556951"/>
            <a:chExt cx="2083792" cy="2083792"/>
          </a:xfrm>
        </p:grpSpPr>
        <p:sp>
          <p:nvSpPr>
            <p:cNvPr id="166" name="Google Shape;166;p48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7" name="Google Shape;167;p48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8" name="Google Shape;168;p48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9" name="Google Shape;169;p48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" type="twoObj">
  <p:cSld name="TWO_OBJECT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9"/>
          <p:cNvSpPr/>
          <p:nvPr/>
        </p:nvSpPr>
        <p:spPr>
          <a:xfrm>
            <a:off x="8302398" y="25003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72" name="Google Shape;172;p49"/>
          <p:cNvGrpSpPr/>
          <p:nvPr/>
        </p:nvGrpSpPr>
        <p:grpSpPr>
          <a:xfrm>
            <a:off x="175052" y="4038015"/>
            <a:ext cx="620372" cy="621178"/>
            <a:chOff x="2895768" y="1234488"/>
            <a:chExt cx="827163" cy="828237"/>
          </a:xfrm>
        </p:grpSpPr>
        <p:sp>
          <p:nvSpPr>
            <p:cNvPr id="173" name="Google Shape;173;p49"/>
            <p:cNvSpPr/>
            <p:nvPr/>
          </p:nvSpPr>
          <p:spPr>
            <a:xfrm rot="2700000">
              <a:off x="3040791" y="1332636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4" name="Google Shape;174;p49"/>
            <p:cNvSpPr/>
            <p:nvPr/>
          </p:nvSpPr>
          <p:spPr>
            <a:xfrm rot="8100000">
              <a:off x="3047202" y="1506331"/>
              <a:ext cx="269832" cy="540088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75" name="Google Shape;175;p49"/>
          <p:cNvSpPr txBox="1"/>
          <p:nvPr>
            <p:ph type="title"/>
          </p:nvPr>
        </p:nvSpPr>
        <p:spPr>
          <a:xfrm>
            <a:off x="413147" y="411956"/>
            <a:ext cx="83178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49"/>
          <p:cNvSpPr txBox="1"/>
          <p:nvPr>
            <p:ph idx="1" type="body"/>
          </p:nvPr>
        </p:nvSpPr>
        <p:spPr>
          <a:xfrm>
            <a:off x="413147" y="1572881"/>
            <a:ext cx="4076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7" name="Google Shape;177;p49"/>
          <p:cNvSpPr txBox="1"/>
          <p:nvPr>
            <p:ph idx="2" type="body"/>
          </p:nvPr>
        </p:nvSpPr>
        <p:spPr>
          <a:xfrm>
            <a:off x="4654154" y="1572881"/>
            <a:ext cx="4076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8" name="Google Shape;178;p49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49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49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0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50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50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51"/>
          <p:cNvGrpSpPr/>
          <p:nvPr/>
        </p:nvGrpSpPr>
        <p:grpSpPr>
          <a:xfrm>
            <a:off x="3564189" y="3617628"/>
            <a:ext cx="1243226" cy="1243226"/>
            <a:chOff x="2481038" y="2139593"/>
            <a:chExt cx="1657635" cy="1657635"/>
          </a:xfrm>
        </p:grpSpPr>
        <p:sp>
          <p:nvSpPr>
            <p:cNvPr id="187" name="Google Shape;187;p51"/>
            <p:cNvSpPr/>
            <p:nvPr/>
          </p:nvSpPr>
          <p:spPr>
            <a:xfrm rot="2700000">
              <a:off x="2769555" y="2336586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8" name="Google Shape;188;p51"/>
            <p:cNvSpPr/>
            <p:nvPr/>
          </p:nvSpPr>
          <p:spPr>
            <a:xfrm rot="8100000">
              <a:off x="2784153" y="2683432"/>
              <a:ext cx="540088" cy="1080176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89" name="Google Shape;189;p51"/>
          <p:cNvSpPr txBox="1"/>
          <p:nvPr>
            <p:ph type="title"/>
          </p:nvPr>
        </p:nvSpPr>
        <p:spPr>
          <a:xfrm>
            <a:off x="413147" y="411956"/>
            <a:ext cx="83178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51"/>
          <p:cNvSpPr txBox="1"/>
          <p:nvPr>
            <p:ph idx="1" type="body"/>
          </p:nvPr>
        </p:nvSpPr>
        <p:spPr>
          <a:xfrm>
            <a:off x="3221831" y="1312545"/>
            <a:ext cx="55089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238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91" name="Google Shape;191;p51"/>
          <p:cNvSpPr txBox="1"/>
          <p:nvPr>
            <p:ph idx="2" type="body"/>
          </p:nvPr>
        </p:nvSpPr>
        <p:spPr>
          <a:xfrm>
            <a:off x="413147" y="1312545"/>
            <a:ext cx="26742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92" name="Google Shape;192;p51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51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51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1" name="Google Shape;201;p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2" name="Google Shape;20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5" name="Google Shape;205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">
  <p:cSld name="2_Agenda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7"/>
          <p:cNvSpPr txBox="1"/>
          <p:nvPr>
            <p:ph type="title"/>
          </p:nvPr>
        </p:nvSpPr>
        <p:spPr>
          <a:xfrm>
            <a:off x="413148" y="411956"/>
            <a:ext cx="26742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7"/>
          <p:cNvSpPr txBox="1"/>
          <p:nvPr>
            <p:ph idx="1" type="body"/>
          </p:nvPr>
        </p:nvSpPr>
        <p:spPr>
          <a:xfrm>
            <a:off x="413147" y="2007980"/>
            <a:ext cx="2674200" cy="25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37"/>
          <p:cNvSpPr/>
          <p:nvPr>
            <p:ph idx="2" type="pic"/>
          </p:nvPr>
        </p:nvSpPr>
        <p:spPr>
          <a:xfrm>
            <a:off x="3906696" y="1197578"/>
            <a:ext cx="2586300" cy="258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3" name="Google Shape;23;p37"/>
          <p:cNvSpPr/>
          <p:nvPr>
            <p:ph idx="3" type="pic"/>
          </p:nvPr>
        </p:nvSpPr>
        <p:spPr>
          <a:xfrm>
            <a:off x="6688931" y="447294"/>
            <a:ext cx="1697700" cy="169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4" name="Google Shape;24;p37"/>
          <p:cNvSpPr/>
          <p:nvPr>
            <p:ph idx="4" type="pic"/>
          </p:nvPr>
        </p:nvSpPr>
        <p:spPr>
          <a:xfrm>
            <a:off x="6818709" y="2493550"/>
            <a:ext cx="2202600" cy="220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5" name="Google Shape;25;p37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7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37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" name="Google Shape;28;p37"/>
          <p:cNvSpPr/>
          <p:nvPr/>
        </p:nvSpPr>
        <p:spPr>
          <a:xfrm>
            <a:off x="4911566" y="637625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9" name="Google Shape;29;p37"/>
          <p:cNvGrpSpPr/>
          <p:nvPr/>
        </p:nvGrpSpPr>
        <p:grpSpPr>
          <a:xfrm>
            <a:off x="4189530" y="4194464"/>
            <a:ext cx="621179" cy="620372"/>
            <a:chOff x="3393298" y="4842044"/>
            <a:chExt cx="828239" cy="827162"/>
          </a:xfrm>
        </p:grpSpPr>
        <p:sp>
          <p:nvSpPr>
            <p:cNvPr id="30" name="Google Shape;30;p37"/>
            <p:cNvSpPr/>
            <p:nvPr/>
          </p:nvSpPr>
          <p:spPr>
            <a:xfrm rot="8100000">
              <a:off x="3539397" y="4941466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" name="Google Shape;31;p37"/>
            <p:cNvSpPr/>
            <p:nvPr/>
          </p:nvSpPr>
          <p:spPr>
            <a:xfrm rot="-8100000">
              <a:off x="3544732" y="4858350"/>
              <a:ext cx="269832" cy="540088"/>
            </a:xfrm>
            <a:prstGeom prst="ellipse">
              <a:avLst/>
            </a:prstGeom>
            <a:gradFill>
              <a:gsLst>
                <a:gs pos="0">
                  <a:srgbClr val="453E75">
                    <a:alpha val="31764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2" name="Google Shape;212;p5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3" name="Google Shape;213;p5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4" name="Google Shape;21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" name="Google Shape;21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0" name="Google Shape;220;p5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1" name="Google Shape;22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4" name="Google Shape;224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6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8" name="Google Shape;228;p6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9" name="Google Shape;229;p6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0" name="Google Shape;23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33" name="Google Shape;233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6" name="Google Shape;236;p6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7" name="Google Shape;237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údo da coluna 2 (slide de comparação)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8"/>
          <p:cNvSpPr/>
          <p:nvPr/>
        </p:nvSpPr>
        <p:spPr>
          <a:xfrm>
            <a:off x="8318709" y="4420100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" name="Google Shape;34;p38"/>
          <p:cNvSpPr/>
          <p:nvPr/>
        </p:nvSpPr>
        <p:spPr>
          <a:xfrm>
            <a:off x="8588709" y="4370909"/>
            <a:ext cx="284400" cy="270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" name="Google Shape;35;p38"/>
          <p:cNvSpPr txBox="1"/>
          <p:nvPr>
            <p:ph type="title"/>
          </p:nvPr>
        </p:nvSpPr>
        <p:spPr>
          <a:xfrm>
            <a:off x="413146" y="411956"/>
            <a:ext cx="83232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413148" y="1298531"/>
            <a:ext cx="40779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413147" y="1820528"/>
            <a:ext cx="40719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4659018" y="1298531"/>
            <a:ext cx="40773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4659017" y="1820528"/>
            <a:ext cx="40773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Quebra de seção">
  <p:cSld name="4_Quebra de seção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45" name="Google Shape;45;p39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39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39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8" name="Google Shape;48;p39"/>
          <p:cNvSpPr/>
          <p:nvPr/>
        </p:nvSpPr>
        <p:spPr>
          <a:xfrm>
            <a:off x="0" y="4330297"/>
            <a:ext cx="9144000" cy="8133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" name="Google Shape;49;p39"/>
          <p:cNvSpPr/>
          <p:nvPr/>
        </p:nvSpPr>
        <p:spPr>
          <a:xfrm rot="10800000">
            <a:off x="0" y="-4"/>
            <a:ext cx="6750000" cy="51435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" name="Google Shape;50;p39"/>
          <p:cNvSpPr txBox="1"/>
          <p:nvPr>
            <p:ph type="ctrTitle"/>
          </p:nvPr>
        </p:nvSpPr>
        <p:spPr>
          <a:xfrm>
            <a:off x="413147" y="411956"/>
            <a:ext cx="4077900" cy="22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" type="subTitle"/>
          </p:nvPr>
        </p:nvSpPr>
        <p:spPr>
          <a:xfrm>
            <a:off x="413147" y="2862543"/>
            <a:ext cx="40779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Fechamento">
  <p:cSld name="13_Fechament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0"/>
          <p:cNvSpPr txBox="1"/>
          <p:nvPr>
            <p:ph type="ctrTitle"/>
          </p:nvPr>
        </p:nvSpPr>
        <p:spPr>
          <a:xfrm>
            <a:off x="413147" y="411956"/>
            <a:ext cx="4077900" cy="22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40"/>
          <p:cNvSpPr txBox="1"/>
          <p:nvPr>
            <p:ph idx="1" type="subTitle"/>
          </p:nvPr>
        </p:nvSpPr>
        <p:spPr>
          <a:xfrm>
            <a:off x="413147" y="2870707"/>
            <a:ext cx="40779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5" name="Google Shape;55;p40"/>
          <p:cNvSpPr/>
          <p:nvPr>
            <p:ph idx="2" type="pic"/>
          </p:nvPr>
        </p:nvSpPr>
        <p:spPr>
          <a:xfrm>
            <a:off x="4917186" y="411480"/>
            <a:ext cx="3813000" cy="216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6" name="Google Shape;56;p40"/>
          <p:cNvSpPr/>
          <p:nvPr>
            <p:ph idx="3" type="pic"/>
          </p:nvPr>
        </p:nvSpPr>
        <p:spPr>
          <a:xfrm>
            <a:off x="4917186" y="2571750"/>
            <a:ext cx="3813000" cy="216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grpSp>
        <p:nvGrpSpPr>
          <p:cNvPr id="57" name="Google Shape;57;p40"/>
          <p:cNvGrpSpPr/>
          <p:nvPr/>
        </p:nvGrpSpPr>
        <p:grpSpPr>
          <a:xfrm>
            <a:off x="8272564" y="-160295"/>
            <a:ext cx="1282313" cy="1280077"/>
            <a:chOff x="11030092" y="-213728"/>
            <a:chExt cx="1709751" cy="1706769"/>
          </a:xfrm>
        </p:grpSpPr>
        <p:sp>
          <p:nvSpPr>
            <p:cNvPr id="58" name="Google Shape;58;p40"/>
            <p:cNvSpPr/>
            <p:nvPr/>
          </p:nvSpPr>
          <p:spPr>
            <a:xfrm rot="-2700000">
              <a:off x="11161420" y="125060"/>
              <a:ext cx="1342421" cy="927500"/>
            </a:xfrm>
            <a:custGeom>
              <a:rect b="b" l="l" r="r" t="t"/>
              <a:pathLst>
                <a:path extrusionOk="0" h="926985" w="134167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9" name="Google Shape;59;p40"/>
            <p:cNvSpPr/>
            <p:nvPr/>
          </p:nvSpPr>
          <p:spPr>
            <a:xfrm rot="2700000">
              <a:off x="11798445" y="994116"/>
              <a:ext cx="106915" cy="4666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0" name="Google Shape;60;p40"/>
            <p:cNvSpPr/>
            <p:nvPr/>
          </p:nvSpPr>
          <p:spPr>
            <a:xfrm rot="-2700000">
              <a:off x="11228686" y="129232"/>
              <a:ext cx="1338199" cy="1043501"/>
            </a:xfrm>
            <a:custGeom>
              <a:rect b="b" l="l" r="r" t="t"/>
              <a:pathLst>
                <a:path extrusionOk="0" h="1042921" w="1337455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61" name="Google Shape;61;p40"/>
          <p:cNvGrpSpPr/>
          <p:nvPr/>
        </p:nvGrpSpPr>
        <p:grpSpPr>
          <a:xfrm>
            <a:off x="433336" y="4134004"/>
            <a:ext cx="621179" cy="620372"/>
            <a:chOff x="10462655" y="1408306"/>
            <a:chExt cx="828239" cy="827162"/>
          </a:xfrm>
        </p:grpSpPr>
        <p:sp>
          <p:nvSpPr>
            <p:cNvPr id="62" name="Google Shape;62;p40"/>
            <p:cNvSpPr/>
            <p:nvPr/>
          </p:nvSpPr>
          <p:spPr>
            <a:xfrm rot="8100000">
              <a:off x="10608754" y="1507728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3" name="Google Shape;63;p40"/>
            <p:cNvSpPr/>
            <p:nvPr/>
          </p:nvSpPr>
          <p:spPr>
            <a:xfrm rot="-8100000">
              <a:off x="10614089" y="1424612"/>
              <a:ext cx="269832" cy="540088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64" name="Google Shape;64;p40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40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40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7" name="Google Shape;67;p40"/>
          <p:cNvSpPr/>
          <p:nvPr/>
        </p:nvSpPr>
        <p:spPr>
          <a:xfrm>
            <a:off x="3977884" y="4070409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ntrodução">
  <p:cSld name="3_Introdução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1"/>
          <p:cNvSpPr txBox="1"/>
          <p:nvPr>
            <p:ph type="title"/>
          </p:nvPr>
        </p:nvSpPr>
        <p:spPr>
          <a:xfrm>
            <a:off x="413147" y="3380400"/>
            <a:ext cx="33753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41"/>
          <p:cNvSpPr/>
          <p:nvPr>
            <p:ph idx="2" type="pic"/>
          </p:nvPr>
        </p:nvSpPr>
        <p:spPr>
          <a:xfrm>
            <a:off x="0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1" name="Google Shape;71;p41"/>
          <p:cNvSpPr/>
          <p:nvPr>
            <p:ph idx="3" type="pic"/>
          </p:nvPr>
        </p:nvSpPr>
        <p:spPr>
          <a:xfrm>
            <a:off x="2290572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2" name="Google Shape;72;p41"/>
          <p:cNvSpPr/>
          <p:nvPr>
            <p:ph idx="4" type="pic"/>
          </p:nvPr>
        </p:nvSpPr>
        <p:spPr>
          <a:xfrm>
            <a:off x="4562856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3" name="Google Shape;73;p41"/>
          <p:cNvSpPr/>
          <p:nvPr>
            <p:ph idx="5" type="pic"/>
          </p:nvPr>
        </p:nvSpPr>
        <p:spPr>
          <a:xfrm>
            <a:off x="6853428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4" name="Google Shape;74;p41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41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7" name="Google Shape;77;p41"/>
          <p:cNvSpPr txBox="1"/>
          <p:nvPr>
            <p:ph idx="1" type="body"/>
          </p:nvPr>
        </p:nvSpPr>
        <p:spPr>
          <a:xfrm>
            <a:off x="3946808" y="3381375"/>
            <a:ext cx="46662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Quebra de seção">
  <p:cSld name="5_Quebra de seção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80" name="Google Shape;80;p42"/>
          <p:cNvSpPr txBox="1"/>
          <p:nvPr>
            <p:ph idx="1" type="subTitle"/>
          </p:nvPr>
        </p:nvSpPr>
        <p:spPr>
          <a:xfrm>
            <a:off x="0" y="2667961"/>
            <a:ext cx="4980300" cy="24756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42"/>
          <p:cNvSpPr txBox="1"/>
          <p:nvPr>
            <p:ph type="ctrTitle"/>
          </p:nvPr>
        </p:nvSpPr>
        <p:spPr>
          <a:xfrm>
            <a:off x="0" y="0"/>
            <a:ext cx="4980300" cy="26517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8627"/>
                </a:srgbClr>
              </a:gs>
              <a:gs pos="100000">
                <a:srgbClr val="1B192E">
                  <a:alpha val="68627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Linha do tempo da Tabela do Gráfico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43"/>
          <p:cNvGrpSpPr/>
          <p:nvPr/>
        </p:nvGrpSpPr>
        <p:grpSpPr>
          <a:xfrm>
            <a:off x="270994" y="3989458"/>
            <a:ext cx="775191" cy="775191"/>
            <a:chOff x="10238297" y="1433356"/>
            <a:chExt cx="1033588" cy="1033588"/>
          </a:xfrm>
        </p:grpSpPr>
        <p:sp>
          <p:nvSpPr>
            <p:cNvPr id="84" name="Google Shape;84;p43"/>
            <p:cNvSpPr/>
            <p:nvPr/>
          </p:nvSpPr>
          <p:spPr>
            <a:xfrm rot="-8100000">
              <a:off x="10266523" y="1740761"/>
              <a:ext cx="930609" cy="465304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5" name="Google Shape;85;p43"/>
            <p:cNvSpPr/>
            <p:nvPr/>
          </p:nvSpPr>
          <p:spPr>
            <a:xfrm rot="-2700000">
              <a:off x="11115586" y="1939365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" name="Google Shape;86;p43"/>
            <p:cNvSpPr/>
            <p:nvPr/>
          </p:nvSpPr>
          <p:spPr>
            <a:xfrm rot="-2700000">
              <a:off x="10625073" y="1448852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7" name="Google Shape;87;p43"/>
            <p:cNvSpPr/>
            <p:nvPr/>
          </p:nvSpPr>
          <p:spPr>
            <a:xfrm rot="-8100000">
              <a:off x="10289786" y="1684597"/>
              <a:ext cx="930609" cy="53110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8" name="Google Shape;88;p43"/>
          <p:cNvSpPr txBox="1"/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43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43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43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43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itação">
  <p:cSld name="7_Citação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4"/>
          <p:cNvSpPr txBox="1"/>
          <p:nvPr>
            <p:ph type="title"/>
          </p:nvPr>
        </p:nvSpPr>
        <p:spPr>
          <a:xfrm>
            <a:off x="413148" y="411956"/>
            <a:ext cx="26745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95" name="Google Shape;95;p44"/>
          <p:cNvGrpSpPr/>
          <p:nvPr/>
        </p:nvGrpSpPr>
        <p:grpSpPr>
          <a:xfrm>
            <a:off x="8031059" y="3009455"/>
            <a:ext cx="673407" cy="700561"/>
            <a:chOff x="5129684" y="1232940"/>
            <a:chExt cx="897877" cy="934082"/>
          </a:xfrm>
        </p:grpSpPr>
        <p:sp>
          <p:nvSpPr>
            <p:cNvPr id="96" name="Google Shape;96;p44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7" name="Google Shape;97;p44"/>
            <p:cNvSpPr/>
            <p:nvPr/>
          </p:nvSpPr>
          <p:spPr>
            <a:xfrm rot="1800004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8" name="Google Shape;98;p44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4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99" name="Google Shape;99;p44"/>
          <p:cNvSpPr/>
          <p:nvPr/>
        </p:nvSpPr>
        <p:spPr>
          <a:xfrm>
            <a:off x="4251585" y="3794257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44"/>
          <p:cNvSpPr txBox="1"/>
          <p:nvPr>
            <p:ph idx="1" type="body"/>
          </p:nvPr>
        </p:nvSpPr>
        <p:spPr>
          <a:xfrm>
            <a:off x="413147" y="3073004"/>
            <a:ext cx="26742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238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44"/>
          <p:cNvSpPr/>
          <p:nvPr>
            <p:ph idx="2" type="pic"/>
          </p:nvPr>
        </p:nvSpPr>
        <p:spPr>
          <a:xfrm>
            <a:off x="4151857" y="492475"/>
            <a:ext cx="3849300" cy="384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02" name="Google Shape;102;p44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44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44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/>
          <p:nvPr>
            <p:ph type="title"/>
          </p:nvPr>
        </p:nvSpPr>
        <p:spPr>
          <a:xfrm>
            <a:off x="413147" y="413100"/>
            <a:ext cx="83178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b="0" i="0" sz="3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5"/>
          <p:cNvSpPr txBox="1"/>
          <p:nvPr>
            <p:ph idx="1" type="body"/>
          </p:nvPr>
        </p:nvSpPr>
        <p:spPr>
          <a:xfrm>
            <a:off x="413147" y="1585397"/>
            <a:ext cx="83187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9845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9845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45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45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35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35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35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260">
          <p15:clr>
            <a:srgbClr val="F26B43"/>
          </p15:clr>
        </p15:guide>
        <p15:guide id="4" pos="5500">
          <p15:clr>
            <a:srgbClr val="F26B43"/>
          </p15:clr>
        </p15:guide>
        <p15:guide id="5" orient="horz" pos="259">
          <p15:clr>
            <a:srgbClr val="F26B43"/>
          </p15:clr>
        </p15:guide>
        <p15:guide id="6" orient="horz" pos="2981">
          <p15:clr>
            <a:srgbClr val="F26B43"/>
          </p15:clr>
        </p15:guide>
        <p15:guide id="7" pos="618">
          <p15:clr>
            <a:srgbClr val="A4A3A4"/>
          </p15:clr>
        </p15:guide>
        <p15:guide id="8" pos="703">
          <p15:clr>
            <a:srgbClr val="A4A3A4"/>
          </p15:clr>
        </p15:guide>
        <p15:guide id="9" pos="1060">
          <p15:clr>
            <a:srgbClr val="A4A3A4"/>
          </p15:clr>
        </p15:guide>
        <p15:guide id="10" pos="1145">
          <p15:clr>
            <a:srgbClr val="A4A3A4"/>
          </p15:clr>
        </p15:guide>
        <p15:guide id="11" pos="1502">
          <p15:clr>
            <a:srgbClr val="A4A3A4"/>
          </p15:clr>
        </p15:guide>
        <p15:guide id="12" pos="1587">
          <p15:clr>
            <a:srgbClr val="A4A3A4"/>
          </p15:clr>
        </p15:guide>
        <p15:guide id="13" pos="1945">
          <p15:clr>
            <a:srgbClr val="A4A3A4"/>
          </p15:clr>
        </p15:guide>
        <p15:guide id="14" pos="2029">
          <p15:clr>
            <a:srgbClr val="A4A3A4"/>
          </p15:clr>
        </p15:guide>
        <p15:guide id="15" pos="2387">
          <p15:clr>
            <a:srgbClr val="A4A3A4"/>
          </p15:clr>
        </p15:guide>
        <p15:guide id="16" pos="2489">
          <p15:clr>
            <a:srgbClr val="A4A3A4"/>
          </p15:clr>
        </p15:guide>
        <p15:guide id="17" pos="2829">
          <p15:clr>
            <a:srgbClr val="A4A3A4"/>
          </p15:clr>
        </p15:guide>
        <p15:guide id="18" pos="2931">
          <p15:clr>
            <a:srgbClr val="A4A3A4"/>
          </p15:clr>
        </p15:guide>
        <p15:guide id="19" pos="3271">
          <p15:clr>
            <a:srgbClr val="A4A3A4"/>
          </p15:clr>
        </p15:guide>
        <p15:guide id="20" pos="3373">
          <p15:clr>
            <a:srgbClr val="A4A3A4"/>
          </p15:clr>
        </p15:guide>
        <p15:guide id="21" pos="3713">
          <p15:clr>
            <a:srgbClr val="A4A3A4"/>
          </p15:clr>
        </p15:guide>
        <p15:guide id="22" pos="3815">
          <p15:clr>
            <a:srgbClr val="A4A3A4"/>
          </p15:clr>
        </p15:guide>
        <p15:guide id="23" pos="4156">
          <p15:clr>
            <a:srgbClr val="A4A3A4"/>
          </p15:clr>
        </p15:guide>
        <p15:guide id="24" pos="4258">
          <p15:clr>
            <a:srgbClr val="A4A3A4"/>
          </p15:clr>
        </p15:guide>
        <p15:guide id="25" pos="4615">
          <p15:clr>
            <a:srgbClr val="A4A3A4"/>
          </p15:clr>
        </p15:guide>
        <p15:guide id="26" pos="4700">
          <p15:clr>
            <a:srgbClr val="A4A3A4"/>
          </p15:clr>
        </p15:guide>
        <p15:guide id="27" pos="5057">
          <p15:clr>
            <a:srgbClr val="A4A3A4"/>
          </p15:clr>
        </p15:guide>
        <p15:guide id="28" pos="5142">
          <p15:clr>
            <a:srgbClr val="A4A3A4"/>
          </p15:clr>
        </p15:guide>
        <p15:guide id="29" orient="horz" pos="2879">
          <p15:clr>
            <a:srgbClr val="A4A3A4"/>
          </p15:clr>
        </p15:guide>
        <p15:guide id="30" orient="horz" pos="1569">
          <p15:clr>
            <a:srgbClr val="A4A3A4"/>
          </p15:clr>
        </p15:guide>
        <p15:guide id="31" orient="horz" pos="1671">
          <p15:clr>
            <a:srgbClr val="A4A3A4"/>
          </p15:clr>
        </p15:guide>
        <p15:guide id="32" orient="horz" pos="634">
          <p15:clr>
            <a:srgbClr val="A4A3A4"/>
          </p15:clr>
        </p15:guide>
        <p15:guide id="33" orient="horz" pos="719">
          <p15:clr>
            <a:srgbClr val="A4A3A4"/>
          </p15:clr>
        </p15:guide>
        <p15:guide id="34" orient="horz" pos="1110">
          <p15:clr>
            <a:srgbClr val="A4A3A4"/>
          </p15:clr>
        </p15:guide>
        <p15:guide id="35" orient="horz" pos="1195">
          <p15:clr>
            <a:srgbClr val="A4A3A4"/>
          </p15:clr>
        </p15:guide>
        <p15:guide id="36" orient="horz" pos="2045">
          <p15:clr>
            <a:srgbClr val="A4A3A4"/>
          </p15:clr>
        </p15:guide>
        <p15:guide id="37" orient="horz" pos="2130">
          <p15:clr>
            <a:srgbClr val="A4A3A4"/>
          </p15:clr>
        </p15:guide>
        <p15:guide id="38" orient="horz" pos="2504">
          <p15:clr>
            <a:srgbClr val="A4A3A4"/>
          </p15:clr>
        </p15:guide>
        <p15:guide id="39" orient="horz" pos="2606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1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illow.readthedocs.io/en/stable/handbook/concepts.html#modes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"/>
          <p:cNvSpPr/>
          <p:nvPr/>
        </p:nvSpPr>
        <p:spPr>
          <a:xfrm>
            <a:off x="535306" y="186088"/>
            <a:ext cx="1578216" cy="1117941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70" l="-16057" r="-16057" t="-45763"/>
            </a:stretch>
          </a:blipFill>
          <a:ln>
            <a:noFill/>
          </a:ln>
        </p:spPr>
      </p:sp>
      <p:sp>
        <p:nvSpPr>
          <p:cNvPr id="247" name="Google Shape;247;p1"/>
          <p:cNvSpPr/>
          <p:nvPr/>
        </p:nvSpPr>
        <p:spPr>
          <a:xfrm>
            <a:off x="0" y="1983400"/>
            <a:ext cx="9366600" cy="15207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"/>
          <p:cNvSpPr txBox="1"/>
          <p:nvPr/>
        </p:nvSpPr>
        <p:spPr>
          <a:xfrm>
            <a:off x="535300" y="2652725"/>
            <a:ext cx="7242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pt-BR" sz="4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Bibliotecas e módulos</a:t>
            </a:r>
            <a:endParaRPr b="1" i="0" sz="4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"/>
          <p:cNvSpPr txBox="1"/>
          <p:nvPr/>
        </p:nvSpPr>
        <p:spPr>
          <a:xfrm>
            <a:off x="529053" y="2244500"/>
            <a:ext cx="257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"/>
          <p:cNvSpPr/>
          <p:nvPr/>
        </p:nvSpPr>
        <p:spPr>
          <a:xfrm rot="503576">
            <a:off x="5185870" y="1640996"/>
            <a:ext cx="3631182" cy="3731150"/>
          </a:xfrm>
          <a:custGeom>
            <a:rect b="b" l="l" r="r" t="t"/>
            <a:pathLst>
              <a:path extrusionOk="0" h="7852008" w="7852008">
                <a:moveTo>
                  <a:pt x="0" y="0"/>
                </a:moveTo>
                <a:lnTo>
                  <a:pt x="7852008" y="0"/>
                </a:lnTo>
                <a:lnTo>
                  <a:pt x="7852008" y="7852009"/>
                </a:lnTo>
                <a:lnTo>
                  <a:pt x="0" y="78520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251" name="Google Shape;251;p1"/>
          <p:cNvPicPr preferRelativeResize="0"/>
          <p:nvPr/>
        </p:nvPicPr>
        <p:blipFill rotWithShape="1">
          <a:blip r:embed="rId5">
            <a:alphaModFix/>
          </a:blip>
          <a:srcRect b="17120" l="-16290" r="16289" t="-17120"/>
          <a:stretch/>
        </p:blipFill>
        <p:spPr>
          <a:xfrm rot="1575660">
            <a:off x="2009380" y="2045655"/>
            <a:ext cx="3244717" cy="267143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"/>
          <p:cNvSpPr txBox="1"/>
          <p:nvPr/>
        </p:nvSpPr>
        <p:spPr>
          <a:xfrm>
            <a:off x="4416425" y="348875"/>
            <a:ext cx="128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2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"/>
          <p:cNvSpPr/>
          <p:nvPr/>
        </p:nvSpPr>
        <p:spPr>
          <a:xfrm>
            <a:off x="5677638" y="348778"/>
            <a:ext cx="433528" cy="385085"/>
          </a:xfrm>
          <a:custGeom>
            <a:rect b="b" l="l" r="r" t="t"/>
            <a:pathLst>
              <a:path extrusionOk="0" h="459803" w="656861">
                <a:moveTo>
                  <a:pt x="0" y="0"/>
                </a:moveTo>
                <a:lnTo>
                  <a:pt x="656861" y="0"/>
                </a:lnTo>
                <a:lnTo>
                  <a:pt x="656861" y="459803"/>
                </a:lnTo>
                <a:lnTo>
                  <a:pt x="0" y="4598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4" name="Google Shape;254;p1"/>
          <p:cNvSpPr txBox="1"/>
          <p:nvPr/>
        </p:nvSpPr>
        <p:spPr>
          <a:xfrm>
            <a:off x="6290876" y="348878"/>
            <a:ext cx="207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EDUCAÇÃO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"/>
          <p:cNvSpPr txBox="1"/>
          <p:nvPr/>
        </p:nvSpPr>
        <p:spPr>
          <a:xfrm>
            <a:off x="4416427" y="756675"/>
            <a:ext cx="3561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pt-BR" sz="5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FUTURO</a:t>
            </a:r>
            <a:endParaRPr b="1" i="0" sz="5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0"/>
          <p:cNvSpPr txBox="1"/>
          <p:nvPr/>
        </p:nvSpPr>
        <p:spPr>
          <a:xfrm>
            <a:off x="215725" y="1630375"/>
            <a:ext cx="8509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O python possui maneiras diferentes de utilizarmos nossos módulos.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Uma delas é dizendo exatamente o que queremos importar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2" name="Google Shape;372;p10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3" name="Google Shape;373;p10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74" name="Google Shape;3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6200" y="116925"/>
            <a:ext cx="1399175" cy="139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0"/>
          <p:cNvSpPr txBox="1"/>
          <p:nvPr/>
        </p:nvSpPr>
        <p:spPr>
          <a:xfrm>
            <a:off x="275600" y="833875"/>
            <a:ext cx="967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Usando módulos em outros arquivos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76" name="Google Shape;376;p10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7" name="Google Shape;377;p10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06 - Módulos e bibliotecas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8" name="Google Shape;378;p10"/>
          <p:cNvSpPr txBox="1"/>
          <p:nvPr/>
        </p:nvSpPr>
        <p:spPr>
          <a:xfrm>
            <a:off x="412950" y="2662725"/>
            <a:ext cx="8318100" cy="20625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from 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calculadora </a:t>
            </a: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import 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soma, subtrair, multiplicar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9C12FF"/>
                </a:solidFill>
                <a:latin typeface="Poppins"/>
                <a:ea typeface="Poppins"/>
                <a:cs typeface="Poppins"/>
                <a:sym typeface="Poppins"/>
              </a:rPr>
              <a:t>print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b="0" i="0" lang="pt-BR" sz="1700" u="none" cap="none" strike="noStrike">
                <a:solidFill>
                  <a:srgbClr val="9C12FF"/>
                </a:solidFill>
                <a:latin typeface="Poppins"/>
                <a:ea typeface="Poppins"/>
                <a:cs typeface="Poppins"/>
                <a:sym typeface="Poppins"/>
              </a:rPr>
              <a:t>soma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(1,1))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9C12FF"/>
                </a:solidFill>
                <a:latin typeface="Poppins"/>
                <a:ea typeface="Poppins"/>
                <a:cs typeface="Poppins"/>
                <a:sym typeface="Poppins"/>
              </a:rPr>
              <a:t>print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b="0" i="0" lang="pt-BR" sz="1700" u="none" cap="none" strike="noStrike">
                <a:solidFill>
                  <a:srgbClr val="9C12FF"/>
                </a:solidFill>
                <a:latin typeface="Poppins"/>
                <a:ea typeface="Poppins"/>
                <a:cs typeface="Poppins"/>
                <a:sym typeface="Poppins"/>
              </a:rPr>
              <a:t>subtrair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(1,1))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99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9C12FF"/>
                </a:solidFill>
                <a:latin typeface="Poppins"/>
                <a:ea typeface="Poppins"/>
                <a:cs typeface="Poppins"/>
                <a:sym typeface="Poppins"/>
              </a:rPr>
              <a:t>print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b="0" i="0" lang="pt-BR" sz="1700" u="none" cap="none" strike="noStrike">
                <a:solidFill>
                  <a:srgbClr val="9C12FF"/>
                </a:solidFill>
                <a:latin typeface="Poppins"/>
                <a:ea typeface="Poppins"/>
                <a:cs typeface="Poppins"/>
                <a:sym typeface="Poppins"/>
              </a:rPr>
              <a:t>multiplicar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(2,2))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1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6" name="Google Shape;386;p11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7" name="Google Shape;387;p11"/>
          <p:cNvSpPr txBox="1"/>
          <p:nvPr/>
        </p:nvSpPr>
        <p:spPr>
          <a:xfrm>
            <a:off x="260750" y="1610875"/>
            <a:ext cx="873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Outra maneira que temos de importar nossas funções é chamando tudo que está dentro do arquivo usando o *.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88" name="Google Shape;38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3200" y="-2950"/>
            <a:ext cx="1780800" cy="17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11"/>
          <p:cNvSpPr txBox="1"/>
          <p:nvPr/>
        </p:nvSpPr>
        <p:spPr>
          <a:xfrm>
            <a:off x="275600" y="833875"/>
            <a:ext cx="967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Usando módulos em outros arquivos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90" name="Google Shape;390;p11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1" name="Google Shape;391;p11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06 - Módulos e bibliotecas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2" name="Google Shape;392;p11"/>
          <p:cNvSpPr txBox="1"/>
          <p:nvPr/>
        </p:nvSpPr>
        <p:spPr>
          <a:xfrm>
            <a:off x="412950" y="2662725"/>
            <a:ext cx="8318100" cy="20625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from 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calculadora </a:t>
            </a: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import 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*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9C12FF"/>
                </a:solidFill>
                <a:latin typeface="Poppins"/>
                <a:ea typeface="Poppins"/>
                <a:cs typeface="Poppins"/>
                <a:sym typeface="Poppins"/>
              </a:rPr>
              <a:t>print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b="0" i="0" lang="pt-BR" sz="1700" u="none" cap="none" strike="noStrike">
                <a:solidFill>
                  <a:srgbClr val="9C12FF"/>
                </a:solidFill>
                <a:latin typeface="Poppins"/>
                <a:ea typeface="Poppins"/>
                <a:cs typeface="Poppins"/>
                <a:sym typeface="Poppins"/>
              </a:rPr>
              <a:t>soma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(1,1))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9C12FF"/>
                </a:solidFill>
                <a:latin typeface="Poppins"/>
                <a:ea typeface="Poppins"/>
                <a:cs typeface="Poppins"/>
                <a:sym typeface="Poppins"/>
              </a:rPr>
              <a:t>print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b="0" i="0" lang="pt-BR" sz="1700" u="none" cap="none" strike="noStrike">
                <a:solidFill>
                  <a:srgbClr val="9C12FF"/>
                </a:solidFill>
                <a:latin typeface="Poppins"/>
                <a:ea typeface="Poppins"/>
                <a:cs typeface="Poppins"/>
                <a:sym typeface="Poppins"/>
              </a:rPr>
              <a:t>subtrair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(1,1))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99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9C12FF"/>
                </a:solidFill>
                <a:latin typeface="Poppins"/>
                <a:ea typeface="Poppins"/>
                <a:cs typeface="Poppins"/>
                <a:sym typeface="Poppins"/>
              </a:rPr>
              <a:t>print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b="0" i="0" lang="pt-BR" sz="1700" u="none" cap="none" strike="noStrike">
                <a:solidFill>
                  <a:srgbClr val="9C12FF"/>
                </a:solidFill>
                <a:latin typeface="Poppins"/>
                <a:ea typeface="Poppins"/>
                <a:cs typeface="Poppins"/>
                <a:sym typeface="Poppins"/>
              </a:rPr>
              <a:t>multiplicar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(2,2))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2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0" name="Google Shape;400;p12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1" name="Google Shape;401;p12"/>
          <p:cNvSpPr txBox="1"/>
          <p:nvPr/>
        </p:nvSpPr>
        <p:spPr>
          <a:xfrm>
            <a:off x="351800" y="833875"/>
            <a:ext cx="85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Atividade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02" name="Google Shape;402;p12"/>
          <p:cNvCxnSpPr/>
          <p:nvPr/>
        </p:nvCxnSpPr>
        <p:spPr>
          <a:xfrm flipH="1" rot="10800000">
            <a:off x="208525" y="668475"/>
            <a:ext cx="6940500" cy="207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3" name="Google Shape;403;p12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06 - Módulos e bibliotecas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04" name="Google Shape;40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8225" y="229400"/>
            <a:ext cx="1082374" cy="1082374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12"/>
          <p:cNvSpPr txBox="1"/>
          <p:nvPr/>
        </p:nvSpPr>
        <p:spPr>
          <a:xfrm>
            <a:off x="215725" y="1630375"/>
            <a:ext cx="60492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Faça um programa, onde o usuário deverá informar qual operação ele deseja realizar através dos símbolos:</a:t>
            </a:r>
            <a:endParaRPr b="0" i="0" sz="1500" u="none" cap="none" strike="noStrike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+ Para somar</a:t>
            </a:r>
            <a:endParaRPr b="0" i="0" sz="1500" u="none" cap="none" strike="noStrike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- Para subtrair</a:t>
            </a:r>
            <a:endParaRPr b="0" i="0" sz="1500" u="none" cap="none" strike="noStrike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* Para multiplicação</a:t>
            </a:r>
            <a:endParaRPr b="0" i="0" sz="1500" u="none" cap="none" strike="noStrike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/ Para divisão </a:t>
            </a:r>
            <a:endParaRPr b="0" i="0" sz="1500" u="none" cap="none" strike="noStrike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3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13" name="Google Shape;413;p13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4" name="Google Shape;414;p13"/>
          <p:cNvSpPr txBox="1"/>
          <p:nvPr/>
        </p:nvSpPr>
        <p:spPr>
          <a:xfrm>
            <a:off x="351800" y="833875"/>
            <a:ext cx="85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Bibliotecas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15" name="Google Shape;415;p13"/>
          <p:cNvCxnSpPr/>
          <p:nvPr/>
        </p:nvCxnSpPr>
        <p:spPr>
          <a:xfrm flipH="1" rot="10800000">
            <a:off x="208525" y="668475"/>
            <a:ext cx="6940500" cy="207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6" name="Google Shape;416;p13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06 - Módulos e bibliotecas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17" name="Google Shape;41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8225" y="229400"/>
            <a:ext cx="1082374" cy="1082374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13"/>
          <p:cNvSpPr txBox="1"/>
          <p:nvPr/>
        </p:nvSpPr>
        <p:spPr>
          <a:xfrm>
            <a:off x="260750" y="1382275"/>
            <a:ext cx="8730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Bibliotecas são uma evolução dos módulo, pois enquanto um módulo é apenas um arquivo com várias funções, classes e etc.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Uma biblioteca é uma pasta com vários módulos, arquivos e etc., todos eles contendo códigos Python para ajudar você com alguma tarefa em questão.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19" name="Google Shape;41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5087" y="2721475"/>
            <a:ext cx="3525914" cy="23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4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5" name="Google Shape;425;p14"/>
          <p:cNvSpPr txBox="1"/>
          <p:nvPr/>
        </p:nvSpPr>
        <p:spPr>
          <a:xfrm>
            <a:off x="351800" y="833875"/>
            <a:ext cx="85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Bibliotecas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26" name="Google Shape;426;p14"/>
          <p:cNvCxnSpPr/>
          <p:nvPr/>
        </p:nvCxnSpPr>
        <p:spPr>
          <a:xfrm flipH="1" rot="10800000">
            <a:off x="208525" y="668475"/>
            <a:ext cx="6940500" cy="207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7" name="Google Shape;427;p14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06 - Módulos e bibliotecas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8" name="Google Shape;428;p14"/>
          <p:cNvSpPr txBox="1"/>
          <p:nvPr/>
        </p:nvSpPr>
        <p:spPr>
          <a:xfrm>
            <a:off x="260750" y="1534675"/>
            <a:ext cx="873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Podemos criar nossas próprias bibliotecas com python ou podemos fazer o download de uma biblioteca já existente feita pela própria comunidade.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29" name="Google Shape;42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9375" y="2181175"/>
            <a:ext cx="3509975" cy="2787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5"/>
          <p:cNvSpPr txBox="1"/>
          <p:nvPr/>
        </p:nvSpPr>
        <p:spPr>
          <a:xfrm>
            <a:off x="215725" y="1630375"/>
            <a:ext cx="8509800" cy="2801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Temos por padrão várias bibliotecas que já vem ’de fábrica’ no python algumas das mais importantes são:	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○"/>
            </a:pPr>
            <a:r>
              <a:rPr b="1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OS</a:t>
            </a:r>
            <a:endParaRPr b="1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○"/>
            </a:pPr>
            <a:r>
              <a:rPr b="1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Random</a:t>
            </a:r>
            <a:endParaRPr b="1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○"/>
            </a:pPr>
            <a:r>
              <a:rPr b="1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Math</a:t>
            </a:r>
            <a:endParaRPr b="1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○"/>
            </a:pPr>
            <a:r>
              <a:rPr b="1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Datetime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5" name="Google Shape;435;p15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6" name="Google Shape;436;p15"/>
          <p:cNvSpPr txBox="1"/>
          <p:nvPr>
            <p:ph type="title"/>
          </p:nvPr>
        </p:nvSpPr>
        <p:spPr>
          <a:xfrm>
            <a:off x="342725" y="8800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Bibliotecas nativas do python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37" name="Google Shape;43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6325" y="116925"/>
            <a:ext cx="1399175" cy="1399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8" name="Google Shape;438;p15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9" name="Google Shape;439;p15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06 - Módulos e bibliotecas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40" name="Google Shape;44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0775" y="1980150"/>
            <a:ext cx="2802450" cy="280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6"/>
          <p:cNvSpPr txBox="1"/>
          <p:nvPr/>
        </p:nvSpPr>
        <p:spPr>
          <a:xfrm>
            <a:off x="215725" y="1630375"/>
            <a:ext cx="850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 biblioteca </a:t>
            </a:r>
            <a:r>
              <a:rPr b="1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random </a:t>
            </a: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como o nome já diz é responsável por gerar números (pseudo) aleatórios e trabalhar com números aleatórios.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8" name="Google Shape;448;p16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49" name="Google Shape;449;p16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0" name="Google Shape;450;p16"/>
          <p:cNvSpPr txBox="1"/>
          <p:nvPr>
            <p:ph type="title"/>
          </p:nvPr>
        </p:nvSpPr>
        <p:spPr>
          <a:xfrm>
            <a:off x="342725" y="8800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Random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51" name="Google Shape;45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6325" y="116925"/>
            <a:ext cx="1399175" cy="1399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2" name="Google Shape;452;p16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3" name="Google Shape;453;p16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06 - Módulos e bibliotecas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4" name="Google Shape;454;p16"/>
          <p:cNvSpPr txBox="1"/>
          <p:nvPr/>
        </p:nvSpPr>
        <p:spPr>
          <a:xfrm>
            <a:off x="412950" y="2586525"/>
            <a:ext cx="8318100" cy="22779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from 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random </a:t>
            </a: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import 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randint, choice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99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lista = </a:t>
            </a: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[</a:t>
            </a:r>
            <a:r>
              <a:rPr b="0" i="0" lang="pt-BR" sz="1700" u="none" cap="none" strike="noStrike">
                <a:solidFill>
                  <a:srgbClr val="38761D"/>
                </a:solidFill>
                <a:latin typeface="Poppins"/>
                <a:ea typeface="Poppins"/>
                <a:cs typeface="Poppins"/>
                <a:sym typeface="Poppins"/>
              </a:rPr>
              <a:t>‘Gato’</a:t>
            </a: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b="0" i="0" lang="pt-BR" sz="1700" u="none" cap="none" strike="noStrike">
                <a:solidFill>
                  <a:srgbClr val="38761D"/>
                </a:solidFill>
                <a:latin typeface="Poppins"/>
                <a:ea typeface="Poppins"/>
                <a:cs typeface="Poppins"/>
                <a:sym typeface="Poppins"/>
              </a:rPr>
              <a:t>‘Cachorro’</a:t>
            </a: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b="0" i="0" lang="pt-BR" sz="1700" u="none" cap="none" strike="noStrike">
                <a:solidFill>
                  <a:srgbClr val="38761D"/>
                </a:solidFill>
                <a:latin typeface="Poppins"/>
                <a:ea typeface="Poppins"/>
                <a:cs typeface="Poppins"/>
                <a:sym typeface="Poppins"/>
              </a:rPr>
              <a:t>‘Vaca’</a:t>
            </a: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b="0" i="0" lang="pt-BR" sz="1700" u="none" cap="none" strike="noStrike">
                <a:solidFill>
                  <a:srgbClr val="38761D"/>
                </a:solidFill>
                <a:latin typeface="Poppins"/>
                <a:ea typeface="Poppins"/>
                <a:cs typeface="Poppins"/>
                <a:sym typeface="Poppins"/>
              </a:rPr>
              <a:t>‘Galinha’</a:t>
            </a: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]</a:t>
            </a:r>
            <a:endParaRPr b="0" i="0" sz="1700" u="none" cap="none" strike="noStrike">
              <a:solidFill>
                <a:srgbClr val="FF99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99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numero_aleatorio = </a:t>
            </a:r>
            <a:r>
              <a:rPr b="0" i="0" lang="pt-BR" sz="1700" u="none" cap="none" strike="noStrik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randint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(0,3)</a:t>
            </a:r>
            <a:endParaRPr b="0" i="0" sz="1700" u="none" cap="none" strike="noStrike">
              <a:solidFill>
                <a:srgbClr val="FF99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99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print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(lista[numero_aleatorio])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print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b="0" i="0" lang="pt-BR" sz="1700" u="none" cap="none" strike="noStrik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choice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(lista))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7"/>
          <p:cNvSpPr txBox="1"/>
          <p:nvPr/>
        </p:nvSpPr>
        <p:spPr>
          <a:xfrm>
            <a:off x="215725" y="1630375"/>
            <a:ext cx="850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 biblioteca Math permite você se utilizar de várias funções matemáticas prontas.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0" name="Google Shape;460;p17"/>
          <p:cNvSpPr txBox="1"/>
          <p:nvPr>
            <p:ph type="title"/>
          </p:nvPr>
        </p:nvSpPr>
        <p:spPr>
          <a:xfrm>
            <a:off x="342725" y="8800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Math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61" name="Google Shape;46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6325" y="116925"/>
            <a:ext cx="1399175" cy="1399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2" name="Google Shape;462;p17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3" name="Google Shape;463;p17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06 - Módulos e bibliotecas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4" name="Google Shape;464;p17"/>
          <p:cNvSpPr txBox="1"/>
          <p:nvPr/>
        </p:nvSpPr>
        <p:spPr>
          <a:xfrm>
            <a:off x="412950" y="2586525"/>
            <a:ext cx="8318100" cy="14931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import 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math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99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print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(math.</a:t>
            </a:r>
            <a:r>
              <a:rPr b="0" i="0" lang="pt-BR" sz="1700" u="none" cap="none" strike="noStrik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factorial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(5))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E69138"/>
                </a:solidFill>
                <a:latin typeface="Poppins"/>
                <a:ea typeface="Poppins"/>
                <a:cs typeface="Poppins"/>
                <a:sym typeface="Poppins"/>
              </a:rPr>
              <a:t>print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(math.pi)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8"/>
          <p:cNvSpPr txBox="1"/>
          <p:nvPr/>
        </p:nvSpPr>
        <p:spPr>
          <a:xfrm>
            <a:off x="215725" y="1630375"/>
            <a:ext cx="850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Permite a nós manipular o tempo e a data com o python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0" name="Google Shape;470;p18"/>
          <p:cNvSpPr txBox="1"/>
          <p:nvPr>
            <p:ph type="title"/>
          </p:nvPr>
        </p:nvSpPr>
        <p:spPr>
          <a:xfrm>
            <a:off x="342725" y="8800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Datetime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71" name="Google Shape;47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6325" y="116925"/>
            <a:ext cx="1399175" cy="1399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2" name="Google Shape;472;p18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3" name="Google Shape;473;p18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06 - Módulos e bibliotecas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4" name="Google Shape;474;p18"/>
          <p:cNvSpPr txBox="1"/>
          <p:nvPr/>
        </p:nvSpPr>
        <p:spPr>
          <a:xfrm>
            <a:off x="412950" y="2357925"/>
            <a:ext cx="8318100" cy="14931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from 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datetime</a:t>
            </a: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 import 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datetime, MAXYEAR, MINYEAR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99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print(</a:t>
            </a:r>
            <a:r>
              <a:rPr b="0" i="0" lang="pt-BR" sz="1700" u="none" cap="none" strike="noStrike">
                <a:solidFill>
                  <a:srgbClr val="38761D"/>
                </a:solidFill>
                <a:latin typeface="Poppins"/>
                <a:ea typeface="Poppins"/>
                <a:cs typeface="Poppins"/>
                <a:sym typeface="Poppins"/>
              </a:rPr>
              <a:t>“A data de hoje é”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</a:t>
            </a: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0" i="0" lang="pt-BR" sz="1700" u="none" cap="none" strike="noStrik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datetime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b="0" i="0" lang="pt-BR" sz="1700" u="none" cap="none" strike="noStrik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now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()</a:t>
            </a: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b="0" i="0" sz="1700" u="none" cap="none" strike="noStrike">
              <a:solidFill>
                <a:srgbClr val="FF99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print(</a:t>
            </a:r>
            <a:r>
              <a:rPr b="0" i="0" lang="pt-BR" sz="1700" u="none" cap="none" strike="noStrike">
                <a:solidFill>
                  <a:srgbClr val="38761D"/>
                </a:solidFill>
                <a:latin typeface="Poppins"/>
                <a:ea typeface="Poppins"/>
                <a:cs typeface="Poppins"/>
                <a:sym typeface="Poppins"/>
              </a:rPr>
              <a:t>“Data máxima do python”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MAXYEAR</a:t>
            </a: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b="0" i="0" sz="1700" u="none" cap="none" strike="noStrike">
              <a:solidFill>
                <a:srgbClr val="FF99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print(</a:t>
            </a:r>
            <a:r>
              <a:rPr b="0" i="0" lang="pt-BR" sz="1700" u="none" cap="none" strike="noStrike">
                <a:solidFill>
                  <a:srgbClr val="38761D"/>
                </a:solidFill>
                <a:latin typeface="Poppins"/>
                <a:ea typeface="Poppins"/>
                <a:cs typeface="Poppins"/>
                <a:sym typeface="Poppins"/>
              </a:rPr>
              <a:t>“A data mínima do python é”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</a:t>
            </a: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MINYEAR</a:t>
            </a: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b="0" i="0" sz="1700" u="none" cap="none" strike="noStrike">
              <a:solidFill>
                <a:srgbClr val="FF99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9"/>
          <p:cNvSpPr txBox="1"/>
          <p:nvPr/>
        </p:nvSpPr>
        <p:spPr>
          <a:xfrm>
            <a:off x="215725" y="1477975"/>
            <a:ext cx="850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O módulo OS permite a nós manipularmos o sistema operacional utilizando o python com isso conseguimos manipular,deletar, mover arquivos e etc.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0" name="Google Shape;480;p19"/>
          <p:cNvSpPr txBox="1"/>
          <p:nvPr>
            <p:ph type="title"/>
          </p:nvPr>
        </p:nvSpPr>
        <p:spPr>
          <a:xfrm>
            <a:off x="342725" y="8800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OS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81" name="Google Shape;48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6325" y="116925"/>
            <a:ext cx="1399175" cy="1399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2" name="Google Shape;482;p19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3" name="Google Shape;483;p19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06 - Módulos e bibliotecas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4" name="Google Shape;484;p19"/>
          <p:cNvSpPr txBox="1"/>
          <p:nvPr/>
        </p:nvSpPr>
        <p:spPr>
          <a:xfrm>
            <a:off x="412950" y="2586525"/>
            <a:ext cx="8318100" cy="14931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rgbClr val="00A884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E69138"/>
                </a:solidFill>
                <a:latin typeface="Poppins"/>
                <a:ea typeface="Poppins"/>
                <a:cs typeface="Poppins"/>
                <a:sym typeface="Poppins"/>
              </a:rPr>
              <a:t>import 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os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99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print(</a:t>
            </a:r>
            <a:r>
              <a:rPr b="0" i="0" lang="pt-BR" sz="1700" u="none" cap="none" strike="noStrike">
                <a:solidFill>
                  <a:srgbClr val="38761D"/>
                </a:solidFill>
                <a:latin typeface="Poppins"/>
                <a:ea typeface="Poppins"/>
                <a:cs typeface="Poppins"/>
                <a:sym typeface="Poppins"/>
              </a:rPr>
              <a:t>“A data de hoje é”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</a:t>
            </a: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os.</a:t>
            </a:r>
            <a:r>
              <a:rPr b="0" i="0" lang="pt-BR" sz="1700" u="none" cap="none" strike="noStrik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getcwd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()</a:t>
            </a: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b="0" i="0" sz="1700" u="none" cap="none" strike="noStrike">
              <a:solidFill>
                <a:srgbClr val="FF99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print(</a:t>
            </a:r>
            <a:r>
              <a:rPr b="0" i="0" lang="pt-BR" sz="1700" u="none" cap="none" strike="noStrike">
                <a:solidFill>
                  <a:srgbClr val="38761D"/>
                </a:solidFill>
                <a:latin typeface="Poppins"/>
                <a:ea typeface="Poppins"/>
                <a:cs typeface="Poppins"/>
                <a:sym typeface="Poppins"/>
              </a:rPr>
              <a:t>“Data máxima do python”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os.</a:t>
            </a:r>
            <a:r>
              <a:rPr b="0" i="0" lang="pt-BR" sz="1700" u="none" cap="none" strike="noStrik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listdir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()</a:t>
            </a: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b="0" i="0" sz="1700" u="none" cap="none" strike="noStrike">
              <a:solidFill>
                <a:srgbClr val="FF99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os</a:t>
            </a: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b="0" i="0" lang="pt-BR" sz="1700" u="none" cap="none" strike="noStrik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mkdir</a:t>
            </a: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b="0" i="0" lang="pt-BR" sz="1700" u="none" cap="none" strike="noStrike">
                <a:solidFill>
                  <a:srgbClr val="38761D"/>
                </a:solidFill>
                <a:latin typeface="Poppins"/>
                <a:ea typeface="Poppins"/>
                <a:cs typeface="Poppins"/>
                <a:sym typeface="Poppins"/>
              </a:rPr>
              <a:t>“Criando um diretório”</a:t>
            </a: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b="0" i="0" sz="1700" u="none" cap="none" strike="noStrike">
              <a:solidFill>
                <a:srgbClr val="FF99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"/>
          <p:cNvSpPr txBox="1"/>
          <p:nvPr>
            <p:ph type="title"/>
          </p:nvPr>
        </p:nvSpPr>
        <p:spPr>
          <a:xfrm>
            <a:off x="215728" y="773726"/>
            <a:ext cx="2674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etBrains Mono"/>
              <a:buNone/>
            </a:pP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Sumário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Pontos de dados " id="263" name="Google Shape;263;p2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8931" y="599694"/>
            <a:ext cx="1697700" cy="169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descr="Plano de fundo de dados" id="264" name="Google Shape;264;p2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8709" y="2493550"/>
            <a:ext cx="2202600" cy="220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65" name="Google Shape;265;p2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6" name="Google Shape;266;p2"/>
          <p:cNvSpPr txBox="1"/>
          <p:nvPr/>
        </p:nvSpPr>
        <p:spPr>
          <a:xfrm>
            <a:off x="215725" y="1593300"/>
            <a:ext cx="42753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b="0" i="0" lang="pt-BR" sz="1500" u="none" cap="none" strike="noStrike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Módulos</a:t>
            </a:r>
            <a:endParaRPr b="0" i="0" sz="1500" u="none" cap="none" strike="noStrike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b="0" i="0" lang="pt-BR" sz="1500" u="none" cap="none" strike="noStrike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Bibliotecas </a:t>
            </a:r>
            <a:endParaRPr b="0" i="0" sz="1500" u="none" cap="none" strike="noStrike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b="0" i="0" lang="pt-BR" sz="1500" u="none" cap="none" strike="noStrike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Atividades</a:t>
            </a:r>
            <a:endParaRPr b="0" i="0" sz="1500" u="none" cap="none" strike="noStrike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b="0" i="0" lang="pt-BR" sz="1500" u="none" cap="none" strike="noStrike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Criação de módulos</a:t>
            </a:r>
            <a:endParaRPr b="0" i="0" sz="1500" u="none" cap="none" strike="noStrike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b="0" i="0" lang="pt-BR" sz="1500" u="none" cap="none" strike="noStrike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Bibliotecas nativas e externas do python</a:t>
            </a:r>
            <a:endParaRPr b="0" i="0" sz="1500" u="none" cap="none" strike="noStrike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b="0" i="0" lang="pt-BR" sz="1500" u="none" cap="none" strike="noStrike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Atividades</a:t>
            </a:r>
            <a:endParaRPr b="0" i="0" sz="1500" u="none" cap="none" strike="noStrike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67" name="Google Shape;267;p2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8" name="Google Shape;268;p2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06 - Módulos e bibliotecas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0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90" name="Google Shape;490;p20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1" name="Google Shape;491;p20"/>
          <p:cNvSpPr txBox="1"/>
          <p:nvPr/>
        </p:nvSpPr>
        <p:spPr>
          <a:xfrm>
            <a:off x="260750" y="1610875"/>
            <a:ext cx="8730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Aprendemos como criar nossos módulos e bibliotecas até então, porém como faço para baixar uma biblioteca já existente?.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Para baixarmos outros pacotes sem ser os nativos do python precisamos utilizar o </a:t>
            </a:r>
            <a:r>
              <a:rPr b="0" i="0" lang="pt-BR" sz="15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pip</a:t>
            </a: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99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 pip é um gerenciador de pacotes que existe dentro do python por padrão. Com ele podemos realizar a instalação/remoções de novos pacotes.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92" name="Google Shape;49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3200" y="-2950"/>
            <a:ext cx="1780800" cy="17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20"/>
          <p:cNvSpPr txBox="1"/>
          <p:nvPr/>
        </p:nvSpPr>
        <p:spPr>
          <a:xfrm>
            <a:off x="275600" y="833875"/>
            <a:ext cx="967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Como instalar módulos externos?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94" name="Google Shape;494;p20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5" name="Google Shape;495;p20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06 - Módulos e bibliotecas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1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1" name="Google Shape;501;p21"/>
          <p:cNvSpPr txBox="1"/>
          <p:nvPr/>
        </p:nvSpPr>
        <p:spPr>
          <a:xfrm>
            <a:off x="260750" y="1610875"/>
            <a:ext cx="873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Para instalarmos qualquer pacote com o pip temos que realizar o seguinte comando: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02" name="Google Shape;50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3200" y="-2950"/>
            <a:ext cx="1780800" cy="17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21"/>
          <p:cNvSpPr txBox="1"/>
          <p:nvPr/>
        </p:nvSpPr>
        <p:spPr>
          <a:xfrm>
            <a:off x="275600" y="833875"/>
            <a:ext cx="967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Como instalar módulos externos?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04" name="Google Shape;504;p21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5" name="Google Shape;505;p21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06 - Módulos e bibliotecas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6" name="Google Shape;506;p21"/>
          <p:cNvSpPr txBox="1"/>
          <p:nvPr/>
        </p:nvSpPr>
        <p:spPr>
          <a:xfrm>
            <a:off x="891750" y="2805125"/>
            <a:ext cx="7212600" cy="4464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pip 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install nome-do-pacote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2"/>
          <p:cNvSpPr txBox="1"/>
          <p:nvPr/>
        </p:nvSpPr>
        <p:spPr>
          <a:xfrm>
            <a:off x="260750" y="1610875"/>
            <a:ext cx="8730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Pillow é uma biblioteca do python feita com o intuito de manipular imagens.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Podemos fazer vários tipos de operações com essa biblioteca como: redimensionar imagens, filtrar, mudar escala de cores e etc.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Para instalá-la basta fazer o comando abaixo.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2" name="Google Shape;512;p22"/>
          <p:cNvSpPr txBox="1"/>
          <p:nvPr/>
        </p:nvSpPr>
        <p:spPr>
          <a:xfrm>
            <a:off x="275600" y="833875"/>
            <a:ext cx="967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Pillow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13" name="Google Shape;513;p22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4" name="Google Shape;514;p22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06 - Módulos e bibliotecas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5" name="Google Shape;515;p22"/>
          <p:cNvSpPr txBox="1"/>
          <p:nvPr/>
        </p:nvSpPr>
        <p:spPr>
          <a:xfrm>
            <a:off x="891750" y="3490925"/>
            <a:ext cx="7212600" cy="4464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pip 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install Pillow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16" name="Google Shape;51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7613" y="411184"/>
            <a:ext cx="986523" cy="9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3"/>
          <p:cNvSpPr txBox="1"/>
          <p:nvPr/>
        </p:nvSpPr>
        <p:spPr>
          <a:xfrm>
            <a:off x="260750" y="1610875"/>
            <a:ext cx="8730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Podemos ler uma imagem com o Pillow utilizando a classe Image que a biblioteca fornece.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Dentro dos parênteses devemos colocar o nome ou caminho da nossa imagem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Feito isso já conseguimos acessar nossa imagem.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2" name="Google Shape;522;p23"/>
          <p:cNvSpPr txBox="1"/>
          <p:nvPr/>
        </p:nvSpPr>
        <p:spPr>
          <a:xfrm>
            <a:off x="275600" y="833875"/>
            <a:ext cx="967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Lendo uma imagem com o Pillow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23" name="Google Shape;523;p23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4" name="Google Shape;524;p23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06 - Módulos e bibliotecas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5" name="Google Shape;525;p23"/>
          <p:cNvSpPr txBox="1"/>
          <p:nvPr/>
        </p:nvSpPr>
        <p:spPr>
          <a:xfrm>
            <a:off x="891750" y="3567125"/>
            <a:ext cx="7212600" cy="9696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from 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PIL </a:t>
            </a: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import 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Image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imagem = Image.open(</a:t>
            </a:r>
            <a:r>
              <a:rPr b="0" i="0" lang="pt-BR" sz="1700" u="none" cap="none" strike="noStrike">
                <a:solidFill>
                  <a:srgbClr val="6AA84F"/>
                </a:solidFill>
                <a:latin typeface="Poppins"/>
                <a:ea typeface="Poppins"/>
                <a:cs typeface="Poppins"/>
                <a:sym typeface="Poppins"/>
              </a:rPr>
              <a:t>‘</a:t>
            </a:r>
            <a:r>
              <a:rPr b="0" i="0" lang="pt-BR" sz="1700" u="none" cap="none" strike="noStrike">
                <a:solidFill>
                  <a:srgbClr val="38761D"/>
                </a:solidFill>
                <a:latin typeface="Poppins"/>
                <a:ea typeface="Poppins"/>
                <a:cs typeface="Poppins"/>
                <a:sym typeface="Poppins"/>
              </a:rPr>
              <a:t>sua_imagem.png</a:t>
            </a:r>
            <a:r>
              <a:rPr b="0" i="0" lang="pt-BR" sz="1700" u="none" cap="none" strike="noStrike">
                <a:solidFill>
                  <a:srgbClr val="6AA84F"/>
                </a:solidFill>
                <a:latin typeface="Poppins"/>
                <a:ea typeface="Poppins"/>
                <a:cs typeface="Poppins"/>
                <a:sym typeface="Poppins"/>
              </a:rPr>
              <a:t>’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26" name="Google Shape;52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6325" y="116925"/>
            <a:ext cx="1399175" cy="139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4"/>
          <p:cNvSpPr txBox="1"/>
          <p:nvPr/>
        </p:nvSpPr>
        <p:spPr>
          <a:xfrm>
            <a:off x="260750" y="1610875"/>
            <a:ext cx="873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Após termos pego a nossa variável podemos exibir ela com a função show().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2" name="Google Shape;532;p24"/>
          <p:cNvSpPr txBox="1"/>
          <p:nvPr/>
        </p:nvSpPr>
        <p:spPr>
          <a:xfrm>
            <a:off x="275600" y="833875"/>
            <a:ext cx="967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Exibindo a imagem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33" name="Google Shape;533;p24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4" name="Google Shape;534;p24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06 - Módulos e bibliotecas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5" name="Google Shape;535;p24"/>
          <p:cNvSpPr txBox="1"/>
          <p:nvPr/>
        </p:nvSpPr>
        <p:spPr>
          <a:xfrm>
            <a:off x="891750" y="2347925"/>
            <a:ext cx="7212600" cy="14931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from 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PIL </a:t>
            </a: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import 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Image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imagem = Image.open(</a:t>
            </a:r>
            <a:r>
              <a:rPr b="0" i="0" lang="pt-BR" sz="1700" u="none" cap="none" strike="noStrike">
                <a:solidFill>
                  <a:srgbClr val="6AA84F"/>
                </a:solidFill>
                <a:latin typeface="Poppins"/>
                <a:ea typeface="Poppins"/>
                <a:cs typeface="Poppins"/>
                <a:sym typeface="Poppins"/>
              </a:rPr>
              <a:t>‘</a:t>
            </a:r>
            <a:r>
              <a:rPr b="0" i="0" lang="pt-BR" sz="1700" u="none" cap="none" strike="noStrike">
                <a:solidFill>
                  <a:srgbClr val="38761D"/>
                </a:solidFill>
                <a:latin typeface="Poppins"/>
                <a:ea typeface="Poppins"/>
                <a:cs typeface="Poppins"/>
                <a:sym typeface="Poppins"/>
              </a:rPr>
              <a:t>sua_imagem.png</a:t>
            </a:r>
            <a:r>
              <a:rPr b="0" i="0" lang="pt-BR" sz="1700" u="none" cap="none" strike="noStrike">
                <a:solidFill>
                  <a:srgbClr val="6AA84F"/>
                </a:solidFill>
                <a:latin typeface="Poppins"/>
                <a:ea typeface="Poppins"/>
                <a:cs typeface="Poppins"/>
                <a:sym typeface="Poppins"/>
              </a:rPr>
              <a:t>’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imagem.show()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36" name="Google Shape;53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6325" y="116925"/>
            <a:ext cx="1399175" cy="139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5"/>
          <p:cNvSpPr txBox="1"/>
          <p:nvPr/>
        </p:nvSpPr>
        <p:spPr>
          <a:xfrm>
            <a:off x="215725" y="1630375"/>
            <a:ext cx="8509800" cy="76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Podemos ver as configurações da nossa imagem usando os seguintes comandos.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2" name="Google Shape;542;p25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3" name="Google Shape;543;p25"/>
          <p:cNvSpPr txBox="1"/>
          <p:nvPr>
            <p:ph type="title"/>
          </p:nvPr>
        </p:nvSpPr>
        <p:spPr>
          <a:xfrm>
            <a:off x="342725" y="8800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Configurações da Imagem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44" name="Google Shape;54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6325" y="116925"/>
            <a:ext cx="1399175" cy="1399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5" name="Google Shape;545;p25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6" name="Google Shape;546;p25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06 - Módulos e bibliotecas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7" name="Google Shape;547;p25"/>
          <p:cNvSpPr txBox="1"/>
          <p:nvPr/>
        </p:nvSpPr>
        <p:spPr>
          <a:xfrm>
            <a:off x="891750" y="2681000"/>
            <a:ext cx="7212600" cy="20163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from 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PIL </a:t>
            </a: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import 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Image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imagem = Image.open(</a:t>
            </a:r>
            <a:r>
              <a:rPr b="0" i="0" lang="pt-BR" sz="1700" u="none" cap="none" strike="noStrike">
                <a:solidFill>
                  <a:srgbClr val="6AA84F"/>
                </a:solidFill>
                <a:latin typeface="Poppins"/>
                <a:ea typeface="Poppins"/>
                <a:cs typeface="Poppins"/>
                <a:sym typeface="Poppins"/>
              </a:rPr>
              <a:t>‘</a:t>
            </a:r>
            <a:r>
              <a:rPr b="0" i="0" lang="pt-BR" sz="1700" u="none" cap="none" strike="noStrike">
                <a:solidFill>
                  <a:srgbClr val="38761D"/>
                </a:solidFill>
                <a:latin typeface="Poppins"/>
                <a:ea typeface="Poppins"/>
                <a:cs typeface="Poppins"/>
                <a:sym typeface="Poppins"/>
              </a:rPr>
              <a:t>sua_imagem.png</a:t>
            </a:r>
            <a:r>
              <a:rPr b="0" i="0" lang="pt-BR" sz="1700" u="none" cap="none" strike="noStrike">
                <a:solidFill>
                  <a:srgbClr val="6AA84F"/>
                </a:solidFill>
                <a:latin typeface="Poppins"/>
                <a:ea typeface="Poppins"/>
                <a:cs typeface="Poppins"/>
                <a:sym typeface="Poppins"/>
              </a:rPr>
              <a:t>’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imagem.show()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print(imagem.format, imagem.size, imagem.mode)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6"/>
          <p:cNvSpPr txBox="1"/>
          <p:nvPr/>
        </p:nvSpPr>
        <p:spPr>
          <a:xfrm>
            <a:off x="215725" y="1630375"/>
            <a:ext cx="8509800" cy="11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Podemos redimensionar a imagem com a função resize().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Dessa maneira conseguimos diminuir ou expandir a imagem, porém devemos inserir uma tupla para isso.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3" name="Google Shape;553;p26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4" name="Google Shape;554;p26"/>
          <p:cNvSpPr txBox="1"/>
          <p:nvPr>
            <p:ph type="title"/>
          </p:nvPr>
        </p:nvSpPr>
        <p:spPr>
          <a:xfrm>
            <a:off x="342725" y="8800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Como redimensionar a imagem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55" name="Google Shape;55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6325" y="116925"/>
            <a:ext cx="1399175" cy="1399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6" name="Google Shape;556;p26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7" name="Google Shape;557;p26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06 - Módulos e bibliotecas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8" name="Google Shape;558;p26"/>
          <p:cNvSpPr txBox="1"/>
          <p:nvPr/>
        </p:nvSpPr>
        <p:spPr>
          <a:xfrm>
            <a:off x="891750" y="2833400"/>
            <a:ext cx="7212600" cy="20163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from 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PIL </a:t>
            </a: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import 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Image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imagem = Image.open(</a:t>
            </a:r>
            <a:r>
              <a:rPr b="0" i="0" lang="pt-BR" sz="1700" u="none" cap="none" strike="noStrike">
                <a:solidFill>
                  <a:srgbClr val="6AA84F"/>
                </a:solidFill>
                <a:latin typeface="Poppins"/>
                <a:ea typeface="Poppins"/>
                <a:cs typeface="Poppins"/>
                <a:sym typeface="Poppins"/>
              </a:rPr>
              <a:t>‘</a:t>
            </a:r>
            <a:r>
              <a:rPr b="0" i="0" lang="pt-BR" sz="1700" u="none" cap="none" strike="noStrike">
                <a:solidFill>
                  <a:srgbClr val="38761D"/>
                </a:solidFill>
                <a:latin typeface="Poppins"/>
                <a:ea typeface="Poppins"/>
                <a:cs typeface="Poppins"/>
                <a:sym typeface="Poppins"/>
              </a:rPr>
              <a:t>sua_imagem.png</a:t>
            </a:r>
            <a:r>
              <a:rPr b="0" i="0" lang="pt-BR" sz="1700" u="none" cap="none" strike="noStrike">
                <a:solidFill>
                  <a:srgbClr val="6AA84F"/>
                </a:solidFill>
                <a:latin typeface="Poppins"/>
                <a:ea typeface="Poppins"/>
                <a:cs typeface="Poppins"/>
                <a:sym typeface="Poppins"/>
              </a:rPr>
              <a:t>’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imagem.resize((200,200))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imagem.show()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7"/>
          <p:cNvSpPr txBox="1"/>
          <p:nvPr/>
        </p:nvSpPr>
        <p:spPr>
          <a:xfrm>
            <a:off x="215725" y="1630375"/>
            <a:ext cx="8509800" cy="76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Após termos feito tudo isso podemos salvar nossa imagem caso tenhamos a necessidade de salvar nossas mudanças feitas na imagem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4" name="Google Shape;564;p27"/>
          <p:cNvSpPr txBox="1"/>
          <p:nvPr>
            <p:ph type="title"/>
          </p:nvPr>
        </p:nvSpPr>
        <p:spPr>
          <a:xfrm>
            <a:off x="342725" y="8800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Como salvar uma imagem?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65" name="Google Shape;56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6325" y="116925"/>
            <a:ext cx="1399175" cy="1399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6" name="Google Shape;566;p27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7" name="Google Shape;567;p27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06 - Módulos e bibliotecas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8" name="Google Shape;568;p27"/>
          <p:cNvSpPr txBox="1"/>
          <p:nvPr/>
        </p:nvSpPr>
        <p:spPr>
          <a:xfrm>
            <a:off x="891750" y="2392375"/>
            <a:ext cx="7212600" cy="25398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from 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PIL </a:t>
            </a: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import 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Image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imagem = Image.open(</a:t>
            </a:r>
            <a:r>
              <a:rPr b="0" i="0" lang="pt-BR" sz="1700" u="none" cap="none" strike="noStrike">
                <a:solidFill>
                  <a:srgbClr val="6AA84F"/>
                </a:solidFill>
                <a:latin typeface="Poppins"/>
                <a:ea typeface="Poppins"/>
                <a:cs typeface="Poppins"/>
                <a:sym typeface="Poppins"/>
              </a:rPr>
              <a:t>‘</a:t>
            </a:r>
            <a:r>
              <a:rPr b="0" i="0" lang="pt-BR" sz="1700" u="none" cap="none" strike="noStrike">
                <a:solidFill>
                  <a:srgbClr val="38761D"/>
                </a:solidFill>
                <a:latin typeface="Poppins"/>
                <a:ea typeface="Poppins"/>
                <a:cs typeface="Poppins"/>
                <a:sym typeface="Poppins"/>
              </a:rPr>
              <a:t>sua_imagem.png</a:t>
            </a:r>
            <a:r>
              <a:rPr b="0" i="0" lang="pt-BR" sz="1700" u="none" cap="none" strike="noStrike">
                <a:solidFill>
                  <a:srgbClr val="6AA84F"/>
                </a:solidFill>
                <a:latin typeface="Poppins"/>
                <a:ea typeface="Poppins"/>
                <a:cs typeface="Poppins"/>
                <a:sym typeface="Poppins"/>
              </a:rPr>
              <a:t>’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imagem.show()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print(imagem.format, imagem.size, imagem.mode)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imagem.save(</a:t>
            </a:r>
            <a:r>
              <a:rPr b="0" i="0" lang="pt-BR" sz="1700" u="none" cap="none" strike="noStrike">
                <a:solidFill>
                  <a:srgbClr val="38761D"/>
                </a:solidFill>
                <a:latin typeface="Poppins"/>
                <a:ea typeface="Poppins"/>
                <a:cs typeface="Poppins"/>
                <a:sym typeface="Poppins"/>
              </a:rPr>
              <a:t>‘Minha imagem.jpg’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8"/>
          <p:cNvSpPr txBox="1"/>
          <p:nvPr/>
        </p:nvSpPr>
        <p:spPr>
          <a:xfrm>
            <a:off x="215725" y="1630375"/>
            <a:ext cx="8509800" cy="249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Baixe uma imagem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Use o pillow para abrir a imagem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agora com a variável que está com a sua imagem use a função resize e mude o tamanho dela para a desejada.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Após isso rotacione a imagem.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Salve a imagem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4" name="Google Shape;574;p28"/>
          <p:cNvSpPr txBox="1"/>
          <p:nvPr>
            <p:ph type="title"/>
          </p:nvPr>
        </p:nvSpPr>
        <p:spPr>
          <a:xfrm>
            <a:off x="342725" y="8800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Atividade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75" name="Google Shape;57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6325" y="116925"/>
            <a:ext cx="1399175" cy="1399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6" name="Google Shape;576;p28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7" name="Google Shape;577;p28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06 - Módulos e bibliotecas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9"/>
          <p:cNvSpPr txBox="1"/>
          <p:nvPr/>
        </p:nvSpPr>
        <p:spPr>
          <a:xfrm>
            <a:off x="215725" y="1630375"/>
            <a:ext cx="8509800" cy="226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Podemos converter imagens com o Pillow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Com eles podemos fazer o seguinte: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○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Deixar uma imagem colorida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○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Deixar uma imagem preto e branca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○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Caso queira ver todos os formatos: </a:t>
            </a:r>
            <a:r>
              <a:rPr b="0" i="0" lang="pt-BR" sz="1500" u="sng" cap="none" strike="noStrik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Formatos do pillow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3" name="Google Shape;583;p29"/>
          <p:cNvSpPr txBox="1"/>
          <p:nvPr>
            <p:ph type="title"/>
          </p:nvPr>
        </p:nvSpPr>
        <p:spPr>
          <a:xfrm>
            <a:off x="342725" y="8800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Convertendo imagens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84" name="Google Shape;58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6325" y="116925"/>
            <a:ext cx="1399175" cy="1399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5" name="Google Shape;585;p29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6" name="Google Shape;586;p29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06 - Módulos e bibliotecas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6" name="Google Shape;276;p3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7" name="Google Shape;277;p3"/>
          <p:cNvSpPr txBox="1"/>
          <p:nvPr/>
        </p:nvSpPr>
        <p:spPr>
          <a:xfrm>
            <a:off x="351800" y="910075"/>
            <a:ext cx="85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Módulos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8" name="Google Shape;278;p3"/>
          <p:cNvSpPr txBox="1"/>
          <p:nvPr/>
        </p:nvSpPr>
        <p:spPr>
          <a:xfrm>
            <a:off x="260750" y="1687075"/>
            <a:ext cx="69405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Conforme vamos escrevendo nosso programa ele tende a crescer de forma exponencial, pois iremos adicionar novas variáveis, loops e até mesmo funções.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Contudo, isso irá gerar um problema, pois o nosso arquivo irá ficar muito grande tornando assim a manutenção e atualização do mesmo mais trabalhosa.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Porém, o python tem uma maneira de lidar com esse problema que é a criação de </a:t>
            </a:r>
            <a:r>
              <a:rPr b="1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módulos.</a:t>
            </a:r>
            <a:endParaRPr b="1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79" name="Google Shape;279;p3"/>
          <p:cNvCxnSpPr/>
          <p:nvPr/>
        </p:nvCxnSpPr>
        <p:spPr>
          <a:xfrm flipH="1" rot="10800000">
            <a:off x="208525" y="668475"/>
            <a:ext cx="6940500" cy="207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0" name="Google Shape;280;p3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06 - Módulos e bibliotecas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81" name="Google Shape;28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6325" y="147675"/>
            <a:ext cx="1842151" cy="1228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0"/>
          <p:cNvSpPr txBox="1"/>
          <p:nvPr/>
        </p:nvSpPr>
        <p:spPr>
          <a:xfrm>
            <a:off x="215725" y="1630375"/>
            <a:ext cx="8509800" cy="87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Para deixar uma imagem em preto e branco você precisa apenas utilizar da função convert() para converter a foto no formato especificado.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2" name="Google Shape;592;p30"/>
          <p:cNvSpPr txBox="1"/>
          <p:nvPr>
            <p:ph type="title"/>
          </p:nvPr>
        </p:nvSpPr>
        <p:spPr>
          <a:xfrm>
            <a:off x="342725" y="8800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Convertendo imagens - Preto e Branco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93" name="Google Shape;593;p30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4" name="Google Shape;594;p30"/>
          <p:cNvSpPr txBox="1"/>
          <p:nvPr/>
        </p:nvSpPr>
        <p:spPr>
          <a:xfrm>
            <a:off x="891750" y="2833400"/>
            <a:ext cx="7212600" cy="20163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from 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PIL </a:t>
            </a: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import 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Image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imagem = Image.open(</a:t>
            </a:r>
            <a:r>
              <a:rPr b="0" i="0" lang="pt-BR" sz="1700" u="none" cap="none" strike="noStrike">
                <a:solidFill>
                  <a:srgbClr val="6AA84F"/>
                </a:solidFill>
                <a:latin typeface="Poppins"/>
                <a:ea typeface="Poppins"/>
                <a:cs typeface="Poppins"/>
                <a:sym typeface="Poppins"/>
              </a:rPr>
              <a:t>‘</a:t>
            </a:r>
            <a:r>
              <a:rPr b="0" i="0" lang="pt-BR" sz="1700" u="none" cap="none" strike="noStrike">
                <a:solidFill>
                  <a:srgbClr val="38761D"/>
                </a:solidFill>
                <a:latin typeface="Poppins"/>
                <a:ea typeface="Poppins"/>
                <a:cs typeface="Poppins"/>
                <a:sym typeface="Poppins"/>
              </a:rPr>
              <a:t>sua_imagem.png</a:t>
            </a:r>
            <a:r>
              <a:rPr b="0" i="0" lang="pt-BR" sz="1700" u="none" cap="none" strike="noStrike">
                <a:solidFill>
                  <a:srgbClr val="6AA84F"/>
                </a:solidFill>
                <a:latin typeface="Poppins"/>
                <a:ea typeface="Poppins"/>
                <a:cs typeface="Poppins"/>
                <a:sym typeface="Poppins"/>
              </a:rPr>
              <a:t>’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imgem_black_white = imagem.convert(</a:t>
            </a:r>
            <a:r>
              <a:rPr b="0" i="0" lang="pt-BR" sz="1700" u="none" cap="none" strike="noStrike">
                <a:solidFill>
                  <a:srgbClr val="38761D"/>
                </a:solidFill>
                <a:latin typeface="Poppins"/>
                <a:ea typeface="Poppins"/>
                <a:cs typeface="Poppins"/>
                <a:sym typeface="Poppins"/>
              </a:rPr>
              <a:t>“L”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imagem_black_white.save(</a:t>
            </a:r>
            <a:r>
              <a:rPr b="0" i="0" lang="pt-BR" sz="1700" u="none" cap="none" strike="noStrike">
                <a:solidFill>
                  <a:srgbClr val="38761D"/>
                </a:solidFill>
                <a:latin typeface="Poppins"/>
                <a:ea typeface="Poppins"/>
                <a:cs typeface="Poppins"/>
                <a:sym typeface="Poppins"/>
              </a:rPr>
              <a:t>“Imagem preto e branco.png”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5" name="Google Shape;595;p30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06 - Módulos e bibliotecas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1"/>
          <p:cNvSpPr txBox="1"/>
          <p:nvPr/>
        </p:nvSpPr>
        <p:spPr>
          <a:xfrm>
            <a:off x="215725" y="1630375"/>
            <a:ext cx="8509800" cy="87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Para deixar uma imagem em preto e branco você precisa apenas utilizar da função convert() para converter a foto no formato especificado.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1" name="Google Shape;601;p31"/>
          <p:cNvSpPr txBox="1"/>
          <p:nvPr>
            <p:ph type="title"/>
          </p:nvPr>
        </p:nvSpPr>
        <p:spPr>
          <a:xfrm>
            <a:off x="342725" y="8800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Convertendo imagens - RGB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02" name="Google Shape;602;p31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3" name="Google Shape;603;p31"/>
          <p:cNvSpPr txBox="1"/>
          <p:nvPr/>
        </p:nvSpPr>
        <p:spPr>
          <a:xfrm>
            <a:off x="891750" y="2833400"/>
            <a:ext cx="7212600" cy="20163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from 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PIL </a:t>
            </a: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import 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Image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imagem = Image.open(</a:t>
            </a:r>
            <a:r>
              <a:rPr b="0" i="0" lang="pt-BR" sz="1700" u="none" cap="none" strike="noStrike">
                <a:solidFill>
                  <a:srgbClr val="6AA84F"/>
                </a:solidFill>
                <a:latin typeface="Poppins"/>
                <a:ea typeface="Poppins"/>
                <a:cs typeface="Poppins"/>
                <a:sym typeface="Poppins"/>
              </a:rPr>
              <a:t>‘</a:t>
            </a:r>
            <a:r>
              <a:rPr b="0" i="0" lang="pt-BR" sz="1700" u="none" cap="none" strike="noStrike">
                <a:solidFill>
                  <a:srgbClr val="38761D"/>
                </a:solidFill>
                <a:latin typeface="Poppins"/>
                <a:ea typeface="Poppins"/>
                <a:cs typeface="Poppins"/>
                <a:sym typeface="Poppins"/>
              </a:rPr>
              <a:t>sua_imagem.png</a:t>
            </a:r>
            <a:r>
              <a:rPr b="0" i="0" lang="pt-BR" sz="1700" u="none" cap="none" strike="noStrike">
                <a:solidFill>
                  <a:srgbClr val="6AA84F"/>
                </a:solidFill>
                <a:latin typeface="Poppins"/>
                <a:ea typeface="Poppins"/>
                <a:cs typeface="Poppins"/>
                <a:sym typeface="Poppins"/>
              </a:rPr>
              <a:t>’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imgem_black_white = imagem.convert(</a:t>
            </a:r>
            <a:r>
              <a:rPr b="0" i="0" lang="pt-BR" sz="1700" u="none" cap="none" strike="noStrike">
                <a:solidFill>
                  <a:srgbClr val="38761D"/>
                </a:solidFill>
                <a:latin typeface="Poppins"/>
                <a:ea typeface="Poppins"/>
                <a:cs typeface="Poppins"/>
                <a:sym typeface="Poppins"/>
              </a:rPr>
              <a:t>“RGB”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imagem_black_white.save(“</a:t>
            </a:r>
            <a:r>
              <a:rPr b="0" i="0" lang="pt-BR" sz="1700" u="none" cap="none" strike="noStrike">
                <a:solidFill>
                  <a:srgbClr val="38761D"/>
                </a:solidFill>
                <a:latin typeface="Poppins"/>
                <a:ea typeface="Poppins"/>
                <a:cs typeface="Poppins"/>
                <a:sym typeface="Poppins"/>
              </a:rPr>
              <a:t>Imagem preto e branco.png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”)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4" name="Google Shape;604;p31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06 - Módulos e bibliotecas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2"/>
          <p:cNvSpPr txBox="1"/>
          <p:nvPr/>
        </p:nvSpPr>
        <p:spPr>
          <a:xfrm>
            <a:off x="215725" y="1477975"/>
            <a:ext cx="8509800" cy="415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Podemos escrever nas imagens da seguinte maneira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0" name="Google Shape;610;p32"/>
          <p:cNvSpPr txBox="1"/>
          <p:nvPr>
            <p:ph type="title"/>
          </p:nvPr>
        </p:nvSpPr>
        <p:spPr>
          <a:xfrm>
            <a:off x="342725" y="8800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Escrevendo em imagens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11" name="Google Shape;611;p32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2" name="Google Shape;612;p32"/>
          <p:cNvSpPr txBox="1"/>
          <p:nvPr/>
        </p:nvSpPr>
        <p:spPr>
          <a:xfrm>
            <a:off x="891750" y="1995200"/>
            <a:ext cx="7212600" cy="30630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from 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PIL </a:t>
            </a: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import 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Image, ImageDraw, ImageFont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imagem = Image.open(</a:t>
            </a:r>
            <a:r>
              <a:rPr b="0" i="0" lang="pt-BR" sz="1700" u="none" cap="none" strike="noStrike">
                <a:solidFill>
                  <a:srgbClr val="6AA84F"/>
                </a:solidFill>
                <a:latin typeface="Poppins"/>
                <a:ea typeface="Poppins"/>
                <a:cs typeface="Poppins"/>
                <a:sym typeface="Poppins"/>
              </a:rPr>
              <a:t>‘</a:t>
            </a:r>
            <a:r>
              <a:rPr b="0" i="0" lang="pt-BR" sz="1700" u="none" cap="none" strike="noStrike">
                <a:solidFill>
                  <a:srgbClr val="38761D"/>
                </a:solidFill>
                <a:latin typeface="Poppins"/>
                <a:ea typeface="Poppins"/>
                <a:cs typeface="Poppins"/>
                <a:sym typeface="Poppins"/>
              </a:rPr>
              <a:t>sua imagem.png</a:t>
            </a:r>
            <a:r>
              <a:rPr b="0" i="0" lang="pt-BR" sz="1700" u="none" cap="none" strike="noStrike">
                <a:solidFill>
                  <a:srgbClr val="6AA84F"/>
                </a:solidFill>
                <a:latin typeface="Poppins"/>
                <a:ea typeface="Poppins"/>
                <a:cs typeface="Poppins"/>
                <a:sym typeface="Poppins"/>
              </a:rPr>
              <a:t>’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draw = ImageDraw.Draw(imagem)	</a:t>
            </a:r>
            <a:b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fonte = ImageFont.truetype(</a:t>
            </a:r>
            <a:r>
              <a:rPr b="0" i="0" lang="pt-BR" sz="1700" u="none" cap="none" strike="noStrike">
                <a:solidFill>
                  <a:srgbClr val="38761D"/>
                </a:solidFill>
                <a:latin typeface="Poppins"/>
                <a:ea typeface="Poppins"/>
                <a:cs typeface="Poppins"/>
                <a:sym typeface="Poppins"/>
              </a:rPr>
              <a:t>“arial.ttf”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size=200)	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draw.text((100,200), </a:t>
            </a:r>
            <a:r>
              <a:rPr b="0" i="0" lang="pt-BR" sz="1700" u="none" cap="none" strike="noStrike">
                <a:solidFill>
                  <a:srgbClr val="38761D"/>
                </a:solidFill>
                <a:latin typeface="Poppins"/>
                <a:ea typeface="Poppins"/>
                <a:cs typeface="Poppins"/>
                <a:sym typeface="Poppins"/>
              </a:rPr>
              <a:t>“Imagem com texto”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b="0" i="0" lang="pt-BR" sz="1700" u="none" cap="none" strike="noStrike">
                <a:solidFill>
                  <a:srgbClr val="38761D"/>
                </a:solidFill>
                <a:latin typeface="Poppins"/>
                <a:ea typeface="Poppins"/>
                <a:cs typeface="Poppins"/>
                <a:sym typeface="Poppins"/>
              </a:rPr>
              <a:t>‘white’, 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fonte)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imagem.save(</a:t>
            </a:r>
            <a:r>
              <a:rPr b="0" i="0" lang="pt-BR" sz="1700" u="none" cap="none" strike="noStrike">
                <a:solidFill>
                  <a:srgbClr val="38761D"/>
                </a:solidFill>
                <a:latin typeface="Poppins"/>
                <a:ea typeface="Poppins"/>
                <a:cs typeface="Poppins"/>
                <a:sym typeface="Poppins"/>
              </a:rPr>
              <a:t>“Inserindo textos.jpg”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3" name="Google Shape;613;p32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06 - Módulos e bibliotecas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3"/>
          <p:cNvSpPr txBox="1"/>
          <p:nvPr>
            <p:ph type="title"/>
          </p:nvPr>
        </p:nvSpPr>
        <p:spPr>
          <a:xfrm>
            <a:off x="342725" y="8800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Atividade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19" name="Google Shape;619;p33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0" name="Google Shape;620;p33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06 - Módulos e bibliotecas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1" name="Google Shape;621;p33"/>
          <p:cNvSpPr txBox="1"/>
          <p:nvPr/>
        </p:nvSpPr>
        <p:spPr>
          <a:xfrm>
            <a:off x="215725" y="1630375"/>
            <a:ext cx="8509800" cy="1339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Pegue uma imagem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E insira um texto dentro dela usando o pillow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Agora salve a imagem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4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29" name="Google Shape;629;p34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0" name="Google Shape;630;p34"/>
          <p:cNvSpPr txBox="1"/>
          <p:nvPr>
            <p:ph type="title"/>
          </p:nvPr>
        </p:nvSpPr>
        <p:spPr>
          <a:xfrm>
            <a:off x="261750" y="3800563"/>
            <a:ext cx="862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25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Obrigado pela atenção! Até a próxima :)</a:t>
            </a:r>
            <a:endParaRPr b="1" sz="25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31" name="Google Shape;63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8901" y="796124"/>
            <a:ext cx="3986199" cy="26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9" name="Google Shape;289;p4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0" name="Google Shape;290;p4"/>
          <p:cNvSpPr txBox="1"/>
          <p:nvPr/>
        </p:nvSpPr>
        <p:spPr>
          <a:xfrm>
            <a:off x="351800" y="833875"/>
            <a:ext cx="85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Módulos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1" name="Google Shape;291;p4"/>
          <p:cNvSpPr txBox="1"/>
          <p:nvPr/>
        </p:nvSpPr>
        <p:spPr>
          <a:xfrm>
            <a:off x="260750" y="1534675"/>
            <a:ext cx="87309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Um </a:t>
            </a:r>
            <a:r>
              <a:rPr b="0" i="0" lang="pt-BR" sz="1500" u="none" cap="none" strike="noStrik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módulo </a:t>
            </a: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nada mais é que um arquivo python, onde colocamos instruções da linguagem como funções, variáveis, listas e etc, e essas instruções podem ser utilizadas em outros arquivos.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Com isso conseguimos separar o nosso código em pedaços menores o tornando de mais fácil leitura e compreensão, além de o tornar mais simples para futuras atualizações ou manutenções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92" name="Google Shape;292;p4"/>
          <p:cNvCxnSpPr/>
          <p:nvPr/>
        </p:nvCxnSpPr>
        <p:spPr>
          <a:xfrm flipH="1" rot="10800000">
            <a:off x="208525" y="668475"/>
            <a:ext cx="6940500" cy="207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3" name="Google Shape;293;p4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06 - Módulos e bibliotecas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94" name="Google Shape;29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1650" y="44225"/>
            <a:ext cx="1669600" cy="16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2" name="Google Shape;302;p5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3" name="Google Shape;303;p5"/>
          <p:cNvSpPr txBox="1"/>
          <p:nvPr/>
        </p:nvSpPr>
        <p:spPr>
          <a:xfrm>
            <a:off x="351800" y="833875"/>
            <a:ext cx="85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Módulos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4" name="Google Shape;304;p5"/>
          <p:cNvSpPr txBox="1"/>
          <p:nvPr/>
        </p:nvSpPr>
        <p:spPr>
          <a:xfrm>
            <a:off x="260750" y="1610875"/>
            <a:ext cx="873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Portanto, se o nosso código começar a escalar a melhor alternativa será separa-lo em partes menores.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05" name="Google Shape;305;p5"/>
          <p:cNvCxnSpPr/>
          <p:nvPr/>
        </p:nvCxnSpPr>
        <p:spPr>
          <a:xfrm flipH="1" rot="10800000">
            <a:off x="208525" y="668475"/>
            <a:ext cx="6940500" cy="207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6" name="Google Shape;306;p5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06 - Módulos e bibliotecas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07" name="Google Shape;30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8475" y="-32350"/>
            <a:ext cx="1784550" cy="1784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thon Module Example 1" id="308" name="Google Shape;30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0650" y="2319363"/>
            <a:ext cx="41148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6" name="Google Shape;316;p6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7" name="Google Shape;317;p6"/>
          <p:cNvSpPr txBox="1"/>
          <p:nvPr/>
        </p:nvSpPr>
        <p:spPr>
          <a:xfrm>
            <a:off x="260750" y="1610875"/>
            <a:ext cx="8125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Para criar um módulo é bem simples, basta apenas criar um novo arquivo dentro do seu editor de código e em seguida você terá que escrever algo dentro dele.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8" name="Google Shape;318;p6"/>
          <p:cNvSpPr txBox="1"/>
          <p:nvPr/>
        </p:nvSpPr>
        <p:spPr>
          <a:xfrm>
            <a:off x="351800" y="833875"/>
            <a:ext cx="866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Como criar um módulo?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19" name="Google Shape;319;p6"/>
          <p:cNvCxnSpPr/>
          <p:nvPr/>
        </p:nvCxnSpPr>
        <p:spPr>
          <a:xfrm flipH="1" rot="10800000">
            <a:off x="208525" y="668475"/>
            <a:ext cx="6940500" cy="207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0" name="Google Shape;320;p6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06 - Módulos e bibliotecas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Create class completion" id="321" name="Google Shape;321;p6" title="Create class completion"/>
          <p:cNvPicPr preferRelativeResize="0"/>
          <p:nvPr/>
        </p:nvPicPr>
        <p:blipFill rotWithShape="1">
          <a:blip r:embed="rId3">
            <a:alphaModFix/>
          </a:blip>
          <a:srcRect b="60214" l="4576" r="11268" t="0"/>
          <a:stretch/>
        </p:blipFill>
        <p:spPr>
          <a:xfrm>
            <a:off x="941838" y="2652725"/>
            <a:ext cx="7260325" cy="226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7"/>
          <p:cNvSpPr txBox="1"/>
          <p:nvPr/>
        </p:nvSpPr>
        <p:spPr>
          <a:xfrm>
            <a:off x="215725" y="1630375"/>
            <a:ext cx="60492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Crie um módulo com o nome “calculadora”.</a:t>
            </a:r>
            <a:endParaRPr b="0" i="0" sz="1500" u="none" cap="none" strike="noStrike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Crie uma função de soma </a:t>
            </a:r>
            <a:endParaRPr b="0" i="0" sz="1500" u="none" cap="none" strike="noStrike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Crie uma função de subtração</a:t>
            </a:r>
            <a:endParaRPr b="0" i="0" sz="1500" u="none" cap="none" strike="noStrike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Crie uma função de multiplicação</a:t>
            </a:r>
            <a:endParaRPr b="0" i="0" sz="1500" u="none" cap="none" strike="noStrike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Crie uma função de divisão </a:t>
            </a:r>
            <a:endParaRPr b="0" i="0" sz="1500" u="none" cap="none" strike="noStrike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9" name="Google Shape;329;p7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0" name="Google Shape;330;p7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1" name="Google Shape;331;p7"/>
          <p:cNvSpPr txBox="1"/>
          <p:nvPr>
            <p:ph type="title"/>
          </p:nvPr>
        </p:nvSpPr>
        <p:spPr>
          <a:xfrm>
            <a:off x="342725" y="8800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Atividades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32" name="Google Shape;3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024" y="116925"/>
            <a:ext cx="2528475" cy="252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3" name="Google Shape;333;p7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4" name="Google Shape;334;p7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06 - Módulos e bibliotecas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8"/>
          <p:cNvGrpSpPr/>
          <p:nvPr/>
        </p:nvGrpSpPr>
        <p:grpSpPr>
          <a:xfrm>
            <a:off x="7759189" y="1374491"/>
            <a:ext cx="1243226" cy="1243226"/>
            <a:chOff x="10111337" y="2146598"/>
            <a:chExt cx="1657635" cy="1657635"/>
          </a:xfrm>
        </p:grpSpPr>
        <p:sp>
          <p:nvSpPr>
            <p:cNvPr id="342" name="Google Shape;342;p8"/>
            <p:cNvSpPr/>
            <p:nvPr/>
          </p:nvSpPr>
          <p:spPr>
            <a:xfrm rot="8100000">
              <a:off x="10399854" y="2343591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43" name="Google Shape;343;p8"/>
            <p:cNvSpPr/>
            <p:nvPr/>
          </p:nvSpPr>
          <p:spPr>
            <a:xfrm rot="-8100000">
              <a:off x="10415002" y="2179669"/>
              <a:ext cx="540088" cy="1080176"/>
            </a:xfrm>
            <a:prstGeom prst="ellipse">
              <a:avLst/>
            </a:prstGeom>
            <a:gradFill>
              <a:gsLst>
                <a:gs pos="0">
                  <a:srgbClr val="453E75">
                    <a:alpha val="31764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44" name="Google Shape;344;p8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5" name="Google Shape;345;p8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6" name="Google Shape;346;p8"/>
          <p:cNvSpPr txBox="1"/>
          <p:nvPr/>
        </p:nvSpPr>
        <p:spPr>
          <a:xfrm>
            <a:off x="275600" y="833875"/>
            <a:ext cx="967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Usando módulos em outros arquivos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7" name="Google Shape;347;p8"/>
          <p:cNvSpPr txBox="1"/>
          <p:nvPr/>
        </p:nvSpPr>
        <p:spPr>
          <a:xfrm>
            <a:off x="260750" y="1610875"/>
            <a:ext cx="87309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Com nossos módulos criados podemos agora nós utilizarmos deles em outros arquivos.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Para isso temos que usar uma palavra especial do python chamado </a:t>
            </a:r>
            <a:r>
              <a:rPr b="0" i="0" lang="pt-BR" sz="15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import</a:t>
            </a: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99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Dessa forma conseguimos importar as funções que acabamos de criar no outro arquivo.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48" name="Google Shape;348;p8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9" name="Google Shape;349;p8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06 - Módulos e bibliotecas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0" name="Google Shape;350;p8"/>
          <p:cNvSpPr txBox="1"/>
          <p:nvPr/>
        </p:nvSpPr>
        <p:spPr>
          <a:xfrm>
            <a:off x="2313750" y="3751900"/>
            <a:ext cx="4516500" cy="4464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import 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&lt;nome_arquivo&gt;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9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8" name="Google Shape;358;p9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9" name="Google Shape;359;p9"/>
          <p:cNvSpPr txBox="1"/>
          <p:nvPr/>
        </p:nvSpPr>
        <p:spPr>
          <a:xfrm>
            <a:off x="351800" y="833875"/>
            <a:ext cx="85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Importando módulos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60" name="Google Shape;360;p9"/>
          <p:cNvCxnSpPr/>
          <p:nvPr/>
        </p:nvCxnSpPr>
        <p:spPr>
          <a:xfrm flipH="1" rot="10800000">
            <a:off x="208525" y="668475"/>
            <a:ext cx="6940500" cy="207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1" name="Google Shape;361;p9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06 - Módulos e bibliotecas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62" name="Google Shape;36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8225" y="229400"/>
            <a:ext cx="1082374" cy="1082374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9"/>
          <p:cNvSpPr txBox="1"/>
          <p:nvPr/>
        </p:nvSpPr>
        <p:spPr>
          <a:xfrm>
            <a:off x="260750" y="1534675"/>
            <a:ext cx="873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Temos algumas maneiras de importamos módulos para usarmos em nossos arquivos uma delas é importando somente o nome do arquivo. 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4" name="Google Shape;364;p9"/>
          <p:cNvSpPr txBox="1"/>
          <p:nvPr/>
        </p:nvSpPr>
        <p:spPr>
          <a:xfrm>
            <a:off x="412950" y="2404063"/>
            <a:ext cx="8318100" cy="20625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import 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calculadora 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9C12FF"/>
                </a:solidFill>
                <a:latin typeface="Poppins"/>
                <a:ea typeface="Poppins"/>
                <a:cs typeface="Poppins"/>
                <a:sym typeface="Poppins"/>
              </a:rPr>
              <a:t>print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(calculadora.</a:t>
            </a:r>
            <a:r>
              <a:rPr b="0" i="0" lang="pt-BR" sz="1700" u="none" cap="none" strike="noStrike">
                <a:solidFill>
                  <a:srgbClr val="9C12FF"/>
                </a:solidFill>
                <a:latin typeface="Poppins"/>
                <a:ea typeface="Poppins"/>
                <a:cs typeface="Poppins"/>
                <a:sym typeface="Poppins"/>
              </a:rPr>
              <a:t>soma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(1,1))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9C12FF"/>
                </a:solidFill>
                <a:latin typeface="Poppins"/>
                <a:ea typeface="Poppins"/>
                <a:cs typeface="Poppins"/>
                <a:sym typeface="Poppins"/>
              </a:rPr>
              <a:t>print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(calculadora.</a:t>
            </a:r>
            <a:r>
              <a:rPr b="0" i="0" lang="pt-BR" sz="1700" u="none" cap="none" strike="noStrike">
                <a:solidFill>
                  <a:srgbClr val="9C12FF"/>
                </a:solidFill>
                <a:latin typeface="Poppins"/>
                <a:ea typeface="Poppins"/>
                <a:cs typeface="Poppins"/>
                <a:sym typeface="Poppins"/>
              </a:rPr>
              <a:t>subtrair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(1,1))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99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9C12FF"/>
                </a:solidFill>
                <a:latin typeface="Poppins"/>
                <a:ea typeface="Poppins"/>
                <a:cs typeface="Poppins"/>
                <a:sym typeface="Poppins"/>
              </a:rPr>
              <a:t>print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(calculadora.</a:t>
            </a:r>
            <a:r>
              <a:rPr b="0" i="0" lang="pt-BR" sz="1700" u="none" cap="none" strike="noStrike">
                <a:solidFill>
                  <a:srgbClr val="9C12FF"/>
                </a:solidFill>
                <a:latin typeface="Poppins"/>
                <a:ea typeface="Poppins"/>
                <a:cs typeface="Poppins"/>
                <a:sym typeface="Poppins"/>
              </a:rPr>
              <a:t>multiplicar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(2,2))</a:t>
            </a:r>
            <a:endParaRPr b="0" i="0" sz="1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