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Play"/>
      <p:regular r:id="rId41"/>
      <p:bold r:id="rId42"/>
    </p:embeddedFont>
    <p:embeddedFont>
      <p:font typeface="Poppins"/>
      <p:regular r:id="rId43"/>
      <p:bold r:id="rId44"/>
      <p:italic r:id="rId45"/>
      <p:boldItalic r:id="rId46"/>
    </p:embeddedFont>
    <p:embeddedFont>
      <p:font typeface="Source Code Pro"/>
      <p:regular r:id="rId47"/>
      <p:bold r:id="rId48"/>
      <p:italic r:id="rId49"/>
      <p:boldItalic r:id="rId50"/>
    </p:embeddedFont>
    <p:embeddedFont>
      <p:font typeface="Gill Sans"/>
      <p:regular r:id="rId51"/>
      <p:bold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3" roundtripDataSignature="AMtx7mgfrhimKGmAbp7EdqhWS6LmDCQT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Play-bold.fntdata"/><Relationship Id="rId41" Type="http://schemas.openxmlformats.org/officeDocument/2006/relationships/font" Target="fonts/Play-regular.fntdata"/><Relationship Id="rId44" Type="http://schemas.openxmlformats.org/officeDocument/2006/relationships/font" Target="fonts/Poppins-bold.fntdata"/><Relationship Id="rId43" Type="http://schemas.openxmlformats.org/officeDocument/2006/relationships/font" Target="fonts/Poppins-regular.fntdata"/><Relationship Id="rId46" Type="http://schemas.openxmlformats.org/officeDocument/2006/relationships/font" Target="fonts/Poppins-boldItalic.fntdata"/><Relationship Id="rId45" Type="http://schemas.openxmlformats.org/officeDocument/2006/relationships/font" Target="fonts/Poppi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SourceCodePro-bold.fntdata"/><Relationship Id="rId47" Type="http://schemas.openxmlformats.org/officeDocument/2006/relationships/font" Target="fonts/SourceCodePro-regular.fntdata"/><Relationship Id="rId49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GillSans-regular.fntdata"/><Relationship Id="rId50" Type="http://schemas.openxmlformats.org/officeDocument/2006/relationships/font" Target="fonts/SourceCodePro-boldItalic.fntdata"/><Relationship Id="rId53" Type="http://customschemas.google.com/relationships/presentationmetadata" Target="metadata"/><Relationship Id="rId52" Type="http://schemas.openxmlformats.org/officeDocument/2006/relationships/font" Target="fonts/Gill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39831067aa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339831067aa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g339831067aa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339831067aa_0_6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3" name="Google Shape;313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0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7" name="Google Shape;347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3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9" name="Google Shape;389;p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7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3" name="Google Shape;403;p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8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1" name="Google Shape;52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5" name="Google Shape;55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3" name="Google Shape;563;p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4" name="Google Shape;564;p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35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3" name="Google Shape;273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7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8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1" name="Google Shape;301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9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">
  <p:cSld name="1_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7"/>
          <p:cNvSpPr txBox="1"/>
          <p:nvPr>
            <p:ph type="ctrTitle"/>
          </p:nvPr>
        </p:nvSpPr>
        <p:spPr>
          <a:xfrm>
            <a:off x="5999561" y="788663"/>
            <a:ext cx="2674200" cy="17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37"/>
          <p:cNvSpPr/>
          <p:nvPr>
            <p:ph idx="2" type="pic"/>
          </p:nvPr>
        </p:nvSpPr>
        <p:spPr>
          <a:xfrm>
            <a:off x="0" y="0"/>
            <a:ext cx="55893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4" name="Google Shape;14;p37"/>
          <p:cNvSpPr/>
          <p:nvPr/>
        </p:nvSpPr>
        <p:spPr>
          <a:xfrm>
            <a:off x="5999560" y="333954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5" name="Google Shape;15;p37"/>
          <p:cNvGrpSpPr/>
          <p:nvPr/>
        </p:nvGrpSpPr>
        <p:grpSpPr>
          <a:xfrm rot="5400000">
            <a:off x="8126718" y="4125635"/>
            <a:ext cx="621179" cy="620372"/>
            <a:chOff x="10462655" y="1408306"/>
            <a:chExt cx="828239" cy="827162"/>
          </a:xfrm>
        </p:grpSpPr>
        <p:sp>
          <p:nvSpPr>
            <p:cNvPr id="16" name="Google Shape;16;p37"/>
            <p:cNvSpPr/>
            <p:nvPr/>
          </p:nvSpPr>
          <p:spPr>
            <a:xfrm rot="8100000">
              <a:off x="10608754" y="1507728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" name="Google Shape;17;p37"/>
            <p:cNvSpPr/>
            <p:nvPr/>
          </p:nvSpPr>
          <p:spPr>
            <a:xfrm rot="-8100000">
              <a:off x="10614089" y="1424612"/>
              <a:ext cx="269832" cy="540088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8" name="Google Shape;18;p37"/>
          <p:cNvSpPr txBox="1"/>
          <p:nvPr>
            <p:ph idx="1" type="body"/>
          </p:nvPr>
        </p:nvSpPr>
        <p:spPr>
          <a:xfrm>
            <a:off x="5999560" y="2676525"/>
            <a:ext cx="2674200" cy="1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Equipe">
  <p:cSld name="8_Equip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6"/>
          <p:cNvSpPr/>
          <p:nvPr/>
        </p:nvSpPr>
        <p:spPr>
          <a:xfrm>
            <a:off x="0" y="4330297"/>
            <a:ext cx="9144000" cy="8133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40000">
                <a:srgbClr val="1B192E">
                  <a:alpha val="0"/>
                </a:srgbClr>
              </a:gs>
              <a:gs pos="100000">
                <a:srgbClr val="1B192E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" name="Google Shape;107;p46"/>
          <p:cNvSpPr/>
          <p:nvPr/>
        </p:nvSpPr>
        <p:spPr>
          <a:xfrm>
            <a:off x="7716581" y="571957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" name="Google Shape;108;p46"/>
          <p:cNvSpPr txBox="1"/>
          <p:nvPr>
            <p:ph type="ctrTitle"/>
          </p:nvPr>
        </p:nvSpPr>
        <p:spPr>
          <a:xfrm>
            <a:off x="411480" y="411480"/>
            <a:ext cx="62115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09" name="Google Shape;109;p46"/>
          <p:cNvGrpSpPr/>
          <p:nvPr/>
        </p:nvGrpSpPr>
        <p:grpSpPr>
          <a:xfrm>
            <a:off x="1321258" y="3220851"/>
            <a:ext cx="1562844" cy="1562844"/>
            <a:chOff x="4840714" y="3556951"/>
            <a:chExt cx="2083792" cy="2083792"/>
          </a:xfrm>
        </p:grpSpPr>
        <p:sp>
          <p:nvSpPr>
            <p:cNvPr id="110" name="Google Shape;110;p46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1" name="Google Shape;111;p46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2" name="Google Shape;112;p46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3" name="Google Shape;113;p46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14" name="Google Shape;114;p46"/>
          <p:cNvSpPr/>
          <p:nvPr>
            <p:ph idx="2" type="pic"/>
          </p:nvPr>
        </p:nvSpPr>
        <p:spPr>
          <a:xfrm>
            <a:off x="809244" y="1493043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15" name="Google Shape;115;p46"/>
          <p:cNvSpPr/>
          <p:nvPr>
            <p:ph idx="3" type="pic"/>
          </p:nvPr>
        </p:nvSpPr>
        <p:spPr>
          <a:xfrm>
            <a:off x="2878788" y="1493043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16" name="Google Shape;116;p46"/>
          <p:cNvSpPr/>
          <p:nvPr>
            <p:ph idx="4" type="pic"/>
          </p:nvPr>
        </p:nvSpPr>
        <p:spPr>
          <a:xfrm>
            <a:off x="4996482" y="1495044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17" name="Google Shape;117;p46"/>
          <p:cNvSpPr/>
          <p:nvPr>
            <p:ph idx="5" type="pic"/>
          </p:nvPr>
        </p:nvSpPr>
        <p:spPr>
          <a:xfrm>
            <a:off x="7114176" y="1493043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18" name="Google Shape;118;p46"/>
          <p:cNvSpPr txBox="1"/>
          <p:nvPr>
            <p:ph idx="1" type="body"/>
          </p:nvPr>
        </p:nvSpPr>
        <p:spPr>
          <a:xfrm>
            <a:off x="809625" y="2836069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9" name="Google Shape;119;p46"/>
          <p:cNvSpPr txBox="1"/>
          <p:nvPr>
            <p:ph idx="6" type="body"/>
          </p:nvPr>
        </p:nvSpPr>
        <p:spPr>
          <a:xfrm>
            <a:off x="809050" y="3174712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0" name="Google Shape;120;p46"/>
          <p:cNvSpPr txBox="1"/>
          <p:nvPr>
            <p:ph idx="7" type="body"/>
          </p:nvPr>
        </p:nvSpPr>
        <p:spPr>
          <a:xfrm>
            <a:off x="2879363" y="2836069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1" name="Google Shape;121;p46"/>
          <p:cNvSpPr txBox="1"/>
          <p:nvPr>
            <p:ph idx="8" type="body"/>
          </p:nvPr>
        </p:nvSpPr>
        <p:spPr>
          <a:xfrm>
            <a:off x="2878788" y="3174712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46"/>
          <p:cNvSpPr txBox="1"/>
          <p:nvPr>
            <p:ph idx="9" type="body"/>
          </p:nvPr>
        </p:nvSpPr>
        <p:spPr>
          <a:xfrm>
            <a:off x="4997057" y="2836069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46"/>
          <p:cNvSpPr txBox="1"/>
          <p:nvPr>
            <p:ph idx="13" type="body"/>
          </p:nvPr>
        </p:nvSpPr>
        <p:spPr>
          <a:xfrm>
            <a:off x="4996482" y="3174712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p46"/>
          <p:cNvSpPr txBox="1"/>
          <p:nvPr>
            <p:ph idx="14" type="body"/>
          </p:nvPr>
        </p:nvSpPr>
        <p:spPr>
          <a:xfrm>
            <a:off x="7074834" y="2840466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5" name="Google Shape;125;p46"/>
          <p:cNvSpPr txBox="1"/>
          <p:nvPr>
            <p:ph idx="15" type="body"/>
          </p:nvPr>
        </p:nvSpPr>
        <p:spPr>
          <a:xfrm>
            <a:off x="7074259" y="3179109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46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46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46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luna do conteúdo 3">
  <p:cSld name="11_Coluna do conteúdo 3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47"/>
          <p:cNvGrpSpPr/>
          <p:nvPr/>
        </p:nvGrpSpPr>
        <p:grpSpPr>
          <a:xfrm>
            <a:off x="74283" y="3777366"/>
            <a:ext cx="1562844" cy="1562844"/>
            <a:chOff x="4840714" y="3556951"/>
            <a:chExt cx="2083792" cy="2083792"/>
          </a:xfrm>
        </p:grpSpPr>
        <p:sp>
          <p:nvSpPr>
            <p:cNvPr id="131" name="Google Shape;131;p47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2" name="Google Shape;132;p47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3" name="Google Shape;133;p47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4" name="Google Shape;134;p47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35" name="Google Shape;135;p47"/>
          <p:cNvSpPr/>
          <p:nvPr/>
        </p:nvSpPr>
        <p:spPr>
          <a:xfrm rot="2700000">
            <a:off x="8126490" y="128359"/>
            <a:ext cx="809496" cy="946621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59988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47"/>
          <p:cNvSpPr/>
          <p:nvPr/>
        </p:nvSpPr>
        <p:spPr>
          <a:xfrm rot="8100000">
            <a:off x="8136889" y="388886"/>
            <a:ext cx="405172" cy="80992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p47"/>
          <p:cNvSpPr/>
          <p:nvPr/>
        </p:nvSpPr>
        <p:spPr>
          <a:xfrm>
            <a:off x="1350602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8" name="Google Shape;138;p47"/>
          <p:cNvSpPr txBox="1"/>
          <p:nvPr>
            <p:ph type="title"/>
          </p:nvPr>
        </p:nvSpPr>
        <p:spPr>
          <a:xfrm>
            <a:off x="413146" y="411956"/>
            <a:ext cx="83232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47"/>
          <p:cNvSpPr txBox="1"/>
          <p:nvPr>
            <p:ph idx="1" type="body"/>
          </p:nvPr>
        </p:nvSpPr>
        <p:spPr>
          <a:xfrm>
            <a:off x="413148" y="1298531"/>
            <a:ext cx="26730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40" name="Google Shape;140;p47"/>
          <p:cNvSpPr txBox="1"/>
          <p:nvPr>
            <p:ph idx="2" type="body"/>
          </p:nvPr>
        </p:nvSpPr>
        <p:spPr>
          <a:xfrm>
            <a:off x="419607" y="1824228"/>
            <a:ext cx="26730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1" name="Google Shape;141;p47"/>
          <p:cNvSpPr txBox="1"/>
          <p:nvPr>
            <p:ph idx="3" type="body"/>
          </p:nvPr>
        </p:nvSpPr>
        <p:spPr>
          <a:xfrm>
            <a:off x="3256180" y="1298531"/>
            <a:ext cx="26745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2" name="Google Shape;142;p47"/>
          <p:cNvSpPr txBox="1"/>
          <p:nvPr>
            <p:ph idx="4" type="body"/>
          </p:nvPr>
        </p:nvSpPr>
        <p:spPr>
          <a:xfrm>
            <a:off x="3256180" y="1820528"/>
            <a:ext cx="26316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1pPr>
            <a:lvl2pPr indent="-3111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2pPr>
            <a:lvl3pPr indent="-3111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3pPr>
            <a:lvl4pPr indent="-3111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4pPr>
            <a:lvl5pPr indent="-3111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3" name="Google Shape;143;p47"/>
          <p:cNvSpPr txBox="1"/>
          <p:nvPr>
            <p:ph idx="5" type="body"/>
          </p:nvPr>
        </p:nvSpPr>
        <p:spPr>
          <a:xfrm>
            <a:off x="6104744" y="1298531"/>
            <a:ext cx="26745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4" name="Google Shape;144;p47"/>
          <p:cNvSpPr txBox="1"/>
          <p:nvPr>
            <p:ph idx="6" type="body"/>
          </p:nvPr>
        </p:nvSpPr>
        <p:spPr>
          <a:xfrm>
            <a:off x="6104744" y="1820528"/>
            <a:ext cx="26316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1pPr>
            <a:lvl2pPr indent="-3111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2pPr>
            <a:lvl3pPr indent="-3111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3pPr>
            <a:lvl4pPr indent="-3111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4pPr>
            <a:lvl5pPr indent="-3111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5" name="Google Shape;145;p47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47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47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Resumo">
  <p:cSld name="12_Resumo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8"/>
          <p:cNvSpPr txBox="1"/>
          <p:nvPr>
            <p:ph type="title"/>
          </p:nvPr>
        </p:nvSpPr>
        <p:spPr>
          <a:xfrm>
            <a:off x="413147" y="3381375"/>
            <a:ext cx="33753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48"/>
          <p:cNvSpPr/>
          <p:nvPr>
            <p:ph idx="2" type="pic"/>
          </p:nvPr>
        </p:nvSpPr>
        <p:spPr>
          <a:xfrm>
            <a:off x="0" y="0"/>
            <a:ext cx="91440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51" name="Google Shape;151;p48"/>
          <p:cNvSpPr txBox="1"/>
          <p:nvPr>
            <p:ph idx="1" type="body"/>
          </p:nvPr>
        </p:nvSpPr>
        <p:spPr>
          <a:xfrm>
            <a:off x="3946808" y="3381375"/>
            <a:ext cx="46662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2" name="Google Shape;152;p48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48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48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5" name="Google Shape;155;p48"/>
          <p:cNvSpPr/>
          <p:nvPr/>
        </p:nvSpPr>
        <p:spPr>
          <a:xfrm>
            <a:off x="919330" y="2889169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9"/>
          <p:cNvSpPr txBox="1"/>
          <p:nvPr>
            <p:ph type="ctrTitle"/>
          </p:nvPr>
        </p:nvSpPr>
        <p:spPr>
          <a:xfrm>
            <a:off x="2519362" y="292380"/>
            <a:ext cx="62115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49"/>
          <p:cNvSpPr txBox="1"/>
          <p:nvPr>
            <p:ph idx="1" type="subTitle"/>
          </p:nvPr>
        </p:nvSpPr>
        <p:spPr>
          <a:xfrm>
            <a:off x="2519362" y="2652713"/>
            <a:ext cx="6211500" cy="19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59" name="Google Shape;159;p49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49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49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2" name="Google Shape;162;p49"/>
          <p:cNvSpPr/>
          <p:nvPr/>
        </p:nvSpPr>
        <p:spPr>
          <a:xfrm rot="2700000">
            <a:off x="459616" y="361324"/>
            <a:ext cx="809496" cy="946621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59988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3" name="Google Shape;163;p49"/>
          <p:cNvSpPr/>
          <p:nvPr/>
        </p:nvSpPr>
        <p:spPr>
          <a:xfrm rot="8100000">
            <a:off x="470015" y="621851"/>
            <a:ext cx="405172" cy="80992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4" name="Google Shape;164;p49"/>
          <p:cNvSpPr/>
          <p:nvPr/>
        </p:nvSpPr>
        <p:spPr>
          <a:xfrm>
            <a:off x="1350602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65" name="Google Shape;165;p49"/>
          <p:cNvGrpSpPr/>
          <p:nvPr/>
        </p:nvGrpSpPr>
        <p:grpSpPr>
          <a:xfrm>
            <a:off x="968298" y="3224925"/>
            <a:ext cx="1562844" cy="1562844"/>
            <a:chOff x="4840714" y="3556951"/>
            <a:chExt cx="2083792" cy="2083792"/>
          </a:xfrm>
        </p:grpSpPr>
        <p:sp>
          <p:nvSpPr>
            <p:cNvPr id="166" name="Google Shape;166;p49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7" name="Google Shape;167;p49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8" name="Google Shape;168;p49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9" name="Google Shape;169;p49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is Conteúdos" type="twoObj">
  <p:cSld name="TWO_OBJECT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0"/>
          <p:cNvSpPr/>
          <p:nvPr/>
        </p:nvSpPr>
        <p:spPr>
          <a:xfrm>
            <a:off x="8302398" y="25003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72" name="Google Shape;172;p50"/>
          <p:cNvGrpSpPr/>
          <p:nvPr/>
        </p:nvGrpSpPr>
        <p:grpSpPr>
          <a:xfrm>
            <a:off x="175052" y="4038015"/>
            <a:ext cx="620372" cy="621178"/>
            <a:chOff x="2895768" y="1234488"/>
            <a:chExt cx="827163" cy="828237"/>
          </a:xfrm>
        </p:grpSpPr>
        <p:sp>
          <p:nvSpPr>
            <p:cNvPr id="173" name="Google Shape;173;p50"/>
            <p:cNvSpPr/>
            <p:nvPr/>
          </p:nvSpPr>
          <p:spPr>
            <a:xfrm rot="2700000">
              <a:off x="3040791" y="1332636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4" name="Google Shape;174;p50"/>
            <p:cNvSpPr/>
            <p:nvPr/>
          </p:nvSpPr>
          <p:spPr>
            <a:xfrm rot="8100000">
              <a:off x="3047202" y="1506331"/>
              <a:ext cx="269832" cy="540088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75" name="Google Shape;175;p50"/>
          <p:cNvSpPr txBox="1"/>
          <p:nvPr>
            <p:ph type="title"/>
          </p:nvPr>
        </p:nvSpPr>
        <p:spPr>
          <a:xfrm>
            <a:off x="413147" y="411956"/>
            <a:ext cx="83178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50"/>
          <p:cNvSpPr txBox="1"/>
          <p:nvPr>
            <p:ph idx="1" type="body"/>
          </p:nvPr>
        </p:nvSpPr>
        <p:spPr>
          <a:xfrm>
            <a:off x="413147" y="1572881"/>
            <a:ext cx="40767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7" name="Google Shape;177;p50"/>
          <p:cNvSpPr txBox="1"/>
          <p:nvPr>
            <p:ph idx="2" type="body"/>
          </p:nvPr>
        </p:nvSpPr>
        <p:spPr>
          <a:xfrm>
            <a:off x="4654154" y="1572881"/>
            <a:ext cx="40767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8" name="Google Shape;178;p50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50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50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1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51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51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52"/>
          <p:cNvGrpSpPr/>
          <p:nvPr/>
        </p:nvGrpSpPr>
        <p:grpSpPr>
          <a:xfrm>
            <a:off x="3564189" y="3617628"/>
            <a:ext cx="1243226" cy="1243226"/>
            <a:chOff x="2481038" y="2139593"/>
            <a:chExt cx="1657635" cy="1657635"/>
          </a:xfrm>
        </p:grpSpPr>
        <p:sp>
          <p:nvSpPr>
            <p:cNvPr id="187" name="Google Shape;187;p52"/>
            <p:cNvSpPr/>
            <p:nvPr/>
          </p:nvSpPr>
          <p:spPr>
            <a:xfrm rot="2700000">
              <a:off x="2769555" y="2336586"/>
              <a:ext cx="1080601" cy="1263649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8" name="Google Shape;188;p52"/>
            <p:cNvSpPr/>
            <p:nvPr/>
          </p:nvSpPr>
          <p:spPr>
            <a:xfrm rot="8100000">
              <a:off x="2784153" y="2683432"/>
              <a:ext cx="540088" cy="1080176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89" name="Google Shape;189;p52"/>
          <p:cNvSpPr txBox="1"/>
          <p:nvPr>
            <p:ph type="title"/>
          </p:nvPr>
        </p:nvSpPr>
        <p:spPr>
          <a:xfrm>
            <a:off x="413147" y="411956"/>
            <a:ext cx="83178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0" name="Google Shape;190;p52"/>
          <p:cNvSpPr txBox="1"/>
          <p:nvPr>
            <p:ph idx="1" type="body"/>
          </p:nvPr>
        </p:nvSpPr>
        <p:spPr>
          <a:xfrm>
            <a:off x="3221831" y="1312545"/>
            <a:ext cx="55089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1pPr>
            <a:lvl2pPr indent="-304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238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91" name="Google Shape;191;p52"/>
          <p:cNvSpPr txBox="1"/>
          <p:nvPr>
            <p:ph idx="2" type="body"/>
          </p:nvPr>
        </p:nvSpPr>
        <p:spPr>
          <a:xfrm>
            <a:off x="413147" y="1312545"/>
            <a:ext cx="26742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92" name="Google Shape;192;p52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" name="Google Shape;193;p52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52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Agenda">
  <p:cSld name="2_Agenda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8"/>
          <p:cNvSpPr txBox="1"/>
          <p:nvPr>
            <p:ph type="title"/>
          </p:nvPr>
        </p:nvSpPr>
        <p:spPr>
          <a:xfrm>
            <a:off x="413148" y="411956"/>
            <a:ext cx="26742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8"/>
          <p:cNvSpPr txBox="1"/>
          <p:nvPr>
            <p:ph idx="1" type="body"/>
          </p:nvPr>
        </p:nvSpPr>
        <p:spPr>
          <a:xfrm>
            <a:off x="413147" y="2007980"/>
            <a:ext cx="2674200" cy="25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" name="Google Shape;22;p38"/>
          <p:cNvSpPr/>
          <p:nvPr>
            <p:ph idx="2" type="pic"/>
          </p:nvPr>
        </p:nvSpPr>
        <p:spPr>
          <a:xfrm>
            <a:off x="3906696" y="1197578"/>
            <a:ext cx="2586300" cy="2586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3" name="Google Shape;23;p38"/>
          <p:cNvSpPr/>
          <p:nvPr>
            <p:ph idx="3" type="pic"/>
          </p:nvPr>
        </p:nvSpPr>
        <p:spPr>
          <a:xfrm>
            <a:off x="6688931" y="447294"/>
            <a:ext cx="1697700" cy="169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4" name="Google Shape;24;p38"/>
          <p:cNvSpPr/>
          <p:nvPr>
            <p:ph idx="4" type="pic"/>
          </p:nvPr>
        </p:nvSpPr>
        <p:spPr>
          <a:xfrm>
            <a:off x="6818709" y="2493550"/>
            <a:ext cx="2202600" cy="220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5" name="Google Shape;25;p38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8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38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" name="Google Shape;28;p38"/>
          <p:cNvSpPr/>
          <p:nvPr/>
        </p:nvSpPr>
        <p:spPr>
          <a:xfrm>
            <a:off x="4911566" y="637625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9" name="Google Shape;29;p38"/>
          <p:cNvGrpSpPr/>
          <p:nvPr/>
        </p:nvGrpSpPr>
        <p:grpSpPr>
          <a:xfrm>
            <a:off x="4189530" y="4194464"/>
            <a:ext cx="621179" cy="620372"/>
            <a:chOff x="3393298" y="4842044"/>
            <a:chExt cx="828239" cy="827162"/>
          </a:xfrm>
        </p:grpSpPr>
        <p:sp>
          <p:nvSpPr>
            <p:cNvPr id="30" name="Google Shape;30;p38"/>
            <p:cNvSpPr/>
            <p:nvPr/>
          </p:nvSpPr>
          <p:spPr>
            <a:xfrm rot="8100000">
              <a:off x="3539397" y="4941466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" name="Google Shape;31;p38"/>
            <p:cNvSpPr/>
            <p:nvPr/>
          </p:nvSpPr>
          <p:spPr>
            <a:xfrm rot="-8100000">
              <a:off x="3544732" y="4858350"/>
              <a:ext cx="269832" cy="540088"/>
            </a:xfrm>
            <a:prstGeom prst="ellipse">
              <a:avLst/>
            </a:prstGeom>
            <a:gradFill>
              <a:gsLst>
                <a:gs pos="0">
                  <a:srgbClr val="453E75">
                    <a:alpha val="31764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onteúdo da coluna 2 (slide de comparação)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9"/>
          <p:cNvSpPr/>
          <p:nvPr/>
        </p:nvSpPr>
        <p:spPr>
          <a:xfrm>
            <a:off x="8318709" y="4420100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" name="Google Shape;34;p39"/>
          <p:cNvSpPr/>
          <p:nvPr/>
        </p:nvSpPr>
        <p:spPr>
          <a:xfrm>
            <a:off x="8588709" y="4370909"/>
            <a:ext cx="284400" cy="270000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" name="Google Shape;35;p39"/>
          <p:cNvSpPr txBox="1"/>
          <p:nvPr>
            <p:ph type="title"/>
          </p:nvPr>
        </p:nvSpPr>
        <p:spPr>
          <a:xfrm>
            <a:off x="413146" y="411956"/>
            <a:ext cx="83232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39"/>
          <p:cNvSpPr txBox="1"/>
          <p:nvPr>
            <p:ph idx="1" type="body"/>
          </p:nvPr>
        </p:nvSpPr>
        <p:spPr>
          <a:xfrm>
            <a:off x="413148" y="1298531"/>
            <a:ext cx="40779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sz="11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7" name="Google Shape;37;p39"/>
          <p:cNvSpPr txBox="1"/>
          <p:nvPr>
            <p:ph idx="2" type="body"/>
          </p:nvPr>
        </p:nvSpPr>
        <p:spPr>
          <a:xfrm>
            <a:off x="413147" y="1820528"/>
            <a:ext cx="40719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1pPr>
            <a:lvl2pPr indent="-304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" name="Google Shape;38;p39"/>
          <p:cNvSpPr txBox="1"/>
          <p:nvPr>
            <p:ph idx="3" type="body"/>
          </p:nvPr>
        </p:nvSpPr>
        <p:spPr>
          <a:xfrm>
            <a:off x="4659018" y="1298531"/>
            <a:ext cx="40773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sz="11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9" name="Google Shape;39;p39"/>
          <p:cNvSpPr txBox="1"/>
          <p:nvPr>
            <p:ph idx="4" type="body"/>
          </p:nvPr>
        </p:nvSpPr>
        <p:spPr>
          <a:xfrm>
            <a:off x="4659017" y="1820528"/>
            <a:ext cx="40773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1pPr>
            <a:lvl2pPr indent="-304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39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39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39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Quebra de seção">
  <p:cSld name="4_Quebra de seção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45" name="Google Shape;45;p40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40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40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8" name="Google Shape;48;p40"/>
          <p:cNvSpPr/>
          <p:nvPr/>
        </p:nvSpPr>
        <p:spPr>
          <a:xfrm>
            <a:off x="0" y="4330297"/>
            <a:ext cx="9144000" cy="8133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" name="Google Shape;49;p40"/>
          <p:cNvSpPr/>
          <p:nvPr/>
        </p:nvSpPr>
        <p:spPr>
          <a:xfrm rot="10800000">
            <a:off x="0" y="-4"/>
            <a:ext cx="6750000" cy="51435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0" name="Google Shape;50;p40"/>
          <p:cNvSpPr txBox="1"/>
          <p:nvPr>
            <p:ph type="ctrTitle"/>
          </p:nvPr>
        </p:nvSpPr>
        <p:spPr>
          <a:xfrm>
            <a:off x="413147" y="411956"/>
            <a:ext cx="4077900" cy="22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40"/>
          <p:cNvSpPr txBox="1"/>
          <p:nvPr>
            <p:ph idx="1" type="subTitle"/>
          </p:nvPr>
        </p:nvSpPr>
        <p:spPr>
          <a:xfrm>
            <a:off x="413147" y="2862543"/>
            <a:ext cx="4077900" cy="1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Fechamento">
  <p:cSld name="13_Fechament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1"/>
          <p:cNvSpPr txBox="1"/>
          <p:nvPr>
            <p:ph type="ctrTitle"/>
          </p:nvPr>
        </p:nvSpPr>
        <p:spPr>
          <a:xfrm>
            <a:off x="413147" y="411956"/>
            <a:ext cx="4077900" cy="22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41"/>
          <p:cNvSpPr txBox="1"/>
          <p:nvPr>
            <p:ph idx="1" type="subTitle"/>
          </p:nvPr>
        </p:nvSpPr>
        <p:spPr>
          <a:xfrm>
            <a:off x="413147" y="2870707"/>
            <a:ext cx="4077900" cy="1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5" name="Google Shape;55;p41"/>
          <p:cNvSpPr/>
          <p:nvPr>
            <p:ph idx="2" type="pic"/>
          </p:nvPr>
        </p:nvSpPr>
        <p:spPr>
          <a:xfrm>
            <a:off x="4917186" y="411480"/>
            <a:ext cx="3813000" cy="2160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56" name="Google Shape;56;p41"/>
          <p:cNvSpPr/>
          <p:nvPr>
            <p:ph idx="3" type="pic"/>
          </p:nvPr>
        </p:nvSpPr>
        <p:spPr>
          <a:xfrm>
            <a:off x="4917186" y="2571750"/>
            <a:ext cx="3813000" cy="2160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grpSp>
        <p:nvGrpSpPr>
          <p:cNvPr id="57" name="Google Shape;57;p41"/>
          <p:cNvGrpSpPr/>
          <p:nvPr/>
        </p:nvGrpSpPr>
        <p:grpSpPr>
          <a:xfrm>
            <a:off x="8272564" y="-160295"/>
            <a:ext cx="1282313" cy="1280077"/>
            <a:chOff x="11030092" y="-213728"/>
            <a:chExt cx="1709751" cy="1706769"/>
          </a:xfrm>
        </p:grpSpPr>
        <p:sp>
          <p:nvSpPr>
            <p:cNvPr id="58" name="Google Shape;58;p41"/>
            <p:cNvSpPr/>
            <p:nvPr/>
          </p:nvSpPr>
          <p:spPr>
            <a:xfrm rot="-2700000">
              <a:off x="11161420" y="125060"/>
              <a:ext cx="1342421" cy="927500"/>
            </a:xfrm>
            <a:custGeom>
              <a:rect b="b" l="l" r="r" t="t"/>
              <a:pathLst>
                <a:path extrusionOk="0" h="926985" w="134167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9" name="Google Shape;59;p41"/>
            <p:cNvSpPr/>
            <p:nvPr/>
          </p:nvSpPr>
          <p:spPr>
            <a:xfrm rot="2700000">
              <a:off x="11798445" y="994116"/>
              <a:ext cx="106915" cy="4666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0" name="Google Shape;60;p41"/>
            <p:cNvSpPr/>
            <p:nvPr/>
          </p:nvSpPr>
          <p:spPr>
            <a:xfrm rot="-2700000">
              <a:off x="11228686" y="129232"/>
              <a:ext cx="1338199" cy="1043501"/>
            </a:xfrm>
            <a:custGeom>
              <a:rect b="b" l="l" r="r" t="t"/>
              <a:pathLst>
                <a:path extrusionOk="0" h="1042921" w="1337455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61" name="Google Shape;61;p41"/>
          <p:cNvGrpSpPr/>
          <p:nvPr/>
        </p:nvGrpSpPr>
        <p:grpSpPr>
          <a:xfrm>
            <a:off x="433336" y="4134004"/>
            <a:ext cx="621179" cy="620372"/>
            <a:chOff x="10462655" y="1408306"/>
            <a:chExt cx="828239" cy="827162"/>
          </a:xfrm>
        </p:grpSpPr>
        <p:sp>
          <p:nvSpPr>
            <p:cNvPr id="62" name="Google Shape;62;p41"/>
            <p:cNvSpPr/>
            <p:nvPr/>
          </p:nvSpPr>
          <p:spPr>
            <a:xfrm rot="8100000">
              <a:off x="10608754" y="1507728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3" name="Google Shape;63;p41"/>
            <p:cNvSpPr/>
            <p:nvPr/>
          </p:nvSpPr>
          <p:spPr>
            <a:xfrm rot="-8100000">
              <a:off x="10614089" y="1424612"/>
              <a:ext cx="269832" cy="540088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64" name="Google Shape;64;p41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41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41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7" name="Google Shape;67;p41"/>
          <p:cNvSpPr/>
          <p:nvPr/>
        </p:nvSpPr>
        <p:spPr>
          <a:xfrm>
            <a:off x="3977884" y="4070409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ntrodução">
  <p:cSld name="3_Introdução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2"/>
          <p:cNvSpPr txBox="1"/>
          <p:nvPr>
            <p:ph type="title"/>
          </p:nvPr>
        </p:nvSpPr>
        <p:spPr>
          <a:xfrm>
            <a:off x="413147" y="3380400"/>
            <a:ext cx="33753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42"/>
          <p:cNvSpPr/>
          <p:nvPr>
            <p:ph idx="2" type="pic"/>
          </p:nvPr>
        </p:nvSpPr>
        <p:spPr>
          <a:xfrm>
            <a:off x="0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71" name="Google Shape;71;p42"/>
          <p:cNvSpPr/>
          <p:nvPr>
            <p:ph idx="3" type="pic"/>
          </p:nvPr>
        </p:nvSpPr>
        <p:spPr>
          <a:xfrm>
            <a:off x="2290572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72" name="Google Shape;72;p42"/>
          <p:cNvSpPr/>
          <p:nvPr>
            <p:ph idx="4" type="pic"/>
          </p:nvPr>
        </p:nvSpPr>
        <p:spPr>
          <a:xfrm>
            <a:off x="4562856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73" name="Google Shape;73;p42"/>
          <p:cNvSpPr/>
          <p:nvPr>
            <p:ph idx="5" type="pic"/>
          </p:nvPr>
        </p:nvSpPr>
        <p:spPr>
          <a:xfrm>
            <a:off x="6853428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74" name="Google Shape;74;p42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42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42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7" name="Google Shape;77;p42"/>
          <p:cNvSpPr txBox="1"/>
          <p:nvPr>
            <p:ph idx="1" type="body"/>
          </p:nvPr>
        </p:nvSpPr>
        <p:spPr>
          <a:xfrm>
            <a:off x="3946808" y="3381375"/>
            <a:ext cx="46662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Quebra de seção">
  <p:cSld name="5_Quebra de seção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80" name="Google Shape;80;p43"/>
          <p:cNvSpPr txBox="1"/>
          <p:nvPr>
            <p:ph idx="1" type="subTitle"/>
          </p:nvPr>
        </p:nvSpPr>
        <p:spPr>
          <a:xfrm>
            <a:off x="0" y="2667961"/>
            <a:ext cx="4980300" cy="24756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43"/>
          <p:cNvSpPr txBox="1"/>
          <p:nvPr>
            <p:ph type="ctrTitle"/>
          </p:nvPr>
        </p:nvSpPr>
        <p:spPr>
          <a:xfrm>
            <a:off x="0" y="0"/>
            <a:ext cx="4980300" cy="26517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8627"/>
                </a:srgbClr>
              </a:gs>
              <a:gs pos="100000">
                <a:srgbClr val="1B192E">
                  <a:alpha val="68627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Linha do tempo da Tabela do Gráfico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44"/>
          <p:cNvGrpSpPr/>
          <p:nvPr/>
        </p:nvGrpSpPr>
        <p:grpSpPr>
          <a:xfrm>
            <a:off x="270994" y="3989458"/>
            <a:ext cx="775191" cy="775191"/>
            <a:chOff x="10238297" y="1433356"/>
            <a:chExt cx="1033588" cy="1033588"/>
          </a:xfrm>
        </p:grpSpPr>
        <p:sp>
          <p:nvSpPr>
            <p:cNvPr id="84" name="Google Shape;84;p44"/>
            <p:cNvSpPr/>
            <p:nvPr/>
          </p:nvSpPr>
          <p:spPr>
            <a:xfrm rot="-8100000">
              <a:off x="10266523" y="1740761"/>
              <a:ext cx="930609" cy="465304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5" name="Google Shape;85;p44"/>
            <p:cNvSpPr/>
            <p:nvPr/>
          </p:nvSpPr>
          <p:spPr>
            <a:xfrm rot="-2700000">
              <a:off x="11115586" y="1939365"/>
              <a:ext cx="53457" cy="23334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6" name="Google Shape;86;p44"/>
            <p:cNvSpPr/>
            <p:nvPr/>
          </p:nvSpPr>
          <p:spPr>
            <a:xfrm rot="-2700000">
              <a:off x="10625073" y="1448852"/>
              <a:ext cx="53457" cy="23334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7" name="Google Shape;87;p44"/>
            <p:cNvSpPr/>
            <p:nvPr/>
          </p:nvSpPr>
          <p:spPr>
            <a:xfrm rot="-8100000">
              <a:off x="10289786" y="1684597"/>
              <a:ext cx="930609" cy="53110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88" name="Google Shape;88;p44"/>
          <p:cNvSpPr txBox="1"/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44"/>
          <p:cNvSpPr txBox="1"/>
          <p:nvPr>
            <p:ph idx="1" type="body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44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44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44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itação">
  <p:cSld name="7_Citação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5"/>
          <p:cNvSpPr txBox="1"/>
          <p:nvPr>
            <p:ph type="title"/>
          </p:nvPr>
        </p:nvSpPr>
        <p:spPr>
          <a:xfrm>
            <a:off x="413148" y="411956"/>
            <a:ext cx="26745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95" name="Google Shape;95;p45"/>
          <p:cNvGrpSpPr/>
          <p:nvPr/>
        </p:nvGrpSpPr>
        <p:grpSpPr>
          <a:xfrm>
            <a:off x="8031059" y="3009455"/>
            <a:ext cx="673407" cy="700561"/>
            <a:chOff x="5129684" y="1232940"/>
            <a:chExt cx="897877" cy="934082"/>
          </a:xfrm>
        </p:grpSpPr>
        <p:sp>
          <p:nvSpPr>
            <p:cNvPr id="96" name="Google Shape;96;p45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7" name="Google Shape;97;p45"/>
            <p:cNvSpPr/>
            <p:nvPr/>
          </p:nvSpPr>
          <p:spPr>
            <a:xfrm rot="1800004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80004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8" name="Google Shape;98;p45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4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99" name="Google Shape;99;p45"/>
          <p:cNvSpPr/>
          <p:nvPr/>
        </p:nvSpPr>
        <p:spPr>
          <a:xfrm>
            <a:off x="4251585" y="3794257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" name="Google Shape;100;p45"/>
          <p:cNvSpPr txBox="1"/>
          <p:nvPr>
            <p:ph idx="1" type="body"/>
          </p:nvPr>
        </p:nvSpPr>
        <p:spPr>
          <a:xfrm>
            <a:off x="413147" y="3073004"/>
            <a:ext cx="26742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3238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45"/>
          <p:cNvSpPr/>
          <p:nvPr>
            <p:ph idx="2" type="pic"/>
          </p:nvPr>
        </p:nvSpPr>
        <p:spPr>
          <a:xfrm>
            <a:off x="4151857" y="492475"/>
            <a:ext cx="3849300" cy="384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02" name="Google Shape;102;p45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45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45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/>
          <p:nvPr>
            <p:ph type="title"/>
          </p:nvPr>
        </p:nvSpPr>
        <p:spPr>
          <a:xfrm>
            <a:off x="413147" y="413100"/>
            <a:ext cx="83178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b="0" i="0" sz="3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6"/>
          <p:cNvSpPr txBox="1"/>
          <p:nvPr>
            <p:ph idx="1" type="body"/>
          </p:nvPr>
        </p:nvSpPr>
        <p:spPr>
          <a:xfrm>
            <a:off x="413147" y="1585397"/>
            <a:ext cx="83187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9845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9845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45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45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36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36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36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260">
          <p15:clr>
            <a:srgbClr val="F26B43"/>
          </p15:clr>
        </p15:guide>
        <p15:guide id="4" pos="5500">
          <p15:clr>
            <a:srgbClr val="F26B43"/>
          </p15:clr>
        </p15:guide>
        <p15:guide id="5" orient="horz" pos="259">
          <p15:clr>
            <a:srgbClr val="F26B43"/>
          </p15:clr>
        </p15:guide>
        <p15:guide id="6" orient="horz" pos="2981">
          <p15:clr>
            <a:srgbClr val="F26B43"/>
          </p15:clr>
        </p15:guide>
        <p15:guide id="7" pos="618">
          <p15:clr>
            <a:srgbClr val="A4A3A4"/>
          </p15:clr>
        </p15:guide>
        <p15:guide id="8" pos="703">
          <p15:clr>
            <a:srgbClr val="A4A3A4"/>
          </p15:clr>
        </p15:guide>
        <p15:guide id="9" pos="1060">
          <p15:clr>
            <a:srgbClr val="A4A3A4"/>
          </p15:clr>
        </p15:guide>
        <p15:guide id="10" pos="1145">
          <p15:clr>
            <a:srgbClr val="A4A3A4"/>
          </p15:clr>
        </p15:guide>
        <p15:guide id="11" pos="1502">
          <p15:clr>
            <a:srgbClr val="A4A3A4"/>
          </p15:clr>
        </p15:guide>
        <p15:guide id="12" pos="1587">
          <p15:clr>
            <a:srgbClr val="A4A3A4"/>
          </p15:clr>
        </p15:guide>
        <p15:guide id="13" pos="1945">
          <p15:clr>
            <a:srgbClr val="A4A3A4"/>
          </p15:clr>
        </p15:guide>
        <p15:guide id="14" pos="2029">
          <p15:clr>
            <a:srgbClr val="A4A3A4"/>
          </p15:clr>
        </p15:guide>
        <p15:guide id="15" pos="2387">
          <p15:clr>
            <a:srgbClr val="A4A3A4"/>
          </p15:clr>
        </p15:guide>
        <p15:guide id="16" pos="2489">
          <p15:clr>
            <a:srgbClr val="A4A3A4"/>
          </p15:clr>
        </p15:guide>
        <p15:guide id="17" pos="2829">
          <p15:clr>
            <a:srgbClr val="A4A3A4"/>
          </p15:clr>
        </p15:guide>
        <p15:guide id="18" pos="2931">
          <p15:clr>
            <a:srgbClr val="A4A3A4"/>
          </p15:clr>
        </p15:guide>
        <p15:guide id="19" pos="3271">
          <p15:clr>
            <a:srgbClr val="A4A3A4"/>
          </p15:clr>
        </p15:guide>
        <p15:guide id="20" pos="3373">
          <p15:clr>
            <a:srgbClr val="A4A3A4"/>
          </p15:clr>
        </p15:guide>
        <p15:guide id="21" pos="3713">
          <p15:clr>
            <a:srgbClr val="A4A3A4"/>
          </p15:clr>
        </p15:guide>
        <p15:guide id="22" pos="3815">
          <p15:clr>
            <a:srgbClr val="A4A3A4"/>
          </p15:clr>
        </p15:guide>
        <p15:guide id="23" pos="4156">
          <p15:clr>
            <a:srgbClr val="A4A3A4"/>
          </p15:clr>
        </p15:guide>
        <p15:guide id="24" pos="4258">
          <p15:clr>
            <a:srgbClr val="A4A3A4"/>
          </p15:clr>
        </p15:guide>
        <p15:guide id="25" pos="4615">
          <p15:clr>
            <a:srgbClr val="A4A3A4"/>
          </p15:clr>
        </p15:guide>
        <p15:guide id="26" pos="4700">
          <p15:clr>
            <a:srgbClr val="A4A3A4"/>
          </p15:clr>
        </p15:guide>
        <p15:guide id="27" pos="5057">
          <p15:clr>
            <a:srgbClr val="A4A3A4"/>
          </p15:clr>
        </p15:guide>
        <p15:guide id="28" pos="5142">
          <p15:clr>
            <a:srgbClr val="A4A3A4"/>
          </p15:clr>
        </p15:guide>
        <p15:guide id="29" orient="horz" pos="2879">
          <p15:clr>
            <a:srgbClr val="A4A3A4"/>
          </p15:clr>
        </p15:guide>
        <p15:guide id="30" orient="horz" pos="1569">
          <p15:clr>
            <a:srgbClr val="A4A3A4"/>
          </p15:clr>
        </p15:guide>
        <p15:guide id="31" orient="horz" pos="1671">
          <p15:clr>
            <a:srgbClr val="A4A3A4"/>
          </p15:clr>
        </p15:guide>
        <p15:guide id="32" orient="horz" pos="634">
          <p15:clr>
            <a:srgbClr val="A4A3A4"/>
          </p15:clr>
        </p15:guide>
        <p15:guide id="33" orient="horz" pos="719">
          <p15:clr>
            <a:srgbClr val="A4A3A4"/>
          </p15:clr>
        </p15:guide>
        <p15:guide id="34" orient="horz" pos="1110">
          <p15:clr>
            <a:srgbClr val="A4A3A4"/>
          </p15:clr>
        </p15:guide>
        <p15:guide id="35" orient="horz" pos="1195">
          <p15:clr>
            <a:srgbClr val="A4A3A4"/>
          </p15:clr>
        </p15:guide>
        <p15:guide id="36" orient="horz" pos="2045">
          <p15:clr>
            <a:srgbClr val="A4A3A4"/>
          </p15:clr>
        </p15:guide>
        <p15:guide id="37" orient="horz" pos="2130">
          <p15:clr>
            <a:srgbClr val="A4A3A4"/>
          </p15:clr>
        </p15:guide>
        <p15:guide id="38" orient="horz" pos="2504">
          <p15:clr>
            <a:srgbClr val="A4A3A4"/>
          </p15:clr>
        </p15:guide>
        <p15:guide id="39" orient="horz" pos="2606">
          <p15:clr>
            <a:srgbClr val="A4A3A4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3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9831067aa_0_6"/>
          <p:cNvSpPr/>
          <p:nvPr/>
        </p:nvSpPr>
        <p:spPr>
          <a:xfrm>
            <a:off x="646750" y="464780"/>
            <a:ext cx="2252158" cy="1353297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63" l="-16046" r="-16067" t="-45763"/>
            </a:stretch>
          </a:blipFill>
          <a:ln>
            <a:noFill/>
          </a:ln>
        </p:spPr>
      </p:sp>
      <p:sp>
        <p:nvSpPr>
          <p:cNvPr id="202" name="Google Shape;202;g339831067aa_0_6"/>
          <p:cNvSpPr txBox="1"/>
          <p:nvPr/>
        </p:nvSpPr>
        <p:spPr>
          <a:xfrm>
            <a:off x="4775802" y="852575"/>
            <a:ext cx="100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20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339831067aa_0_6"/>
          <p:cNvSpPr/>
          <p:nvPr/>
        </p:nvSpPr>
        <p:spPr>
          <a:xfrm>
            <a:off x="5781701" y="852438"/>
            <a:ext cx="359631" cy="308068"/>
          </a:xfrm>
          <a:custGeom>
            <a:rect b="b" l="l" r="r" t="t"/>
            <a:pathLst>
              <a:path extrusionOk="0" h="459803" w="656861">
                <a:moveTo>
                  <a:pt x="0" y="0"/>
                </a:moveTo>
                <a:lnTo>
                  <a:pt x="656861" y="0"/>
                </a:lnTo>
                <a:lnTo>
                  <a:pt x="656861" y="459803"/>
                </a:lnTo>
                <a:lnTo>
                  <a:pt x="0" y="4598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4" name="Google Shape;204;g339831067aa_0_6"/>
          <p:cNvSpPr txBox="1"/>
          <p:nvPr/>
        </p:nvSpPr>
        <p:spPr>
          <a:xfrm>
            <a:off x="4725200" y="1006475"/>
            <a:ext cx="374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i="0" lang="pt-BR" sz="5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 FUTURO</a:t>
            </a:r>
            <a:endParaRPr b="1" i="0" sz="5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339831067aa_0_6"/>
          <p:cNvSpPr txBox="1"/>
          <p:nvPr/>
        </p:nvSpPr>
        <p:spPr>
          <a:xfrm>
            <a:off x="6257351" y="852563"/>
            <a:ext cx="128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EDUCAÇÃO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339831067aa_0_6"/>
          <p:cNvSpPr/>
          <p:nvPr/>
        </p:nvSpPr>
        <p:spPr>
          <a:xfrm>
            <a:off x="0" y="2484300"/>
            <a:ext cx="9144000" cy="15243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g339831067aa_0_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538245">
            <a:off x="1720822" y="2852739"/>
            <a:ext cx="3000454" cy="224472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339831067aa_0_6"/>
          <p:cNvSpPr/>
          <p:nvPr/>
        </p:nvSpPr>
        <p:spPr>
          <a:xfrm rot="500062">
            <a:off x="4885198" y="1790826"/>
            <a:ext cx="3114809" cy="3431269"/>
          </a:xfrm>
          <a:custGeom>
            <a:rect b="b" l="l" r="r" t="t"/>
            <a:pathLst>
              <a:path extrusionOk="0" h="7852008" w="7852008">
                <a:moveTo>
                  <a:pt x="0" y="0"/>
                </a:moveTo>
                <a:lnTo>
                  <a:pt x="7852008" y="0"/>
                </a:lnTo>
                <a:lnTo>
                  <a:pt x="7852008" y="7852009"/>
                </a:lnTo>
                <a:lnTo>
                  <a:pt x="0" y="78520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9" name="Google Shape;209;g339831067aa_0_6"/>
          <p:cNvSpPr txBox="1"/>
          <p:nvPr/>
        </p:nvSpPr>
        <p:spPr>
          <a:xfrm>
            <a:off x="239421" y="2698575"/>
            <a:ext cx="1280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17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 b="1" i="0" sz="17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339831067aa_0_6"/>
          <p:cNvSpPr txBox="1"/>
          <p:nvPr/>
        </p:nvSpPr>
        <p:spPr>
          <a:xfrm>
            <a:off x="239424" y="2960175"/>
            <a:ext cx="37986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JetBrains Mono"/>
              <a:buNone/>
            </a:pPr>
            <a:r>
              <a:rPr b="1" i="0" lang="pt-BR" sz="304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Python X Banco</a:t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0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7" name="Google Shape;317;p10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8" name="Google Shape;318;p10"/>
          <p:cNvSpPr txBox="1"/>
          <p:nvPr/>
        </p:nvSpPr>
        <p:spPr>
          <a:xfrm>
            <a:off x="351800" y="833875"/>
            <a:ext cx="854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Como criar um cursor? </a:t>
            </a:r>
            <a:endParaRPr b="1" i="0" sz="30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9" name="Google Shape;319;p10"/>
          <p:cNvSpPr txBox="1"/>
          <p:nvPr/>
        </p:nvSpPr>
        <p:spPr>
          <a:xfrm>
            <a:off x="260750" y="1458475"/>
            <a:ext cx="742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Podemos criar um curso dessa maneira e usar o método execute para realizarmos nossas consultas.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20" name="Google Shape;320;p10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1" name="Google Shape;321;p10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08 - Python X banco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22" name="Google Shape;322;p10"/>
          <p:cNvPicPr preferRelativeResize="0"/>
          <p:nvPr/>
        </p:nvPicPr>
        <p:blipFill rotWithShape="1">
          <a:blip r:embed="rId3">
            <a:alphaModFix/>
          </a:blip>
          <a:srcRect b="6716" l="0" r="0" t="0"/>
          <a:stretch/>
        </p:blipFill>
        <p:spPr>
          <a:xfrm>
            <a:off x="1862350" y="1863475"/>
            <a:ext cx="5419326" cy="305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1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8" name="Google Shape;328;p11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9" name="Google Shape;329;p11"/>
          <p:cNvSpPr txBox="1"/>
          <p:nvPr/>
        </p:nvSpPr>
        <p:spPr>
          <a:xfrm>
            <a:off x="351800" y="833875"/>
            <a:ext cx="854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Como pegar os dados do cursor? </a:t>
            </a:r>
            <a:endParaRPr b="1" i="0" sz="30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0" name="Google Shape;330;p11"/>
          <p:cNvSpPr txBox="1"/>
          <p:nvPr/>
        </p:nvSpPr>
        <p:spPr>
          <a:xfrm>
            <a:off x="260750" y="1458475"/>
            <a:ext cx="742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Para pegarmos os dados da nossa consulta temos que utilizar o comando fetchall().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31" name="Google Shape;331;p11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2" name="Google Shape;332;p11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08 - Python X banco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33" name="Google Shape;333;p11"/>
          <p:cNvPicPr preferRelativeResize="0"/>
          <p:nvPr/>
        </p:nvPicPr>
        <p:blipFill rotWithShape="1">
          <a:blip r:embed="rId3">
            <a:alphaModFix/>
          </a:blip>
          <a:srcRect b="6765" l="3985" r="3754" t="6495"/>
          <a:stretch/>
        </p:blipFill>
        <p:spPr>
          <a:xfrm>
            <a:off x="2333275" y="2104975"/>
            <a:ext cx="4329549" cy="2905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9" name="Google Shape;339;p12"/>
          <p:cNvSpPr txBox="1"/>
          <p:nvPr/>
        </p:nvSpPr>
        <p:spPr>
          <a:xfrm>
            <a:off x="351800" y="833875"/>
            <a:ext cx="854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Atividade</a:t>
            </a:r>
            <a:endParaRPr b="1" i="0" sz="30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0" name="Google Shape;340;p12"/>
          <p:cNvSpPr txBox="1"/>
          <p:nvPr/>
        </p:nvSpPr>
        <p:spPr>
          <a:xfrm>
            <a:off x="215725" y="1734925"/>
            <a:ext cx="85488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No banco de dados crie agora uma base de dados chamada de </a:t>
            </a:r>
            <a:r>
              <a:rPr b="1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banco </a:t>
            </a: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e uma tabela chamada de conta_bancaria.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 tabela deve ter os seguintes campos: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Números da conta (deve ser chave primária e auto_increment).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Nome do Titular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Coluna de saldo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41" name="Google Shape;341;p12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2" name="Google Shape;342;p12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08 - Python X banco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43" name="Google Shape;343;p12"/>
          <p:cNvPicPr preferRelativeResize="0"/>
          <p:nvPr/>
        </p:nvPicPr>
        <p:blipFill rotWithShape="1">
          <a:blip r:embed="rId3">
            <a:alphaModFix/>
          </a:blip>
          <a:srcRect b="0" l="0" r="9459" t="60370"/>
          <a:stretch/>
        </p:blipFill>
        <p:spPr>
          <a:xfrm>
            <a:off x="4926000" y="741000"/>
            <a:ext cx="4160400" cy="9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3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1" name="Google Shape;351;p13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2" name="Google Shape;352;p13"/>
          <p:cNvSpPr txBox="1"/>
          <p:nvPr/>
        </p:nvSpPr>
        <p:spPr>
          <a:xfrm>
            <a:off x="351800" y="833875"/>
            <a:ext cx="854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Insert</a:t>
            </a:r>
            <a:endParaRPr b="1" i="0" sz="30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3" name="Google Shape;353;p13"/>
          <p:cNvSpPr txBox="1"/>
          <p:nvPr/>
        </p:nvSpPr>
        <p:spPr>
          <a:xfrm>
            <a:off x="215725" y="1734925"/>
            <a:ext cx="53334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Para inserirmos dados também usaremos o método execute: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○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Porém dessa vez como estaremos trabalhando com uma query responsável por inserir valores dentro do banco usaremos o símbolo </a:t>
            </a:r>
            <a:r>
              <a:rPr b="0" i="0" lang="pt-BR" sz="1500" u="none" cap="none" strike="noStrike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%s</a:t>
            </a: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○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Fazendo o comando agora teremos os seguinte.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54" name="Google Shape;3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5350" y="1519900"/>
            <a:ext cx="3001950" cy="3001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Google Shape;355;p13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6" name="Google Shape;356;p13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08 - Python X banco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4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2" name="Google Shape;362;p14"/>
          <p:cNvSpPr txBox="1"/>
          <p:nvPr/>
        </p:nvSpPr>
        <p:spPr>
          <a:xfrm>
            <a:off x="351800" y="833875"/>
            <a:ext cx="854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Insert</a:t>
            </a:r>
            <a:endParaRPr b="1" i="0" sz="30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63" name="Google Shape;363;p14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4" name="Google Shape;364;p14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08 - Python X banco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5" name="Google Shape;365;p14"/>
          <p:cNvSpPr txBox="1"/>
          <p:nvPr/>
        </p:nvSpPr>
        <p:spPr>
          <a:xfrm>
            <a:off x="351800" y="1440650"/>
            <a:ext cx="8170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Com esse comando %s conseguimos impedir técnicas como sql injection.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66" name="Google Shape;366;p14"/>
          <p:cNvPicPr preferRelativeResize="0"/>
          <p:nvPr/>
        </p:nvPicPr>
        <p:blipFill rotWithShape="1">
          <a:blip r:embed="rId3">
            <a:alphaModFix/>
          </a:blip>
          <a:srcRect b="10236" l="3538" r="7103" t="7937"/>
          <a:stretch/>
        </p:blipFill>
        <p:spPr>
          <a:xfrm>
            <a:off x="486600" y="1908825"/>
            <a:ext cx="8170799" cy="31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5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2" name="Google Shape;372;p15"/>
          <p:cNvSpPr txBox="1"/>
          <p:nvPr/>
        </p:nvSpPr>
        <p:spPr>
          <a:xfrm>
            <a:off x="351800" y="757675"/>
            <a:ext cx="624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Commit</a:t>
            </a:r>
            <a:endParaRPr b="1" i="0" sz="30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3" name="Google Shape;373;p15"/>
          <p:cNvSpPr txBox="1"/>
          <p:nvPr/>
        </p:nvSpPr>
        <p:spPr>
          <a:xfrm>
            <a:off x="351800" y="1453275"/>
            <a:ext cx="83793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O comando commit é o responsável por validar todos os comando que fizemos anteriormente, pois sem ele o banco não irá registrar nenhuma operação que insira, modifique ou exclua algum dado de dentro dele.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Podemos configurar isso para que não tenhamos que ficar realizando o commit direto, porém se lembre que irá perder uma ferramenta de segurança caso faça algum erro.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74" name="Google Shape;3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9100" y="-217500"/>
            <a:ext cx="1784550" cy="1784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Google Shape;375;p15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6" name="Google Shape;376;p15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08 - Python X banco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6"/>
          <p:cNvSpPr txBox="1"/>
          <p:nvPr/>
        </p:nvSpPr>
        <p:spPr>
          <a:xfrm>
            <a:off x="351800" y="757675"/>
            <a:ext cx="624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Atividade</a:t>
            </a:r>
            <a:endParaRPr b="1" i="0" sz="30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2" name="Google Shape;382;p16"/>
          <p:cNvSpPr txBox="1"/>
          <p:nvPr/>
        </p:nvSpPr>
        <p:spPr>
          <a:xfrm>
            <a:off x="351800" y="1453275"/>
            <a:ext cx="8379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Insira 10 novos registros dentro da tabela conta_bancaria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Ao final dos inserts realize o commit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Verifique agora o seu banco de dados.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83" name="Google Shape;3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9100" y="-217500"/>
            <a:ext cx="1784550" cy="1784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4" name="Google Shape;384;p16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5" name="Google Shape;385;p16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08 - Python X banco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7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93" name="Google Shape;393;p17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4" name="Google Shape;394;p17"/>
          <p:cNvSpPr txBox="1"/>
          <p:nvPr/>
        </p:nvSpPr>
        <p:spPr>
          <a:xfrm>
            <a:off x="351800" y="757675"/>
            <a:ext cx="624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Update</a:t>
            </a:r>
            <a:endParaRPr b="1" i="0" sz="30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5" name="Google Shape;395;p17"/>
          <p:cNvSpPr txBox="1"/>
          <p:nvPr/>
        </p:nvSpPr>
        <p:spPr>
          <a:xfrm>
            <a:off x="215725" y="1589275"/>
            <a:ext cx="7947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Para atualizar não muda nada do código anterior, a não ser a query a ser executada e o número de argumentos.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96" name="Google Shape;3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0043" y="147685"/>
            <a:ext cx="2418433" cy="1612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7" name="Google Shape;397;p17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8" name="Google Shape;398;p17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08 - Python X banco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99" name="Google Shape;399;p17"/>
          <p:cNvPicPr preferRelativeResize="0"/>
          <p:nvPr/>
        </p:nvPicPr>
        <p:blipFill rotWithShape="1">
          <a:blip r:embed="rId4">
            <a:alphaModFix/>
          </a:blip>
          <a:srcRect b="18379" l="3572" r="6215" t="9896"/>
          <a:stretch/>
        </p:blipFill>
        <p:spPr>
          <a:xfrm>
            <a:off x="1068638" y="2513275"/>
            <a:ext cx="7006725" cy="235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8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7" name="Google Shape;407;p18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8" name="Google Shape;408;p18"/>
          <p:cNvSpPr txBox="1"/>
          <p:nvPr/>
        </p:nvSpPr>
        <p:spPr>
          <a:xfrm>
            <a:off x="351800" y="757675"/>
            <a:ext cx="624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Delete</a:t>
            </a:r>
            <a:endParaRPr b="1" i="0" sz="30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9" name="Google Shape;409;p18"/>
          <p:cNvSpPr txBox="1"/>
          <p:nvPr/>
        </p:nvSpPr>
        <p:spPr>
          <a:xfrm>
            <a:off x="351800" y="1453275"/>
            <a:ext cx="747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Para fazer o delete segue a mesma coisa. O método execute sempre irá fazer o trabalho para nós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10" name="Google Shape;410;p18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1" name="Google Shape;411;p18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08 - Python X banco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12" name="Google Shape;412;p18"/>
          <p:cNvPicPr preferRelativeResize="0"/>
          <p:nvPr/>
        </p:nvPicPr>
        <p:blipFill rotWithShape="1">
          <a:blip r:embed="rId3">
            <a:alphaModFix/>
          </a:blip>
          <a:srcRect b="4173" l="3768" r="38078" t="9759"/>
          <a:stretch/>
        </p:blipFill>
        <p:spPr>
          <a:xfrm>
            <a:off x="1947625" y="2099775"/>
            <a:ext cx="5100829" cy="286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9"/>
          <p:cNvSpPr txBox="1"/>
          <p:nvPr/>
        </p:nvSpPr>
        <p:spPr>
          <a:xfrm>
            <a:off x="351800" y="757675"/>
            <a:ext cx="624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Atividade</a:t>
            </a:r>
            <a:endParaRPr b="1" i="0" sz="30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8" name="Google Shape;418;p19"/>
          <p:cNvSpPr txBox="1"/>
          <p:nvPr/>
        </p:nvSpPr>
        <p:spPr>
          <a:xfrm>
            <a:off x="351800" y="1453275"/>
            <a:ext cx="7478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Atualize o ID de número 1 da tabela de conta_bancaria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Delete o último registro da tabela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19" name="Google Shape;419;p19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0" name="Google Shape;420;p19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08 - Python X banco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/>
          <p:nvPr>
            <p:ph type="title"/>
          </p:nvPr>
        </p:nvSpPr>
        <p:spPr>
          <a:xfrm>
            <a:off x="215728" y="773726"/>
            <a:ext cx="26742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etBrains Mono"/>
              <a:buNone/>
            </a:pP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Sumário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Pontos de dados " id="218" name="Google Shape;218;p2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8931" y="599694"/>
            <a:ext cx="1697700" cy="169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descr="Plano de fundo de dados" id="219" name="Google Shape;219;p2"/>
          <p:cNvPicPr preferRelativeResize="0"/>
          <p:nvPr>
            <p:ph idx="4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8709" y="2493550"/>
            <a:ext cx="2202600" cy="220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20" name="Google Shape;220;p2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1" name="Google Shape;221;p2"/>
          <p:cNvSpPr txBox="1"/>
          <p:nvPr/>
        </p:nvSpPr>
        <p:spPr>
          <a:xfrm>
            <a:off x="215725" y="1593300"/>
            <a:ext cx="42753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E5EB"/>
              </a:buClr>
              <a:buSzPts val="1500"/>
              <a:buFont typeface="Poppins"/>
              <a:buChar char="•"/>
            </a:pPr>
            <a:r>
              <a:rPr b="0" i="0" lang="pt-BR" sz="1500" u="none" cap="none" strike="noStrike">
                <a:solidFill>
                  <a:srgbClr val="EAE5EB"/>
                </a:solidFill>
                <a:latin typeface="Poppins"/>
                <a:ea typeface="Poppins"/>
                <a:cs typeface="Poppins"/>
                <a:sym typeface="Poppins"/>
              </a:rPr>
              <a:t>Conexão do python X banco</a:t>
            </a:r>
            <a:endParaRPr b="0" i="0" sz="1500" u="none" cap="none" strike="noStrike">
              <a:solidFill>
                <a:srgbClr val="EAE5E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E5EB"/>
              </a:buClr>
              <a:buSzPts val="1500"/>
              <a:buFont typeface="Poppins"/>
              <a:buChar char="•"/>
            </a:pPr>
            <a:r>
              <a:rPr b="0" i="0" lang="pt-BR" sz="15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Instalando a biblioteca pymysql</a:t>
            </a:r>
            <a:endParaRPr b="0" i="0" sz="1500" u="none" cap="none" strike="noStrike">
              <a:solidFill>
                <a:srgbClr val="EAE5E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E5EB"/>
              </a:buClr>
              <a:buSzPts val="1500"/>
              <a:buFont typeface="Poppins"/>
              <a:buChar char="•"/>
            </a:pPr>
            <a:r>
              <a:rPr b="0" i="0" lang="pt-BR" sz="1500" u="none" cap="none" strike="noStrike">
                <a:solidFill>
                  <a:srgbClr val="EAE5EB"/>
                </a:solidFill>
                <a:latin typeface="Poppins"/>
                <a:ea typeface="Poppins"/>
                <a:cs typeface="Poppins"/>
                <a:sym typeface="Poppins"/>
              </a:rPr>
              <a:t>Exercícios</a:t>
            </a:r>
            <a:endParaRPr b="0" i="0" sz="1500" u="none" cap="none" strike="noStrike">
              <a:solidFill>
                <a:srgbClr val="EAE5E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E5EB"/>
              </a:buClr>
              <a:buSzPts val="1500"/>
              <a:buFont typeface="Poppins"/>
              <a:buChar char="•"/>
            </a:pPr>
            <a:r>
              <a:rPr b="0" i="0" lang="pt-BR" sz="1500" u="none" cap="none" strike="noStrike">
                <a:solidFill>
                  <a:srgbClr val="EAE5EB"/>
                </a:solidFill>
                <a:latin typeface="Poppins"/>
                <a:ea typeface="Poppins"/>
                <a:cs typeface="Poppins"/>
                <a:sym typeface="Poppins"/>
              </a:rPr>
              <a:t>Comandos pymysql</a:t>
            </a:r>
            <a:endParaRPr b="0" i="0" sz="1500" u="none" cap="none" strike="noStrike">
              <a:solidFill>
                <a:srgbClr val="EAE5E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E5EB"/>
              </a:buClr>
              <a:buSzPts val="1500"/>
              <a:buFont typeface="Poppins"/>
              <a:buChar char="•"/>
            </a:pPr>
            <a:r>
              <a:rPr b="0" i="0" lang="pt-BR" sz="1500" u="none" cap="none" strike="noStrike">
                <a:solidFill>
                  <a:srgbClr val="EAE5EB"/>
                </a:solidFill>
                <a:latin typeface="Poppins"/>
                <a:ea typeface="Poppins"/>
                <a:cs typeface="Poppins"/>
                <a:sym typeface="Poppins"/>
              </a:rPr>
              <a:t>CRUD</a:t>
            </a:r>
            <a:endParaRPr b="0" i="0" sz="1500" u="none" cap="none" strike="noStrike">
              <a:solidFill>
                <a:srgbClr val="EAE5E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E5EB"/>
              </a:buClr>
              <a:buSzPts val="1500"/>
              <a:buFont typeface="Poppins"/>
              <a:buChar char="•"/>
            </a:pPr>
            <a:r>
              <a:rPr b="0" i="0" lang="pt-BR" sz="1500" u="none" cap="none" strike="noStrike">
                <a:solidFill>
                  <a:srgbClr val="EAE5EB"/>
                </a:solidFill>
                <a:latin typeface="Poppins"/>
                <a:ea typeface="Poppins"/>
                <a:cs typeface="Poppins"/>
                <a:sym typeface="Poppins"/>
              </a:rPr>
              <a:t>BÔNUS</a:t>
            </a:r>
            <a:endParaRPr b="0" i="0" sz="1500" u="none" cap="none" strike="noStrike">
              <a:solidFill>
                <a:srgbClr val="EAE5E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22" name="Google Shape;222;p2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" name="Google Shape;223;p2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Lógica de Programação | Aula 08 - Python X banco</a:t>
            </a:r>
            <a:endParaRPr b="0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0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6" name="Google Shape;426;p20"/>
          <p:cNvSpPr txBox="1"/>
          <p:nvPr/>
        </p:nvSpPr>
        <p:spPr>
          <a:xfrm>
            <a:off x="351800" y="757675"/>
            <a:ext cx="624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CRUD</a:t>
            </a:r>
            <a:endParaRPr b="1" i="0" sz="30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7" name="Google Shape;427;p20"/>
          <p:cNvSpPr txBox="1"/>
          <p:nvPr/>
        </p:nvSpPr>
        <p:spPr>
          <a:xfrm>
            <a:off x="351800" y="1453275"/>
            <a:ext cx="74787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CRUD é uma sigla para quatro operações que fazemos de forma recorrente quando trabalhamos com o desenvolvimento de software.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Essas operações são: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1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 - Create:</a:t>
            </a: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 Criar novos registros dentro do banco de dados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1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R - Read:</a:t>
            </a: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 Ler as informações que estão dentro da base de dados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1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U - Update:</a:t>
            </a: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 Atualiza os dados que estão dentro da base de dados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1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D - Delete:</a:t>
            </a: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 Deleta algum dado dentro da base de dados.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28" name="Google Shape;4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7150" y="44225"/>
            <a:ext cx="2054100" cy="2054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9" name="Google Shape;429;p20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0" name="Google Shape;430;p20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08 - Python X banco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1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6" name="Google Shape;436;p21"/>
          <p:cNvSpPr txBox="1"/>
          <p:nvPr/>
        </p:nvSpPr>
        <p:spPr>
          <a:xfrm>
            <a:off x="351800" y="757675"/>
            <a:ext cx="624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CRUD</a:t>
            </a:r>
            <a:endParaRPr b="1" i="0" sz="30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7" name="Google Shape;437;p21"/>
          <p:cNvSpPr txBox="1"/>
          <p:nvPr/>
        </p:nvSpPr>
        <p:spPr>
          <a:xfrm>
            <a:off x="351800" y="1453275"/>
            <a:ext cx="74787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Essas quatro operações são as operações mais básicas que temos quando estamos interagindo com uma base de dados ou quando estamos criando aplicações web simples ou robustas.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Essas operações são fundamentais para o gerenciamento de dados em aplicativos e são frequentemente implementadas em sistemas de software que interagem com bases de dados.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38" name="Google Shape;43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7150" y="44225"/>
            <a:ext cx="2054100" cy="2054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9" name="Google Shape;439;p21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0" name="Google Shape;440;p21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08 - Python X banco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2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46" name="Google Shape;446;p22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7" name="Google Shape;447;p22"/>
          <p:cNvSpPr txBox="1"/>
          <p:nvPr/>
        </p:nvSpPr>
        <p:spPr>
          <a:xfrm>
            <a:off x="351800" y="757675"/>
            <a:ext cx="624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Streamlit</a:t>
            </a:r>
            <a:endParaRPr b="1" i="0" sz="30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8" name="Google Shape;448;p22"/>
          <p:cNvSpPr txBox="1"/>
          <p:nvPr/>
        </p:nvSpPr>
        <p:spPr>
          <a:xfrm>
            <a:off x="351800" y="1453275"/>
            <a:ext cx="747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Streamlit é uma ferramenta que permite a nós construir sites web de maneira simples e prática com python.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49" name="Google Shape;4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7150" y="44225"/>
            <a:ext cx="2054100" cy="2054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0" name="Google Shape;450;p22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1" name="Google Shape;451;p22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08 - Python X banco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52" name="Google Shape;45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5288" y="2241275"/>
            <a:ext cx="4265514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23"/>
          <p:cNvPicPr preferRelativeResize="0"/>
          <p:nvPr/>
        </p:nvPicPr>
        <p:blipFill rotWithShape="1">
          <a:blip r:embed="rId3">
            <a:alphaModFix/>
          </a:blip>
          <a:srcRect b="23315" l="12514" r="12901" t="24479"/>
          <a:stretch/>
        </p:blipFill>
        <p:spPr>
          <a:xfrm>
            <a:off x="2394375" y="3170475"/>
            <a:ext cx="3929300" cy="1492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23"/>
          <p:cNvSpPr txBox="1"/>
          <p:nvPr/>
        </p:nvSpPr>
        <p:spPr>
          <a:xfrm>
            <a:off x="184524" y="1468362"/>
            <a:ext cx="8349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Poppins"/>
              <a:buChar char="●"/>
            </a:pPr>
            <a:r>
              <a:rPr b="0" i="0" lang="pt-BR" sz="16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Após termos instalado o streamlit podemos realizar sua importação e realizar seus primeiros comandos.</a:t>
            </a:r>
            <a:endParaRPr b="0" i="0" sz="16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Poppins"/>
              <a:buChar char="●"/>
            </a:pPr>
            <a:r>
              <a:rPr b="0" i="0" lang="pt-BR" sz="16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Ao importarmos o streamlit podemos usar um apelido para encurtar o seu nome.</a:t>
            </a:r>
            <a:endParaRPr b="0" i="0" sz="16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9" name="Google Shape;459;p23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0" name="Google Shape;460;p23"/>
          <p:cNvSpPr txBox="1"/>
          <p:nvPr/>
        </p:nvSpPr>
        <p:spPr>
          <a:xfrm>
            <a:off x="351800" y="757675"/>
            <a:ext cx="624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Iniciando com Streamlit</a:t>
            </a:r>
            <a:endParaRPr b="1" i="0" sz="30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61" name="Google Shape;46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7150" y="44225"/>
            <a:ext cx="2054100" cy="2054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2" name="Google Shape;462;p23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3" name="Google Shape;463;p23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08 - Python X banco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4"/>
          <p:cNvSpPr txBox="1"/>
          <p:nvPr/>
        </p:nvSpPr>
        <p:spPr>
          <a:xfrm>
            <a:off x="351800" y="757675"/>
            <a:ext cx="624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Como rodar o streamlit?</a:t>
            </a:r>
            <a:endParaRPr b="1" i="0" sz="30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69" name="Google Shape;46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7150" y="44225"/>
            <a:ext cx="2054100" cy="2054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0" name="Google Shape;470;p24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1" name="Google Shape;471;p24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08 - Python X banco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2" name="Google Shape;472;p24"/>
          <p:cNvSpPr txBox="1"/>
          <p:nvPr/>
        </p:nvSpPr>
        <p:spPr>
          <a:xfrm>
            <a:off x="184524" y="1620762"/>
            <a:ext cx="8349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JetBrains Mono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Para iniciarmos com o streamlit temos que rodar o seguinte comando diretamente no </a:t>
            </a:r>
            <a:r>
              <a:rPr b="1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terminal </a:t>
            </a: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do nosso </a:t>
            </a:r>
            <a:r>
              <a:rPr b="0" i="0" lang="pt-BR" sz="1500" u="none" cap="none" strike="noStrike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editor</a:t>
            </a: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Com esse comando o streamlit irá iniciar a nossa aplicação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3" name="Google Shape;473;p24"/>
          <p:cNvSpPr txBox="1"/>
          <p:nvPr/>
        </p:nvSpPr>
        <p:spPr>
          <a:xfrm>
            <a:off x="1512150" y="3041725"/>
            <a:ext cx="6119700" cy="13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pt-BR" sz="3300" u="none" cap="none" strike="noStrike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streamlit</a:t>
            </a:r>
            <a:r>
              <a:rPr b="0" i="0" lang="pt-BR" sz="33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run seuAqruivo.py</a:t>
            </a:r>
            <a:endParaRPr b="0" i="0" sz="33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5"/>
          <p:cNvSpPr txBox="1"/>
          <p:nvPr/>
        </p:nvSpPr>
        <p:spPr>
          <a:xfrm>
            <a:off x="351800" y="757675"/>
            <a:ext cx="624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Comando básicos - title()</a:t>
            </a:r>
            <a:endParaRPr b="1" i="0" sz="30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79" name="Google Shape;47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7150" y="44225"/>
            <a:ext cx="2054100" cy="2054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0" name="Google Shape;480;p25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1" name="Google Shape;481;p25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08 - Python X banco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2" name="Google Shape;482;p25"/>
          <p:cNvSpPr txBox="1"/>
          <p:nvPr/>
        </p:nvSpPr>
        <p:spPr>
          <a:xfrm>
            <a:off x="184524" y="1468362"/>
            <a:ext cx="8349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JetBrains Mono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Um comando básico que podemos utilizar para vermos o que o streamlit pode fazer é o comando </a:t>
            </a:r>
            <a:r>
              <a:rPr b="1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title()</a:t>
            </a: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Com ele conseguimos colocar um título na nossa página.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 própria documentação do streamlit recomenda apenas um título por página, embora o mesmo não obrigue isso.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83" name="Google Shape;483;p25"/>
          <p:cNvPicPr preferRelativeResize="0"/>
          <p:nvPr/>
        </p:nvPicPr>
        <p:blipFill rotWithShape="1">
          <a:blip r:embed="rId4">
            <a:alphaModFix/>
          </a:blip>
          <a:srcRect b="27146" l="7707" r="8693" t="27149"/>
          <a:stretch/>
        </p:blipFill>
        <p:spPr>
          <a:xfrm>
            <a:off x="749975" y="3462350"/>
            <a:ext cx="7644049" cy="13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"/>
          <p:cNvSpPr txBox="1"/>
          <p:nvPr/>
        </p:nvSpPr>
        <p:spPr>
          <a:xfrm>
            <a:off x="342725" y="8800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Comando básicos -write()</a:t>
            </a:r>
            <a:endParaRPr b="1" i="0" sz="3000" u="none" cap="none" strike="noStrike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9" name="Google Shape;489;p26"/>
          <p:cNvSpPr txBox="1"/>
          <p:nvPr/>
        </p:nvSpPr>
        <p:spPr>
          <a:xfrm>
            <a:off x="184524" y="1544562"/>
            <a:ext cx="8349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Com o comando write podemos escrever algo dentro da nossa aplicação com o streamlit.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Ademais sua escrita é bem fácil: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90" name="Google Shape;490;p26"/>
          <p:cNvPicPr preferRelativeResize="0"/>
          <p:nvPr/>
        </p:nvPicPr>
        <p:blipFill rotWithShape="1">
          <a:blip r:embed="rId3">
            <a:alphaModFix/>
          </a:blip>
          <a:srcRect b="23766" l="8854" r="10727" t="21722"/>
          <a:stretch/>
        </p:blipFill>
        <p:spPr>
          <a:xfrm>
            <a:off x="1748900" y="2855550"/>
            <a:ext cx="5646210" cy="15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26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08 - Python X banco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92" name="Google Shape;492;p26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"/>
          <p:cNvSpPr txBox="1"/>
          <p:nvPr/>
        </p:nvSpPr>
        <p:spPr>
          <a:xfrm>
            <a:off x="342725" y="8800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Comando básicos -input()</a:t>
            </a:r>
            <a:endParaRPr b="1" i="0" sz="3000" u="none" cap="none" strike="noStrike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98" name="Google Shape;498;p27"/>
          <p:cNvSpPr txBox="1"/>
          <p:nvPr/>
        </p:nvSpPr>
        <p:spPr>
          <a:xfrm>
            <a:off x="184524" y="1544562"/>
            <a:ext cx="8349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Com o comando input podemos pedir alguma informação dentro da nossa aplicação.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Ademais sua escrita é bem fácil: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9" name="Google Shape;499;p27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08 - Python X banco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00" name="Google Shape;500;p27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01" name="Google Shape;501;p27"/>
          <p:cNvPicPr preferRelativeResize="0"/>
          <p:nvPr/>
        </p:nvPicPr>
        <p:blipFill rotWithShape="1">
          <a:blip r:embed="rId3">
            <a:alphaModFix/>
          </a:blip>
          <a:srcRect b="16752" l="6881" r="32490" t="18340"/>
          <a:stretch/>
        </p:blipFill>
        <p:spPr>
          <a:xfrm>
            <a:off x="2065950" y="2974250"/>
            <a:ext cx="4859699" cy="141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/>
          <p:nvPr/>
        </p:nvSpPr>
        <p:spPr>
          <a:xfrm>
            <a:off x="342725" y="8800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Atividade</a:t>
            </a:r>
            <a:endParaRPr b="1" i="0" sz="3000" u="none" cap="none" strike="noStrike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7" name="Google Shape;507;p28"/>
          <p:cNvSpPr txBox="1"/>
          <p:nvPr/>
        </p:nvSpPr>
        <p:spPr>
          <a:xfrm>
            <a:off x="184524" y="1544562"/>
            <a:ext cx="8349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Crie agora três text_inputs pedindo ao usuário as seguintes informações: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nome_aluno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Senha aluno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Curso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8" name="Google Shape;508;p28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08 - Python X banco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09" name="Google Shape;509;p28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9"/>
          <p:cNvSpPr txBox="1"/>
          <p:nvPr/>
        </p:nvSpPr>
        <p:spPr>
          <a:xfrm>
            <a:off x="342725" y="8800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Comando básicos - button()</a:t>
            </a:r>
            <a:endParaRPr b="1" i="0" sz="3000" u="none" cap="none" strike="noStrike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5" name="Google Shape;515;p29"/>
          <p:cNvSpPr txBox="1"/>
          <p:nvPr/>
        </p:nvSpPr>
        <p:spPr>
          <a:xfrm>
            <a:off x="184524" y="1544562"/>
            <a:ext cx="834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Com o comando button podemos criar um botão que quando apertado pode ativar alguma função.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6" name="Google Shape;516;p29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08 - Python X banco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17" name="Google Shape;517;p29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18" name="Google Shape;518;p29"/>
          <p:cNvPicPr preferRelativeResize="0"/>
          <p:nvPr/>
        </p:nvPicPr>
        <p:blipFill rotWithShape="1">
          <a:blip r:embed="rId3">
            <a:alphaModFix/>
          </a:blip>
          <a:srcRect b="19502" l="5546" r="17308" t="18926"/>
          <a:stretch/>
        </p:blipFill>
        <p:spPr>
          <a:xfrm>
            <a:off x="1088725" y="2652725"/>
            <a:ext cx="6818651" cy="14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1" name="Google Shape;231;p3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2" name="Google Shape;232;p3"/>
          <p:cNvSpPr txBox="1"/>
          <p:nvPr/>
        </p:nvSpPr>
        <p:spPr>
          <a:xfrm>
            <a:off x="351800" y="833875"/>
            <a:ext cx="854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Python X Banco</a:t>
            </a:r>
            <a:endParaRPr b="1" i="0" sz="30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3" name="Google Shape;233;p3"/>
          <p:cNvSpPr txBox="1"/>
          <p:nvPr/>
        </p:nvSpPr>
        <p:spPr>
          <a:xfrm>
            <a:off x="260750" y="1610875"/>
            <a:ext cx="69666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Como já vimos a linguagem python é muito poderosa podemos fazer diversos tipos de ações como manipular imagens, fazer de dados e até mesmo algoritmos de machine learning.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Porém com o python também podemos realizar conexões com diversos tipos de bancos relacionais e não relacionais.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Para se conectar ao MySQL teremos que usar a biblioteca PyMySQL. Com essa biblioteca conseguimos realizar praticamente todos os comandos do sql tradicional utilizando o python.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34" name="Google Shape;234;p3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5" name="Google Shape;235;p3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08 - Python X banco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6" name="Google Shape;23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9575" y="83775"/>
            <a:ext cx="2284564" cy="11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0"/>
          <p:cNvSpPr txBox="1"/>
          <p:nvPr/>
        </p:nvSpPr>
        <p:spPr>
          <a:xfrm>
            <a:off x="342725" y="8800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Dando uma ação ao clicar no button()</a:t>
            </a:r>
            <a:endParaRPr b="1" i="0" sz="3000" u="none" cap="none" strike="noStrike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24" name="Google Shape;524;p30"/>
          <p:cNvSpPr txBox="1"/>
          <p:nvPr/>
        </p:nvSpPr>
        <p:spPr>
          <a:xfrm>
            <a:off x="184524" y="1544562"/>
            <a:ext cx="834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Quando clicarmos no botão podemos configurar para uma função ser disparada ao toque do botão.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5" name="Google Shape;525;p30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08 - Python X banco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26" name="Google Shape;526;p30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27" name="Google Shape;527;p30"/>
          <p:cNvPicPr preferRelativeResize="0"/>
          <p:nvPr/>
        </p:nvPicPr>
        <p:blipFill rotWithShape="1">
          <a:blip r:embed="rId3">
            <a:alphaModFix/>
          </a:blip>
          <a:srcRect b="20523" l="5347" r="10561" t="16093"/>
          <a:stretch/>
        </p:blipFill>
        <p:spPr>
          <a:xfrm>
            <a:off x="761863" y="2728625"/>
            <a:ext cx="7194324" cy="16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1"/>
          <p:cNvSpPr txBox="1"/>
          <p:nvPr/>
        </p:nvSpPr>
        <p:spPr>
          <a:xfrm>
            <a:off x="342725" y="8800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Atividade</a:t>
            </a:r>
            <a:endParaRPr b="1" i="0" sz="3000" u="none" cap="none" strike="noStrike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3" name="Google Shape;533;p31"/>
          <p:cNvSpPr txBox="1"/>
          <p:nvPr/>
        </p:nvSpPr>
        <p:spPr>
          <a:xfrm>
            <a:off x="323549" y="2075537"/>
            <a:ext cx="8349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100"/>
              <a:buFont typeface="Poppins"/>
              <a:buAutoNum type="arabicPeriod"/>
            </a:pPr>
            <a:r>
              <a:rPr b="0" i="0" lang="pt-BR" sz="21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Agora ao clicar no botão faça com que os valores digitados dentro de cada input sejam inseridos dentro do banco.</a:t>
            </a:r>
            <a:endParaRPr b="0" i="0" sz="21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4" name="Google Shape;534;p31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08 - Python X banco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35" name="Google Shape;535;p31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2"/>
          <p:cNvSpPr txBox="1"/>
          <p:nvPr/>
        </p:nvSpPr>
        <p:spPr>
          <a:xfrm>
            <a:off x="342725" y="8800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Comandos básicos - number_input</a:t>
            </a:r>
            <a:endParaRPr b="1" i="0" sz="3000" u="none" cap="none" strike="noStrike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1" name="Google Shape;541;p32"/>
          <p:cNvSpPr txBox="1"/>
          <p:nvPr/>
        </p:nvSpPr>
        <p:spPr>
          <a:xfrm>
            <a:off x="184524" y="1544562"/>
            <a:ext cx="834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O comando number_input faz a mesma coisa que o text_input, porém ele só aceita números.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2" name="Google Shape;542;p32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08 - Python X banco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43" name="Google Shape;543;p32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44" name="Google Shape;544;p32"/>
          <p:cNvPicPr preferRelativeResize="0"/>
          <p:nvPr/>
        </p:nvPicPr>
        <p:blipFill rotWithShape="1">
          <a:blip r:embed="rId3">
            <a:alphaModFix/>
          </a:blip>
          <a:srcRect b="38557" l="2942" r="23137" t="15952"/>
          <a:stretch/>
        </p:blipFill>
        <p:spPr>
          <a:xfrm>
            <a:off x="159988" y="2682063"/>
            <a:ext cx="8824027" cy="11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3"/>
          <p:cNvSpPr txBox="1"/>
          <p:nvPr/>
        </p:nvSpPr>
        <p:spPr>
          <a:xfrm>
            <a:off x="323549" y="1762137"/>
            <a:ext cx="83490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Agora use o number_input para pedir um número de id do usuário.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Utilize o st.text_input() novamente para pedir as novas informações do usuário (nome, senha, curso)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Crie um botão chamado “Alterar dados‘ que quando clicado insira os novos dados no id respectivo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Commit as informações para salvá-las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0" name="Google Shape;550;p33"/>
          <p:cNvSpPr txBox="1"/>
          <p:nvPr/>
        </p:nvSpPr>
        <p:spPr>
          <a:xfrm>
            <a:off x="342725" y="8800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Atividade</a:t>
            </a:r>
            <a:endParaRPr b="1" i="0" sz="3000" u="none" cap="none" strike="noStrike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1" name="Google Shape;551;p33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08 - Python X banco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52" name="Google Shape;552;p33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4"/>
          <p:cNvSpPr txBox="1"/>
          <p:nvPr/>
        </p:nvSpPr>
        <p:spPr>
          <a:xfrm>
            <a:off x="478474" y="2406437"/>
            <a:ext cx="834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Poppins"/>
              <a:buAutoNum type="arabicPeriod"/>
            </a:pPr>
            <a:r>
              <a:rPr b="0" i="0" lang="pt-BR" sz="2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Agora tente fazer o campo de deletar</a:t>
            </a:r>
            <a:endParaRPr b="0" i="0" sz="20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8" name="Google Shape;558;p34"/>
          <p:cNvSpPr txBox="1"/>
          <p:nvPr/>
        </p:nvSpPr>
        <p:spPr>
          <a:xfrm>
            <a:off x="342725" y="8800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Atividade</a:t>
            </a:r>
            <a:endParaRPr b="1" i="0" sz="3000" u="none" cap="none" strike="noStrike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9" name="Google Shape;559;p34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08 - Python X banco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60" name="Google Shape;560;p34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5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68" name="Google Shape;568;p35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9" name="Google Shape;569;p35"/>
          <p:cNvSpPr txBox="1"/>
          <p:nvPr>
            <p:ph type="title"/>
          </p:nvPr>
        </p:nvSpPr>
        <p:spPr>
          <a:xfrm>
            <a:off x="261750" y="3800563"/>
            <a:ext cx="862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25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Obrigado pela atenção! Até a próxima :)</a:t>
            </a:r>
            <a:endParaRPr b="1" sz="25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70" name="Google Shape;57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8901" y="796124"/>
            <a:ext cx="3986199" cy="26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4" name="Google Shape;244;p4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5" name="Google Shape;245;p4"/>
          <p:cNvSpPr txBox="1"/>
          <p:nvPr/>
        </p:nvSpPr>
        <p:spPr>
          <a:xfrm>
            <a:off x="351800" y="833875"/>
            <a:ext cx="854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Instalação do PyMysql</a:t>
            </a:r>
            <a:endParaRPr b="1" i="0" sz="30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6" name="Google Shape;246;p4"/>
          <p:cNvSpPr txBox="1"/>
          <p:nvPr/>
        </p:nvSpPr>
        <p:spPr>
          <a:xfrm>
            <a:off x="260750" y="1763275"/>
            <a:ext cx="633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Para baixarmos o pymysql teremos que ir no terminal do nosso editor de texto e digitar o seguinte comando: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47" name="Google Shape;247;p4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8" name="Google Shape;248;p4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08 - Python X banco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49" name="Google Shape;24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0864" y="553748"/>
            <a:ext cx="1574275" cy="1563772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"/>
          <p:cNvSpPr txBox="1"/>
          <p:nvPr/>
        </p:nvSpPr>
        <p:spPr>
          <a:xfrm>
            <a:off x="1644900" y="3175713"/>
            <a:ext cx="585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pip </a:t>
            </a:r>
            <a:r>
              <a:rPr b="0" i="0" lang="pt-BR" sz="3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install pymysql</a:t>
            </a:r>
            <a:endParaRPr b="0" i="0" sz="30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6" name="Google Shape;256;p5"/>
          <p:cNvSpPr txBox="1"/>
          <p:nvPr/>
        </p:nvSpPr>
        <p:spPr>
          <a:xfrm>
            <a:off x="351800" y="833875"/>
            <a:ext cx="854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Realizando a conexão</a:t>
            </a:r>
            <a:endParaRPr b="1" i="0" sz="30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7" name="Google Shape;257;p5"/>
          <p:cNvSpPr txBox="1"/>
          <p:nvPr/>
        </p:nvSpPr>
        <p:spPr>
          <a:xfrm>
            <a:off x="260750" y="1610875"/>
            <a:ext cx="633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Para realizarmos nossa conexão primeiramente temos que importar a nossa biblioteca para nosso projeto.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58" name="Google Shape;258;p5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" name="Google Shape;259;p5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08 - Python X banco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60" name="Google Shape;26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0864" y="553748"/>
            <a:ext cx="1574275" cy="156377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5"/>
          <p:cNvSpPr txBox="1"/>
          <p:nvPr/>
        </p:nvSpPr>
        <p:spPr>
          <a:xfrm>
            <a:off x="1644900" y="2870913"/>
            <a:ext cx="585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import </a:t>
            </a:r>
            <a:r>
              <a:rPr b="0" i="0" lang="pt-BR" sz="3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pymysql</a:t>
            </a:r>
            <a:endParaRPr b="0" i="0" sz="30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"/>
          <p:cNvSpPr txBox="1"/>
          <p:nvPr/>
        </p:nvSpPr>
        <p:spPr>
          <a:xfrm>
            <a:off x="351800" y="757675"/>
            <a:ext cx="624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Atividade</a:t>
            </a:r>
            <a:endParaRPr b="1" i="0" sz="30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7" name="Google Shape;267;p6"/>
          <p:cNvSpPr txBox="1"/>
          <p:nvPr/>
        </p:nvSpPr>
        <p:spPr>
          <a:xfrm>
            <a:off x="351800" y="1453275"/>
            <a:ext cx="74787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Antes de continuarmos cria agora no banco de dados base de dados com o nome </a:t>
            </a:r>
            <a:r>
              <a:rPr b="1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escola.</a:t>
            </a:r>
            <a:endParaRPr b="1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Dentro dessa base de dados crie a tabela chamada de </a:t>
            </a:r>
            <a:r>
              <a:rPr b="1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aluno </a:t>
            </a: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com as seguintes colunas: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lphaL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Id_aluno</a:t>
            </a:r>
            <a:r>
              <a:rPr b="0" i="0" lang="pt-BR" sz="1500" u="none" cap="none" strike="noStrike">
                <a:solidFill>
                  <a:srgbClr val="00FFFF"/>
                </a:solidFill>
                <a:latin typeface="Poppins"/>
                <a:ea typeface="Poppins"/>
                <a:cs typeface="Poppins"/>
                <a:sym typeface="Poppins"/>
              </a:rPr>
              <a:t> int primary key auto-increment</a:t>
            </a:r>
            <a:endParaRPr b="0" i="0" sz="1500" u="none" cap="none" strike="noStrike">
              <a:solidFill>
                <a:srgbClr val="00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lphaU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nome_aluno </a:t>
            </a:r>
            <a:r>
              <a:rPr b="0" i="0" lang="pt-BR" sz="1500" u="none" cap="none" strike="noStrike">
                <a:solidFill>
                  <a:srgbClr val="00FFFF"/>
                </a:solidFill>
                <a:latin typeface="Poppins"/>
                <a:ea typeface="Poppins"/>
                <a:cs typeface="Poppins"/>
                <a:sym typeface="Poppins"/>
              </a:rPr>
              <a:t>varchar(50)</a:t>
            </a:r>
            <a:endParaRPr b="0" i="0" sz="1500" u="none" cap="none" strike="noStrike">
              <a:solidFill>
                <a:srgbClr val="00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lphaU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Senha_aluno </a:t>
            </a:r>
            <a:r>
              <a:rPr b="0" i="0" lang="pt-BR" sz="1500" u="none" cap="none" strike="noStrike">
                <a:solidFill>
                  <a:srgbClr val="00FFFF"/>
                </a:solidFill>
                <a:latin typeface="Poppins"/>
                <a:ea typeface="Poppins"/>
                <a:cs typeface="Poppins"/>
                <a:sym typeface="Poppins"/>
              </a:rPr>
              <a:t>varchar(50)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lphaU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Curso </a:t>
            </a:r>
            <a:r>
              <a:rPr b="0" i="0" lang="pt-BR" sz="1500" u="none" cap="none" strike="noStrike">
                <a:solidFill>
                  <a:srgbClr val="00FFFF"/>
                </a:solidFill>
                <a:latin typeface="Poppins"/>
                <a:ea typeface="Poppins"/>
                <a:cs typeface="Poppins"/>
                <a:sym typeface="Poppins"/>
              </a:rPr>
              <a:t>varchar(50)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 3.     Insira dentro da tabela 10 alunos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68" name="Google Shape;268;p6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9" name="Google Shape;269;p6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08 - Python X banco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7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7" name="Google Shape;277;p7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8" name="Google Shape;278;p7"/>
          <p:cNvSpPr txBox="1"/>
          <p:nvPr/>
        </p:nvSpPr>
        <p:spPr>
          <a:xfrm>
            <a:off x="351800" y="833875"/>
            <a:ext cx="854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Realizando a conexão</a:t>
            </a:r>
            <a:endParaRPr b="1" i="0" sz="30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79" name="Google Shape;279;p7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0" name="Google Shape;280;p7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08 - Python X banco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81" name="Google Shape;28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8262" y="152400"/>
            <a:ext cx="1739062" cy="11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7"/>
          <p:cNvSpPr txBox="1"/>
          <p:nvPr/>
        </p:nvSpPr>
        <p:spPr>
          <a:xfrm>
            <a:off x="351800" y="1623950"/>
            <a:ext cx="6336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Após termos feito isso temos que realizar a conexão com o nosso banco de dados. Para isso precisamos informar algumas coisas para o python.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83" name="Google Shape;283;p7"/>
          <p:cNvPicPr preferRelativeResize="0"/>
          <p:nvPr/>
        </p:nvPicPr>
        <p:blipFill rotWithShape="1">
          <a:blip r:embed="rId4">
            <a:alphaModFix/>
          </a:blip>
          <a:srcRect b="18007" l="13074" r="13963" t="17517"/>
          <a:stretch/>
        </p:blipFill>
        <p:spPr>
          <a:xfrm>
            <a:off x="2622925" y="2490800"/>
            <a:ext cx="386592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1" name="Google Shape;291;p8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2" name="Google Shape;292;p8"/>
          <p:cNvSpPr txBox="1"/>
          <p:nvPr/>
        </p:nvSpPr>
        <p:spPr>
          <a:xfrm>
            <a:off x="351800" y="833875"/>
            <a:ext cx="854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Realizando a conexão</a:t>
            </a:r>
            <a:endParaRPr b="1" i="0" sz="30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3" name="Google Shape;293;p8"/>
          <p:cNvSpPr txBox="1"/>
          <p:nvPr/>
        </p:nvSpPr>
        <p:spPr>
          <a:xfrm>
            <a:off x="260750" y="1610875"/>
            <a:ext cx="742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Aquelas informações que passamos para a função connect são para especificar o seguinte: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94" name="Google Shape;294;p8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5" name="Google Shape;295;p8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08 - Python X banco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96" name="Google Shape;29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5396" y="255563"/>
            <a:ext cx="1501825" cy="150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8"/>
          <p:cNvSpPr txBox="1"/>
          <p:nvPr/>
        </p:nvSpPr>
        <p:spPr>
          <a:xfrm>
            <a:off x="237750" y="2419338"/>
            <a:ext cx="74271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host </a:t>
            </a: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- Onde o nosso banco de dados está localizado, pode ser na nossa máquina local (‘localhost’) ou em um outro servidor.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user </a:t>
            </a: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- Usuário para realizar o login dentro do banco.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password </a:t>
            </a: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- Senha para se conectar ao banco, caso não tenha você pode colocar os dois par de aspas: “”.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database </a:t>
            </a: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- Base de dados que iremos utilizar.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05" name="Google Shape;305;p9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6" name="Google Shape;306;p9"/>
          <p:cNvSpPr txBox="1"/>
          <p:nvPr/>
        </p:nvSpPr>
        <p:spPr>
          <a:xfrm>
            <a:off x="351800" y="833875"/>
            <a:ext cx="854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Criando um cursor</a:t>
            </a:r>
            <a:endParaRPr b="1" i="0" sz="30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7" name="Google Shape;307;p9"/>
          <p:cNvSpPr txBox="1"/>
          <p:nvPr/>
        </p:nvSpPr>
        <p:spPr>
          <a:xfrm>
            <a:off x="260750" y="1763275"/>
            <a:ext cx="74271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O cursor é o objeto que interage com o banco de dados. Ele é o responsável por executar querys SQL.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Com ele é possível realizarmos todas as ações que fazemos dentro do MySQL.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08" name="Google Shape;308;p9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9" name="Google Shape;309;p9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08 - Python X banco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