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4"/>
    <p:sldMasterId id="2147483692" r:id="rId5"/>
    <p:sldMasterId id="214748369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Play"/>
      <p:regular r:id="rId33"/>
      <p:bold r:id="rId34"/>
    </p:embeddedFont>
    <p:embeddedFont>
      <p:font typeface="Poppins"/>
      <p:regular r:id="rId35"/>
      <p:bold r:id="rId36"/>
      <p:italic r:id="rId37"/>
      <p:boldItalic r:id="rId38"/>
    </p:embeddedFont>
    <p:embeddedFont>
      <p:font typeface="Gill Sans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illSans-bold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Play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Poppins-regular.fntdata"/><Relationship Id="rId12" Type="http://schemas.openxmlformats.org/officeDocument/2006/relationships/slide" Target="slides/slide5.xml"/><Relationship Id="rId34" Type="http://schemas.openxmlformats.org/officeDocument/2006/relationships/font" Target="fonts/Play-bold.fntdata"/><Relationship Id="rId15" Type="http://schemas.openxmlformats.org/officeDocument/2006/relationships/slide" Target="slides/slide8.xml"/><Relationship Id="rId37" Type="http://schemas.openxmlformats.org/officeDocument/2006/relationships/font" Target="fonts/Poppins-italic.fntdata"/><Relationship Id="rId14" Type="http://schemas.openxmlformats.org/officeDocument/2006/relationships/slide" Target="slides/slide7.xml"/><Relationship Id="rId36" Type="http://schemas.openxmlformats.org/officeDocument/2006/relationships/font" Target="fonts/Poppins-bold.fntdata"/><Relationship Id="rId17" Type="http://schemas.openxmlformats.org/officeDocument/2006/relationships/slide" Target="slides/slide10.xml"/><Relationship Id="rId39" Type="http://schemas.openxmlformats.org/officeDocument/2006/relationships/font" Target="fonts/GillSans-regular.fntdata"/><Relationship Id="rId16" Type="http://schemas.openxmlformats.org/officeDocument/2006/relationships/slide" Target="slides/slide9.xml"/><Relationship Id="rId38" Type="http://schemas.openxmlformats.org/officeDocument/2006/relationships/font" Target="fonts/Poppins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398780a8b8_0_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3398780a8b8_0_2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3" name="Google Shape;433;g3398780a8b8_0_2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3398780a8b8_0_205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9ef6ab0cf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9ef6ab0cf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9ef6ab0cf8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9ef6ab0cf8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9ef6ab0cf8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9ef6ab0cf8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9ef6ab0cf8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9ef6ab0cf8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9ef6ab0cf8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9ef6ab0cf8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9ef6ab0cf8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9ef6ab0cf8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9ef6ab0cf8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9ef6ab0cf8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9f02ef6e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9f02ef6e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9ef6ab0cf8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9ef6ab0cf8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9ef6ab0cf8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9ef6ab0cf8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2d087a7787_0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12d087a7787_0_2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8" name="Google Shape;448;g12d087a7787_0_2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12d087a7787_0_201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9ef6ab0cf8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9ef6ab0cf8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9ef6ab0cf8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9ef6ab0cf8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9f02ef6e2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9f02ef6e2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9f02ef6e2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9f02ef6e2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9f02ef6e2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9f02ef6e2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352e5795b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g1352e5795b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6" name="Google Shape;656;g1352e5795b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g1352e5795b6_0_0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9ef6ab0c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9ef6ab0c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9ef6ab0c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9ef6ab0c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d30c3d69e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d30c3d69e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9ef6ab0cf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9ef6ab0cf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9ef6ab0cf8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9ef6ab0cf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d30c3d69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d30c3d69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9ef6ab0cf8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9ef6ab0cf8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">
  <p:cSld name="1_Títul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5999561" y="788663"/>
            <a:ext cx="2674200" cy="17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/>
          <p:nvPr>
            <p:ph idx="2" type="pic"/>
          </p:nvPr>
        </p:nvSpPr>
        <p:spPr>
          <a:xfrm>
            <a:off x="0" y="0"/>
            <a:ext cx="55893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9" name="Google Shape;59;p14"/>
          <p:cNvSpPr/>
          <p:nvPr/>
        </p:nvSpPr>
        <p:spPr>
          <a:xfrm>
            <a:off x="5999560" y="333954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60" name="Google Shape;60;p14"/>
          <p:cNvGrpSpPr/>
          <p:nvPr/>
        </p:nvGrpSpPr>
        <p:grpSpPr>
          <a:xfrm rot="5400000">
            <a:off x="8126717" y="4125632"/>
            <a:ext cx="621179" cy="620372"/>
            <a:chOff x="10462655" y="1408306"/>
            <a:chExt cx="828239" cy="827162"/>
          </a:xfrm>
        </p:grpSpPr>
        <p:sp>
          <p:nvSpPr>
            <p:cNvPr id="61" name="Google Shape;61;p14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999560" y="2676525"/>
            <a:ext cx="26742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indent="-2286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3pPr>
            <a:lvl4pPr indent="-2286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4pPr>
            <a:lvl5pPr indent="-2286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">
  <p:cSld name="2_Agenda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13148" y="411956"/>
            <a:ext cx="26742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13147" y="2007980"/>
            <a:ext cx="2674200" cy="25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3906696" y="1197578"/>
            <a:ext cx="2586300" cy="258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68" name="Google Shape;68;p15"/>
          <p:cNvSpPr/>
          <p:nvPr>
            <p:ph idx="3" type="pic"/>
          </p:nvPr>
        </p:nvSpPr>
        <p:spPr>
          <a:xfrm>
            <a:off x="6688931" y="447294"/>
            <a:ext cx="1697700" cy="169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69" name="Google Shape;69;p15"/>
          <p:cNvSpPr/>
          <p:nvPr>
            <p:ph idx="4" type="pic"/>
          </p:nvPr>
        </p:nvSpPr>
        <p:spPr>
          <a:xfrm>
            <a:off x="6818709" y="2493550"/>
            <a:ext cx="2202600" cy="220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911566" y="637625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74" name="Google Shape;74;p15"/>
          <p:cNvGrpSpPr/>
          <p:nvPr/>
        </p:nvGrpSpPr>
        <p:grpSpPr>
          <a:xfrm>
            <a:off x="4189529" y="4194467"/>
            <a:ext cx="621179" cy="620372"/>
            <a:chOff x="3393298" y="4842044"/>
            <a:chExt cx="828239" cy="827162"/>
          </a:xfrm>
        </p:grpSpPr>
        <p:sp>
          <p:nvSpPr>
            <p:cNvPr id="75" name="Google Shape;75;p15"/>
            <p:cNvSpPr/>
            <p:nvPr/>
          </p:nvSpPr>
          <p:spPr>
            <a:xfrm rot="8100000">
              <a:off x="3539397" y="494146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rot="-8100000">
              <a:off x="3544732" y="4858350"/>
              <a:ext cx="269832" cy="540088"/>
            </a:xfrm>
            <a:prstGeom prst="ellipse">
              <a:avLst/>
            </a:prstGeom>
            <a:gradFill>
              <a:gsLst>
                <a:gs pos="0">
                  <a:srgbClr val="453E75">
                    <a:alpha val="32941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Quebra de seção">
  <p:cSld name="4_Quebra de seção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16"/>
          <p:cNvSpPr/>
          <p:nvPr/>
        </p:nvSpPr>
        <p:spPr>
          <a:xfrm rot="10800000">
            <a:off x="0" y="-4"/>
            <a:ext cx="6750000" cy="51435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16"/>
          <p:cNvSpPr txBox="1"/>
          <p:nvPr>
            <p:ph type="ctrTitle"/>
          </p:nvPr>
        </p:nvSpPr>
        <p:spPr>
          <a:xfrm>
            <a:off x="413147" y="411956"/>
            <a:ext cx="40779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413147" y="2862543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údo da coluna 2 (slide de comparação)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8318709" y="4420100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8588709" y="4370909"/>
            <a:ext cx="284400" cy="27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13148" y="1298531"/>
            <a:ext cx="40779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13147" y="1820528"/>
            <a:ext cx="40719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3" type="body"/>
          </p:nvPr>
        </p:nvSpPr>
        <p:spPr>
          <a:xfrm>
            <a:off x="4659018" y="1298531"/>
            <a:ext cx="4077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4" type="body"/>
          </p:nvPr>
        </p:nvSpPr>
        <p:spPr>
          <a:xfrm>
            <a:off x="4659017" y="1820528"/>
            <a:ext cx="40773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Fechamento">
  <p:cSld name="13_Fechamento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ctrTitle"/>
          </p:nvPr>
        </p:nvSpPr>
        <p:spPr>
          <a:xfrm>
            <a:off x="413147" y="411956"/>
            <a:ext cx="40779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413147" y="2870707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18"/>
          <p:cNvSpPr/>
          <p:nvPr>
            <p:ph idx="2" type="pic"/>
          </p:nvPr>
        </p:nvSpPr>
        <p:spPr>
          <a:xfrm>
            <a:off x="4917186" y="41148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01" name="Google Shape;101;p18"/>
          <p:cNvSpPr/>
          <p:nvPr>
            <p:ph idx="3" type="pic"/>
          </p:nvPr>
        </p:nvSpPr>
        <p:spPr>
          <a:xfrm>
            <a:off x="4917186" y="257175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grpSp>
        <p:nvGrpSpPr>
          <p:cNvPr id="102" name="Google Shape;102;p18"/>
          <p:cNvGrpSpPr/>
          <p:nvPr/>
        </p:nvGrpSpPr>
        <p:grpSpPr>
          <a:xfrm>
            <a:off x="8272569" y="-160296"/>
            <a:ext cx="1282314" cy="1280077"/>
            <a:chOff x="11030092" y="-213729"/>
            <a:chExt cx="1709751" cy="1706769"/>
          </a:xfrm>
        </p:grpSpPr>
        <p:sp>
          <p:nvSpPr>
            <p:cNvPr id="103" name="Google Shape;103;p18"/>
            <p:cNvSpPr/>
            <p:nvPr/>
          </p:nvSpPr>
          <p:spPr>
            <a:xfrm rot="-2700000">
              <a:off x="11161420" y="125060"/>
              <a:ext cx="1342421" cy="927500"/>
            </a:xfrm>
            <a:custGeom>
              <a:rect b="b" l="l" r="r" t="t"/>
              <a:pathLst>
                <a:path extrusionOk="0" h="926985" w="134167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4" name="Google Shape;104;p18"/>
            <p:cNvSpPr/>
            <p:nvPr/>
          </p:nvSpPr>
          <p:spPr>
            <a:xfrm rot="2700000">
              <a:off x="11798445" y="994116"/>
              <a:ext cx="106915" cy="4666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5" name="Google Shape;105;p18"/>
            <p:cNvSpPr/>
            <p:nvPr/>
          </p:nvSpPr>
          <p:spPr>
            <a:xfrm rot="-2700000">
              <a:off x="11228686" y="129232"/>
              <a:ext cx="1338199" cy="1043501"/>
            </a:xfrm>
            <a:custGeom>
              <a:rect b="b" l="l" r="r" t="t"/>
              <a:pathLst>
                <a:path extrusionOk="0" h="1042921" w="1337455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06" name="Google Shape;106;p18"/>
          <p:cNvGrpSpPr/>
          <p:nvPr/>
        </p:nvGrpSpPr>
        <p:grpSpPr>
          <a:xfrm>
            <a:off x="433333" y="4134005"/>
            <a:ext cx="621179" cy="620372"/>
            <a:chOff x="10462655" y="1408306"/>
            <a:chExt cx="828239" cy="827162"/>
          </a:xfrm>
        </p:grpSpPr>
        <p:sp>
          <p:nvSpPr>
            <p:cNvPr id="107" name="Google Shape;107;p18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09" name="Google Shape;109;p1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3977884" y="4070409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ntrodução">
  <p:cSld name="3_Introdução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13147" y="3380400"/>
            <a:ext cx="33753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9"/>
          <p:cNvSpPr/>
          <p:nvPr>
            <p:ph idx="2" type="pic"/>
          </p:nvPr>
        </p:nvSpPr>
        <p:spPr>
          <a:xfrm>
            <a:off x="0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6" name="Google Shape;116;p19"/>
          <p:cNvSpPr/>
          <p:nvPr>
            <p:ph idx="3" type="pic"/>
          </p:nvPr>
        </p:nvSpPr>
        <p:spPr>
          <a:xfrm>
            <a:off x="2290572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7" name="Google Shape;117;p19"/>
          <p:cNvSpPr/>
          <p:nvPr>
            <p:ph idx="4" type="pic"/>
          </p:nvPr>
        </p:nvSpPr>
        <p:spPr>
          <a:xfrm>
            <a:off x="4562856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8" name="Google Shape;118;p19"/>
          <p:cNvSpPr/>
          <p:nvPr>
            <p:ph idx="5" type="pic"/>
          </p:nvPr>
        </p:nvSpPr>
        <p:spPr>
          <a:xfrm>
            <a:off x="6853428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9" name="Google Shape;119;p19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946808" y="3381375"/>
            <a:ext cx="46662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/>
            </a:lvl1pPr>
            <a:lvl2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Quebra de seção">
  <p:cSld name="5_Quebra de seção"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125" name="Google Shape;125;p20"/>
          <p:cNvSpPr txBox="1"/>
          <p:nvPr>
            <p:ph idx="1" type="subTitle"/>
          </p:nvPr>
        </p:nvSpPr>
        <p:spPr>
          <a:xfrm>
            <a:off x="0" y="2667961"/>
            <a:ext cx="4980300" cy="24756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lvl="1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type="ctrTitle"/>
          </p:nvPr>
        </p:nvSpPr>
        <p:spPr>
          <a:xfrm>
            <a:off x="0" y="0"/>
            <a:ext cx="4980300" cy="26517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9803"/>
                </a:srgbClr>
              </a:gs>
              <a:gs pos="100000">
                <a:srgbClr val="1B192E">
                  <a:alpha val="6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rtl="0">
              <a:spcBef>
                <a:spcPts val="90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Linha do tempo da Tabela do Gráfico" type="obj">
  <p:cSld name="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1"/>
          <p:cNvGrpSpPr/>
          <p:nvPr/>
        </p:nvGrpSpPr>
        <p:grpSpPr>
          <a:xfrm>
            <a:off x="270994" y="3989458"/>
            <a:ext cx="775191" cy="775191"/>
            <a:chOff x="10238297" y="1433356"/>
            <a:chExt cx="1033588" cy="1033588"/>
          </a:xfrm>
        </p:grpSpPr>
        <p:sp>
          <p:nvSpPr>
            <p:cNvPr id="129" name="Google Shape;129;p21"/>
            <p:cNvSpPr/>
            <p:nvPr/>
          </p:nvSpPr>
          <p:spPr>
            <a:xfrm rot="-8100000">
              <a:off x="10266523" y="1740761"/>
              <a:ext cx="930609" cy="465304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 rot="-2700000">
              <a:off x="11115586" y="1939365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1" name="Google Shape;131;p21"/>
            <p:cNvSpPr/>
            <p:nvPr/>
          </p:nvSpPr>
          <p:spPr>
            <a:xfrm rot="-2700000">
              <a:off x="10625073" y="1448852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2" name="Google Shape;132;p21"/>
            <p:cNvSpPr/>
            <p:nvPr/>
          </p:nvSpPr>
          <p:spPr>
            <a:xfrm rot="-8100000">
              <a:off x="10289786" y="1684597"/>
              <a:ext cx="930609" cy="53110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33" name="Google Shape;133;p21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itação">
  <p:cSld name="7_Citaçã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413148" y="411956"/>
            <a:ext cx="26745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40" name="Google Shape;140;p22"/>
          <p:cNvGrpSpPr/>
          <p:nvPr/>
        </p:nvGrpSpPr>
        <p:grpSpPr>
          <a:xfrm>
            <a:off x="8031061" y="3009454"/>
            <a:ext cx="673408" cy="700561"/>
            <a:chOff x="5129685" y="1232940"/>
            <a:chExt cx="897877" cy="934082"/>
          </a:xfrm>
        </p:grpSpPr>
        <p:sp>
          <p:nvSpPr>
            <p:cNvPr id="141" name="Google Shape;141;p22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44" name="Google Shape;144;p22"/>
          <p:cNvSpPr/>
          <p:nvPr/>
        </p:nvSpPr>
        <p:spPr>
          <a:xfrm>
            <a:off x="4251585" y="37942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413147" y="3073004"/>
            <a:ext cx="26742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2385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2pPr>
            <a:lvl3pPr indent="-32385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3pPr>
            <a:lvl4pPr indent="-32385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22"/>
          <p:cNvSpPr/>
          <p:nvPr>
            <p:ph idx="2" type="pic"/>
          </p:nvPr>
        </p:nvSpPr>
        <p:spPr>
          <a:xfrm>
            <a:off x="4151857" y="492475"/>
            <a:ext cx="3849300" cy="384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47" name="Google Shape;147;p22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Equipe">
  <p:cSld name="8_Equipe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7716581" y="5719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23"/>
          <p:cNvSpPr txBox="1"/>
          <p:nvPr>
            <p:ph type="ctrTitle"/>
          </p:nvPr>
        </p:nvSpPr>
        <p:spPr>
          <a:xfrm>
            <a:off x="411480" y="411480"/>
            <a:ext cx="62115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54" name="Google Shape;154;p23"/>
          <p:cNvGrpSpPr/>
          <p:nvPr/>
        </p:nvGrpSpPr>
        <p:grpSpPr>
          <a:xfrm>
            <a:off x="1321258" y="3220851"/>
            <a:ext cx="1562844" cy="1562844"/>
            <a:chOff x="4840714" y="3556951"/>
            <a:chExt cx="2083792" cy="2083792"/>
          </a:xfrm>
        </p:grpSpPr>
        <p:sp>
          <p:nvSpPr>
            <p:cNvPr id="155" name="Google Shape;155;p23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7" name="Google Shape;157;p23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59" name="Google Shape;159;p23"/>
          <p:cNvSpPr/>
          <p:nvPr>
            <p:ph idx="2" type="pic"/>
          </p:nvPr>
        </p:nvSpPr>
        <p:spPr>
          <a:xfrm>
            <a:off x="809244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60" name="Google Shape;160;p23"/>
          <p:cNvSpPr/>
          <p:nvPr>
            <p:ph idx="3" type="pic"/>
          </p:nvPr>
        </p:nvSpPr>
        <p:spPr>
          <a:xfrm>
            <a:off x="2878788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61" name="Google Shape;161;p23"/>
          <p:cNvSpPr/>
          <p:nvPr>
            <p:ph idx="4" type="pic"/>
          </p:nvPr>
        </p:nvSpPr>
        <p:spPr>
          <a:xfrm>
            <a:off x="4996482" y="1495044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62" name="Google Shape;162;p23"/>
          <p:cNvSpPr/>
          <p:nvPr>
            <p:ph idx="5" type="pic"/>
          </p:nvPr>
        </p:nvSpPr>
        <p:spPr>
          <a:xfrm>
            <a:off x="7114176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809625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6" type="body"/>
          </p:nvPr>
        </p:nvSpPr>
        <p:spPr>
          <a:xfrm>
            <a:off x="809050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7" type="body"/>
          </p:nvPr>
        </p:nvSpPr>
        <p:spPr>
          <a:xfrm>
            <a:off x="2879363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8" type="body"/>
          </p:nvPr>
        </p:nvSpPr>
        <p:spPr>
          <a:xfrm>
            <a:off x="2878788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7" name="Google Shape;167;p23"/>
          <p:cNvSpPr txBox="1"/>
          <p:nvPr>
            <p:ph idx="9" type="body"/>
          </p:nvPr>
        </p:nvSpPr>
        <p:spPr>
          <a:xfrm>
            <a:off x="4997057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13" type="body"/>
          </p:nvPr>
        </p:nvSpPr>
        <p:spPr>
          <a:xfrm>
            <a:off x="4996482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4" type="body"/>
          </p:nvPr>
        </p:nvSpPr>
        <p:spPr>
          <a:xfrm>
            <a:off x="7074834" y="2840466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15" type="body"/>
          </p:nvPr>
        </p:nvSpPr>
        <p:spPr>
          <a:xfrm>
            <a:off x="7074259" y="3179109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luna do conteúdo 3">
  <p:cSld name="11_Coluna do conteúdo 3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24"/>
          <p:cNvGrpSpPr/>
          <p:nvPr/>
        </p:nvGrpSpPr>
        <p:grpSpPr>
          <a:xfrm>
            <a:off x="74283" y="3777366"/>
            <a:ext cx="1562844" cy="1562844"/>
            <a:chOff x="4840714" y="3556951"/>
            <a:chExt cx="2083792" cy="2083792"/>
          </a:xfrm>
        </p:grpSpPr>
        <p:sp>
          <p:nvSpPr>
            <p:cNvPr id="176" name="Google Shape;176;p24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7" name="Google Shape;177;p24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0" name="Google Shape;180;p24"/>
          <p:cNvSpPr/>
          <p:nvPr/>
        </p:nvSpPr>
        <p:spPr>
          <a:xfrm rot="2700000">
            <a:off x="8126490" y="128359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24"/>
          <p:cNvSpPr/>
          <p:nvPr/>
        </p:nvSpPr>
        <p:spPr>
          <a:xfrm rot="8100000">
            <a:off x="8136889" y="388886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24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413148" y="1298531"/>
            <a:ext cx="2673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5" name="Google Shape;185;p24"/>
          <p:cNvSpPr txBox="1"/>
          <p:nvPr>
            <p:ph idx="2" type="body"/>
          </p:nvPr>
        </p:nvSpPr>
        <p:spPr>
          <a:xfrm>
            <a:off x="419607" y="1824228"/>
            <a:ext cx="26730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6" name="Google Shape;186;p24"/>
          <p:cNvSpPr txBox="1"/>
          <p:nvPr>
            <p:ph idx="3" type="body"/>
          </p:nvPr>
        </p:nvSpPr>
        <p:spPr>
          <a:xfrm>
            <a:off x="3256180" y="1298531"/>
            <a:ext cx="2674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7" name="Google Shape;187;p24"/>
          <p:cNvSpPr txBox="1"/>
          <p:nvPr>
            <p:ph idx="4" type="body"/>
          </p:nvPr>
        </p:nvSpPr>
        <p:spPr>
          <a:xfrm>
            <a:off x="3256180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8" name="Google Shape;188;p24"/>
          <p:cNvSpPr txBox="1"/>
          <p:nvPr>
            <p:ph idx="5" type="body"/>
          </p:nvPr>
        </p:nvSpPr>
        <p:spPr>
          <a:xfrm>
            <a:off x="6104744" y="1298531"/>
            <a:ext cx="2674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6" type="body"/>
          </p:nvPr>
        </p:nvSpPr>
        <p:spPr>
          <a:xfrm>
            <a:off x="6104744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0" name="Google Shape;190;p24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24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Resumo">
  <p:cSld name="12_Resumo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413147" y="3381375"/>
            <a:ext cx="33753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25"/>
          <p:cNvSpPr/>
          <p:nvPr>
            <p:ph idx="2" type="pic"/>
          </p:nvPr>
        </p:nvSpPr>
        <p:spPr>
          <a:xfrm>
            <a:off x="0" y="0"/>
            <a:ext cx="91440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3946808" y="3381375"/>
            <a:ext cx="46662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7" name="Google Shape;197;p25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25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919330" y="2889169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2519362" y="292380"/>
            <a:ext cx="62115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26"/>
          <p:cNvSpPr txBox="1"/>
          <p:nvPr>
            <p:ph idx="1" type="subTitle"/>
          </p:nvPr>
        </p:nvSpPr>
        <p:spPr>
          <a:xfrm>
            <a:off x="2519362" y="2652713"/>
            <a:ext cx="6211500" cy="19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4" name="Google Shape;204;p26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26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6" name="Google Shape;206;p26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7" name="Google Shape;207;p26"/>
          <p:cNvSpPr/>
          <p:nvPr/>
        </p:nvSpPr>
        <p:spPr>
          <a:xfrm rot="2700000">
            <a:off x="459616" y="361324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8" name="Google Shape;208;p26"/>
          <p:cNvSpPr/>
          <p:nvPr/>
        </p:nvSpPr>
        <p:spPr>
          <a:xfrm rot="8100000">
            <a:off x="470015" y="621851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9" name="Google Shape;209;p26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10" name="Google Shape;210;p26"/>
          <p:cNvGrpSpPr/>
          <p:nvPr/>
        </p:nvGrpSpPr>
        <p:grpSpPr>
          <a:xfrm>
            <a:off x="968298" y="3224925"/>
            <a:ext cx="1562844" cy="1562844"/>
            <a:chOff x="4840714" y="3556951"/>
            <a:chExt cx="2083792" cy="2083792"/>
          </a:xfrm>
        </p:grpSpPr>
        <p:sp>
          <p:nvSpPr>
            <p:cNvPr id="211" name="Google Shape;211;p26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2" name="Google Shape;212;p26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/>
          <p:nvPr/>
        </p:nvSpPr>
        <p:spPr>
          <a:xfrm>
            <a:off x="8302398" y="25003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17" name="Google Shape;217;p27"/>
          <p:cNvGrpSpPr/>
          <p:nvPr/>
        </p:nvGrpSpPr>
        <p:grpSpPr>
          <a:xfrm>
            <a:off x="175051" y="4038015"/>
            <a:ext cx="620372" cy="621179"/>
            <a:chOff x="2895768" y="1234487"/>
            <a:chExt cx="827163" cy="828238"/>
          </a:xfrm>
        </p:grpSpPr>
        <p:sp>
          <p:nvSpPr>
            <p:cNvPr id="218" name="Google Shape;218;p27"/>
            <p:cNvSpPr/>
            <p:nvPr/>
          </p:nvSpPr>
          <p:spPr>
            <a:xfrm rot="2700000">
              <a:off x="3040791" y="133263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 rot="8100000">
              <a:off x="3047202" y="1506331"/>
              <a:ext cx="269832" cy="540088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20" name="Google Shape;220;p27"/>
          <p:cNvSpPr txBox="1"/>
          <p:nvPr>
            <p:ph type="title"/>
          </p:nvPr>
        </p:nvSpPr>
        <p:spPr>
          <a:xfrm>
            <a:off x="413147" y="411956"/>
            <a:ext cx="83178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413147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idx="2" type="body"/>
          </p:nvPr>
        </p:nvSpPr>
        <p:spPr>
          <a:xfrm>
            <a:off x="4654154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3" name="Google Shape;223;p27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4" name="Google Shape;224;p27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5" name="Google Shape;225;p27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8" name="Google Shape;228;p2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9"/>
          <p:cNvGrpSpPr/>
          <p:nvPr/>
        </p:nvGrpSpPr>
        <p:grpSpPr>
          <a:xfrm>
            <a:off x="3564189" y="3617628"/>
            <a:ext cx="1243226" cy="1243226"/>
            <a:chOff x="2481038" y="2139594"/>
            <a:chExt cx="1657635" cy="1657635"/>
          </a:xfrm>
        </p:grpSpPr>
        <p:sp>
          <p:nvSpPr>
            <p:cNvPr id="232" name="Google Shape;232;p29"/>
            <p:cNvSpPr/>
            <p:nvPr/>
          </p:nvSpPr>
          <p:spPr>
            <a:xfrm rot="2700000">
              <a:off x="2769555" y="2336586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3" name="Google Shape;233;p29"/>
            <p:cNvSpPr/>
            <p:nvPr/>
          </p:nvSpPr>
          <p:spPr>
            <a:xfrm rot="8100000">
              <a:off x="2784153" y="2683432"/>
              <a:ext cx="540088" cy="1080176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34" name="Google Shape;234;p29"/>
          <p:cNvSpPr txBox="1"/>
          <p:nvPr>
            <p:ph type="title"/>
          </p:nvPr>
        </p:nvSpPr>
        <p:spPr>
          <a:xfrm>
            <a:off x="413147" y="411956"/>
            <a:ext cx="8317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3221831" y="1312545"/>
            <a:ext cx="55089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1pPr>
            <a:lvl2pPr indent="-3048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238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36" name="Google Shape;236;p29"/>
          <p:cNvSpPr txBox="1"/>
          <p:nvPr>
            <p:ph idx="2" type="body"/>
          </p:nvPr>
        </p:nvSpPr>
        <p:spPr>
          <a:xfrm>
            <a:off x="413147" y="1312545"/>
            <a:ext cx="26742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37" name="Google Shape;237;p29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8" name="Google Shape;238;p29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9" name="Google Shape;239;p29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">
  <p:cSld name="1_Título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ctrTitle"/>
          </p:nvPr>
        </p:nvSpPr>
        <p:spPr>
          <a:xfrm>
            <a:off x="5999561" y="788663"/>
            <a:ext cx="2674200" cy="17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8" name="Google Shape;248;p31"/>
          <p:cNvSpPr/>
          <p:nvPr>
            <p:ph idx="2" type="pic"/>
          </p:nvPr>
        </p:nvSpPr>
        <p:spPr>
          <a:xfrm>
            <a:off x="0" y="0"/>
            <a:ext cx="55893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49" name="Google Shape;249;p31"/>
          <p:cNvSpPr/>
          <p:nvPr/>
        </p:nvSpPr>
        <p:spPr>
          <a:xfrm>
            <a:off x="5999560" y="333954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50" name="Google Shape;250;p31"/>
          <p:cNvGrpSpPr/>
          <p:nvPr/>
        </p:nvGrpSpPr>
        <p:grpSpPr>
          <a:xfrm rot="5400000">
            <a:off x="8126718" y="4125635"/>
            <a:ext cx="621179" cy="620372"/>
            <a:chOff x="10462655" y="1408306"/>
            <a:chExt cx="828239" cy="827162"/>
          </a:xfrm>
        </p:grpSpPr>
        <p:sp>
          <p:nvSpPr>
            <p:cNvPr id="251" name="Google Shape;251;p31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2" name="Google Shape;252;p31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5999560" y="2676525"/>
            <a:ext cx="26742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indent="-2286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3pPr>
            <a:lvl4pPr indent="-2286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4pPr>
            <a:lvl5pPr indent="-2286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">
  <p:cSld name="2_Agenda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413148" y="411956"/>
            <a:ext cx="26742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413147" y="2007980"/>
            <a:ext cx="2674200" cy="25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7" name="Google Shape;257;p32"/>
          <p:cNvSpPr/>
          <p:nvPr>
            <p:ph idx="2" type="pic"/>
          </p:nvPr>
        </p:nvSpPr>
        <p:spPr>
          <a:xfrm>
            <a:off x="3906696" y="1197578"/>
            <a:ext cx="2586300" cy="258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58" name="Google Shape;258;p32"/>
          <p:cNvSpPr/>
          <p:nvPr>
            <p:ph idx="3" type="pic"/>
          </p:nvPr>
        </p:nvSpPr>
        <p:spPr>
          <a:xfrm>
            <a:off x="6688931" y="447294"/>
            <a:ext cx="1697700" cy="169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59" name="Google Shape;259;p32"/>
          <p:cNvSpPr/>
          <p:nvPr>
            <p:ph idx="4" type="pic"/>
          </p:nvPr>
        </p:nvSpPr>
        <p:spPr>
          <a:xfrm>
            <a:off x="6818709" y="2493550"/>
            <a:ext cx="2202600" cy="220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60" name="Google Shape;260;p32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2" name="Google Shape;262;p32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3" name="Google Shape;263;p32"/>
          <p:cNvSpPr/>
          <p:nvPr/>
        </p:nvSpPr>
        <p:spPr>
          <a:xfrm>
            <a:off x="4911566" y="637625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64" name="Google Shape;264;p32"/>
          <p:cNvGrpSpPr/>
          <p:nvPr/>
        </p:nvGrpSpPr>
        <p:grpSpPr>
          <a:xfrm>
            <a:off x="4189530" y="4194464"/>
            <a:ext cx="621179" cy="620372"/>
            <a:chOff x="3393298" y="4842044"/>
            <a:chExt cx="828239" cy="827162"/>
          </a:xfrm>
        </p:grpSpPr>
        <p:sp>
          <p:nvSpPr>
            <p:cNvPr id="265" name="Google Shape;265;p32"/>
            <p:cNvSpPr/>
            <p:nvPr/>
          </p:nvSpPr>
          <p:spPr>
            <a:xfrm rot="8100000">
              <a:off x="3539397" y="494146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6" name="Google Shape;266;p32"/>
            <p:cNvSpPr/>
            <p:nvPr/>
          </p:nvSpPr>
          <p:spPr>
            <a:xfrm rot="-8100000">
              <a:off x="3544732" y="4858350"/>
              <a:ext cx="269832" cy="540088"/>
            </a:xfrm>
            <a:prstGeom prst="ellipse">
              <a:avLst/>
            </a:prstGeom>
            <a:gradFill>
              <a:gsLst>
                <a:gs pos="0">
                  <a:srgbClr val="453E75">
                    <a:alpha val="32549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Quebra de seção">
  <p:cSld name="4_Quebra de seção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69" name="Google Shape;269;p33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0" name="Google Shape;270;p33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2" name="Google Shape;272;p33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3" name="Google Shape;273;p33"/>
          <p:cNvSpPr/>
          <p:nvPr/>
        </p:nvSpPr>
        <p:spPr>
          <a:xfrm rot="10800000">
            <a:off x="0" y="-4"/>
            <a:ext cx="6750000" cy="51435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4" name="Google Shape;274;p33"/>
          <p:cNvSpPr txBox="1"/>
          <p:nvPr>
            <p:ph type="ctrTitle"/>
          </p:nvPr>
        </p:nvSpPr>
        <p:spPr>
          <a:xfrm>
            <a:off x="413147" y="411956"/>
            <a:ext cx="40779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1" type="subTitle"/>
          </p:nvPr>
        </p:nvSpPr>
        <p:spPr>
          <a:xfrm>
            <a:off x="413147" y="2862543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údo da coluna 2 (slide de comparação)" type="twoTxTwoObj">
  <p:cSld name="TWO_OBJECTS_WITH_TEX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/>
          <p:nvPr/>
        </p:nvSpPr>
        <p:spPr>
          <a:xfrm>
            <a:off x="8318709" y="4420100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8588709" y="4370909"/>
            <a:ext cx="284400" cy="27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9" name="Google Shape;279;p34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idx="1" type="body"/>
          </p:nvPr>
        </p:nvSpPr>
        <p:spPr>
          <a:xfrm>
            <a:off x="413148" y="1298531"/>
            <a:ext cx="40779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81" name="Google Shape;281;p34"/>
          <p:cNvSpPr txBox="1"/>
          <p:nvPr>
            <p:ph idx="2" type="body"/>
          </p:nvPr>
        </p:nvSpPr>
        <p:spPr>
          <a:xfrm>
            <a:off x="413147" y="1820528"/>
            <a:ext cx="40719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2" name="Google Shape;282;p34"/>
          <p:cNvSpPr txBox="1"/>
          <p:nvPr>
            <p:ph idx="3" type="body"/>
          </p:nvPr>
        </p:nvSpPr>
        <p:spPr>
          <a:xfrm>
            <a:off x="4659018" y="1298531"/>
            <a:ext cx="4077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3" name="Google Shape;283;p34"/>
          <p:cNvSpPr txBox="1"/>
          <p:nvPr>
            <p:ph idx="4" type="body"/>
          </p:nvPr>
        </p:nvSpPr>
        <p:spPr>
          <a:xfrm>
            <a:off x="4659017" y="1820528"/>
            <a:ext cx="40773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4" name="Google Shape;284;p34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5" name="Google Shape;285;p34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6" name="Google Shape;286;p34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Fechamento">
  <p:cSld name="13_Fechamento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type="ctrTitle"/>
          </p:nvPr>
        </p:nvSpPr>
        <p:spPr>
          <a:xfrm>
            <a:off x="413147" y="411956"/>
            <a:ext cx="40779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1" type="subTitle"/>
          </p:nvPr>
        </p:nvSpPr>
        <p:spPr>
          <a:xfrm>
            <a:off x="413147" y="2870707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0" name="Google Shape;290;p35"/>
          <p:cNvSpPr/>
          <p:nvPr>
            <p:ph idx="2" type="pic"/>
          </p:nvPr>
        </p:nvSpPr>
        <p:spPr>
          <a:xfrm>
            <a:off x="4917186" y="41148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91" name="Google Shape;291;p35"/>
          <p:cNvSpPr/>
          <p:nvPr>
            <p:ph idx="3" type="pic"/>
          </p:nvPr>
        </p:nvSpPr>
        <p:spPr>
          <a:xfrm>
            <a:off x="4917186" y="257175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grpSp>
        <p:nvGrpSpPr>
          <p:cNvPr id="292" name="Google Shape;292;p35"/>
          <p:cNvGrpSpPr/>
          <p:nvPr/>
        </p:nvGrpSpPr>
        <p:grpSpPr>
          <a:xfrm>
            <a:off x="8272564" y="-160295"/>
            <a:ext cx="1282313" cy="1280077"/>
            <a:chOff x="11030092" y="-213728"/>
            <a:chExt cx="1709751" cy="1706769"/>
          </a:xfrm>
        </p:grpSpPr>
        <p:sp>
          <p:nvSpPr>
            <p:cNvPr id="293" name="Google Shape;293;p35"/>
            <p:cNvSpPr/>
            <p:nvPr/>
          </p:nvSpPr>
          <p:spPr>
            <a:xfrm rot="-2700000">
              <a:off x="11161420" y="125060"/>
              <a:ext cx="1342421" cy="927500"/>
            </a:xfrm>
            <a:custGeom>
              <a:rect b="b" l="l" r="r" t="t"/>
              <a:pathLst>
                <a:path extrusionOk="0" h="926985" w="134167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4" name="Google Shape;294;p35"/>
            <p:cNvSpPr/>
            <p:nvPr/>
          </p:nvSpPr>
          <p:spPr>
            <a:xfrm rot="2700000">
              <a:off x="11798445" y="994116"/>
              <a:ext cx="106915" cy="4666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5" name="Google Shape;295;p35"/>
            <p:cNvSpPr/>
            <p:nvPr/>
          </p:nvSpPr>
          <p:spPr>
            <a:xfrm rot="-2700000">
              <a:off x="11228686" y="129232"/>
              <a:ext cx="1338199" cy="1043501"/>
            </a:xfrm>
            <a:custGeom>
              <a:rect b="b" l="l" r="r" t="t"/>
              <a:pathLst>
                <a:path extrusionOk="0" h="1042921" w="1337455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96" name="Google Shape;296;p35"/>
          <p:cNvGrpSpPr/>
          <p:nvPr/>
        </p:nvGrpSpPr>
        <p:grpSpPr>
          <a:xfrm>
            <a:off x="433336" y="4134004"/>
            <a:ext cx="621179" cy="620372"/>
            <a:chOff x="10462655" y="1408306"/>
            <a:chExt cx="828239" cy="827162"/>
          </a:xfrm>
        </p:grpSpPr>
        <p:sp>
          <p:nvSpPr>
            <p:cNvPr id="297" name="Google Shape;297;p35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8" name="Google Shape;298;p35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99" name="Google Shape;299;p35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0" name="Google Shape;300;p35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2" name="Google Shape;302;p35"/>
          <p:cNvSpPr/>
          <p:nvPr/>
        </p:nvSpPr>
        <p:spPr>
          <a:xfrm>
            <a:off x="3977884" y="4070409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ntrodução">
  <p:cSld name="3_Introdução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413147" y="3380400"/>
            <a:ext cx="33753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5" name="Google Shape;305;p36"/>
          <p:cNvSpPr/>
          <p:nvPr>
            <p:ph idx="2" type="pic"/>
          </p:nvPr>
        </p:nvSpPr>
        <p:spPr>
          <a:xfrm>
            <a:off x="0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06" name="Google Shape;306;p36"/>
          <p:cNvSpPr/>
          <p:nvPr>
            <p:ph idx="3" type="pic"/>
          </p:nvPr>
        </p:nvSpPr>
        <p:spPr>
          <a:xfrm>
            <a:off x="2290572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07" name="Google Shape;307;p36"/>
          <p:cNvSpPr/>
          <p:nvPr>
            <p:ph idx="4" type="pic"/>
          </p:nvPr>
        </p:nvSpPr>
        <p:spPr>
          <a:xfrm>
            <a:off x="4562856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08" name="Google Shape;308;p36"/>
          <p:cNvSpPr/>
          <p:nvPr>
            <p:ph idx="5" type="pic"/>
          </p:nvPr>
        </p:nvSpPr>
        <p:spPr>
          <a:xfrm>
            <a:off x="6853428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09" name="Google Shape;309;p36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0" name="Google Shape;310;p36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2" name="Google Shape;312;p36"/>
          <p:cNvSpPr txBox="1"/>
          <p:nvPr>
            <p:ph idx="1" type="body"/>
          </p:nvPr>
        </p:nvSpPr>
        <p:spPr>
          <a:xfrm>
            <a:off x="3946808" y="3381375"/>
            <a:ext cx="46662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/>
            </a:lvl1pPr>
            <a:lvl2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Quebra de seção">
  <p:cSld name="5_Quebra de seção">
    <p:bg>
      <p:bgPr>
        <a:solidFill>
          <a:schemeClr val="dk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315" name="Google Shape;315;p37"/>
          <p:cNvSpPr txBox="1"/>
          <p:nvPr>
            <p:ph idx="1" type="subTitle"/>
          </p:nvPr>
        </p:nvSpPr>
        <p:spPr>
          <a:xfrm>
            <a:off x="0" y="2667961"/>
            <a:ext cx="4980300" cy="24756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lvl="1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6" name="Google Shape;316;p37"/>
          <p:cNvSpPr txBox="1"/>
          <p:nvPr>
            <p:ph type="ctrTitle"/>
          </p:nvPr>
        </p:nvSpPr>
        <p:spPr>
          <a:xfrm>
            <a:off x="0" y="0"/>
            <a:ext cx="4980300" cy="26517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9411"/>
                </a:srgbClr>
              </a:gs>
              <a:gs pos="100000">
                <a:srgbClr val="1B192E">
                  <a:alpha val="69411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Linha do tempo da Tabela do Gráfico" type="obj">
  <p:cSld name="OBJECT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38"/>
          <p:cNvGrpSpPr/>
          <p:nvPr/>
        </p:nvGrpSpPr>
        <p:grpSpPr>
          <a:xfrm>
            <a:off x="270994" y="3989458"/>
            <a:ext cx="775191" cy="775191"/>
            <a:chOff x="10238297" y="1433356"/>
            <a:chExt cx="1033588" cy="1033588"/>
          </a:xfrm>
        </p:grpSpPr>
        <p:sp>
          <p:nvSpPr>
            <p:cNvPr id="319" name="Google Shape;319;p38"/>
            <p:cNvSpPr/>
            <p:nvPr/>
          </p:nvSpPr>
          <p:spPr>
            <a:xfrm rot="-8100000">
              <a:off x="10266523" y="1740761"/>
              <a:ext cx="930609" cy="465304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0" name="Google Shape;320;p38"/>
            <p:cNvSpPr/>
            <p:nvPr/>
          </p:nvSpPr>
          <p:spPr>
            <a:xfrm rot="-2700000">
              <a:off x="11115586" y="1939365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1" name="Google Shape;321;p38"/>
            <p:cNvSpPr/>
            <p:nvPr/>
          </p:nvSpPr>
          <p:spPr>
            <a:xfrm rot="-2700000">
              <a:off x="10625073" y="1448852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2" name="Google Shape;322;p38"/>
            <p:cNvSpPr/>
            <p:nvPr/>
          </p:nvSpPr>
          <p:spPr>
            <a:xfrm rot="-8100000">
              <a:off x="10289786" y="1684597"/>
              <a:ext cx="930609" cy="53110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23" name="Google Shape;323;p38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4" name="Google Shape;324;p38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5" name="Google Shape;325;p3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6" name="Google Shape;326;p3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7" name="Google Shape;327;p3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itação">
  <p:cSld name="7_Citação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type="title"/>
          </p:nvPr>
        </p:nvSpPr>
        <p:spPr>
          <a:xfrm>
            <a:off x="413148" y="411956"/>
            <a:ext cx="26745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30" name="Google Shape;330;p39"/>
          <p:cNvGrpSpPr/>
          <p:nvPr/>
        </p:nvGrpSpPr>
        <p:grpSpPr>
          <a:xfrm>
            <a:off x="8031059" y="3009455"/>
            <a:ext cx="673408" cy="700561"/>
            <a:chOff x="5129684" y="1232940"/>
            <a:chExt cx="897878" cy="934082"/>
          </a:xfrm>
        </p:grpSpPr>
        <p:sp>
          <p:nvSpPr>
            <p:cNvPr id="331" name="Google Shape;331;p39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2" name="Google Shape;332;p39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3" name="Google Shape;333;p39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34" name="Google Shape;334;p39"/>
          <p:cNvSpPr/>
          <p:nvPr/>
        </p:nvSpPr>
        <p:spPr>
          <a:xfrm>
            <a:off x="4251585" y="37942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5" name="Google Shape;335;p39"/>
          <p:cNvSpPr txBox="1"/>
          <p:nvPr>
            <p:ph idx="1" type="body"/>
          </p:nvPr>
        </p:nvSpPr>
        <p:spPr>
          <a:xfrm>
            <a:off x="413147" y="3073004"/>
            <a:ext cx="26742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2385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2pPr>
            <a:lvl3pPr indent="-32385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3pPr>
            <a:lvl4pPr indent="-32385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6" name="Google Shape;336;p39"/>
          <p:cNvSpPr/>
          <p:nvPr>
            <p:ph idx="2" type="pic"/>
          </p:nvPr>
        </p:nvSpPr>
        <p:spPr>
          <a:xfrm>
            <a:off x="4151857" y="492475"/>
            <a:ext cx="3849300" cy="384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37" name="Google Shape;337;p39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8" name="Google Shape;338;p39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9" name="Google Shape;339;p39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Equipe">
  <p:cSld name="8_Equipe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2" name="Google Shape;342;p40"/>
          <p:cNvSpPr/>
          <p:nvPr/>
        </p:nvSpPr>
        <p:spPr>
          <a:xfrm>
            <a:off x="7716581" y="5719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3" name="Google Shape;343;p40"/>
          <p:cNvSpPr txBox="1"/>
          <p:nvPr>
            <p:ph type="ctrTitle"/>
          </p:nvPr>
        </p:nvSpPr>
        <p:spPr>
          <a:xfrm>
            <a:off x="411480" y="411480"/>
            <a:ext cx="62115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44" name="Google Shape;344;p40"/>
          <p:cNvGrpSpPr/>
          <p:nvPr/>
        </p:nvGrpSpPr>
        <p:grpSpPr>
          <a:xfrm>
            <a:off x="1321258" y="3220851"/>
            <a:ext cx="1562844" cy="1562844"/>
            <a:chOff x="4840714" y="3556951"/>
            <a:chExt cx="2083792" cy="2083792"/>
          </a:xfrm>
        </p:grpSpPr>
        <p:sp>
          <p:nvSpPr>
            <p:cNvPr id="345" name="Google Shape;345;p40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6" name="Google Shape;346;p40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7" name="Google Shape;347;p40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8" name="Google Shape;348;p40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49" name="Google Shape;349;p40"/>
          <p:cNvSpPr/>
          <p:nvPr>
            <p:ph idx="2" type="pic"/>
          </p:nvPr>
        </p:nvSpPr>
        <p:spPr>
          <a:xfrm>
            <a:off x="809244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50" name="Google Shape;350;p40"/>
          <p:cNvSpPr/>
          <p:nvPr>
            <p:ph idx="3" type="pic"/>
          </p:nvPr>
        </p:nvSpPr>
        <p:spPr>
          <a:xfrm>
            <a:off x="2878788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51" name="Google Shape;351;p40"/>
          <p:cNvSpPr/>
          <p:nvPr>
            <p:ph idx="4" type="pic"/>
          </p:nvPr>
        </p:nvSpPr>
        <p:spPr>
          <a:xfrm>
            <a:off x="4996482" y="1495044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52" name="Google Shape;352;p40"/>
          <p:cNvSpPr/>
          <p:nvPr>
            <p:ph idx="5" type="pic"/>
          </p:nvPr>
        </p:nvSpPr>
        <p:spPr>
          <a:xfrm>
            <a:off x="7114176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53" name="Google Shape;353;p40"/>
          <p:cNvSpPr txBox="1"/>
          <p:nvPr>
            <p:ph idx="1" type="body"/>
          </p:nvPr>
        </p:nvSpPr>
        <p:spPr>
          <a:xfrm>
            <a:off x="809625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4" name="Google Shape;354;p40"/>
          <p:cNvSpPr txBox="1"/>
          <p:nvPr>
            <p:ph idx="6" type="body"/>
          </p:nvPr>
        </p:nvSpPr>
        <p:spPr>
          <a:xfrm>
            <a:off x="809050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5" name="Google Shape;355;p40"/>
          <p:cNvSpPr txBox="1"/>
          <p:nvPr>
            <p:ph idx="7" type="body"/>
          </p:nvPr>
        </p:nvSpPr>
        <p:spPr>
          <a:xfrm>
            <a:off x="2879363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6" name="Google Shape;356;p40"/>
          <p:cNvSpPr txBox="1"/>
          <p:nvPr>
            <p:ph idx="8" type="body"/>
          </p:nvPr>
        </p:nvSpPr>
        <p:spPr>
          <a:xfrm>
            <a:off x="2878788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7" name="Google Shape;357;p40"/>
          <p:cNvSpPr txBox="1"/>
          <p:nvPr>
            <p:ph idx="9" type="body"/>
          </p:nvPr>
        </p:nvSpPr>
        <p:spPr>
          <a:xfrm>
            <a:off x="4997057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8" name="Google Shape;358;p40"/>
          <p:cNvSpPr txBox="1"/>
          <p:nvPr>
            <p:ph idx="13" type="body"/>
          </p:nvPr>
        </p:nvSpPr>
        <p:spPr>
          <a:xfrm>
            <a:off x="4996482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9" name="Google Shape;359;p40"/>
          <p:cNvSpPr txBox="1"/>
          <p:nvPr>
            <p:ph idx="14" type="body"/>
          </p:nvPr>
        </p:nvSpPr>
        <p:spPr>
          <a:xfrm>
            <a:off x="7074834" y="2840466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0" name="Google Shape;360;p40"/>
          <p:cNvSpPr txBox="1"/>
          <p:nvPr>
            <p:ph idx="15" type="body"/>
          </p:nvPr>
        </p:nvSpPr>
        <p:spPr>
          <a:xfrm>
            <a:off x="7074259" y="3179109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1" name="Google Shape;361;p40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2" name="Google Shape;362;p40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3" name="Google Shape;363;p40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luna do conteúdo 3">
  <p:cSld name="11_Coluna do conteúdo 3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41"/>
          <p:cNvGrpSpPr/>
          <p:nvPr/>
        </p:nvGrpSpPr>
        <p:grpSpPr>
          <a:xfrm>
            <a:off x="74283" y="3777366"/>
            <a:ext cx="1562844" cy="1562844"/>
            <a:chOff x="4840714" y="3556951"/>
            <a:chExt cx="2083792" cy="2083792"/>
          </a:xfrm>
        </p:grpSpPr>
        <p:sp>
          <p:nvSpPr>
            <p:cNvPr id="366" name="Google Shape;366;p41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7" name="Google Shape;367;p41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8" name="Google Shape;368;p41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9" name="Google Shape;369;p41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70" name="Google Shape;370;p41"/>
          <p:cNvSpPr/>
          <p:nvPr/>
        </p:nvSpPr>
        <p:spPr>
          <a:xfrm rot="2700000">
            <a:off x="8126490" y="128359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1" name="Google Shape;371;p41"/>
          <p:cNvSpPr/>
          <p:nvPr/>
        </p:nvSpPr>
        <p:spPr>
          <a:xfrm rot="8100000">
            <a:off x="8136889" y="388886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2" name="Google Shape;372;p41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3" name="Google Shape;373;p41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idx="1" type="body"/>
          </p:nvPr>
        </p:nvSpPr>
        <p:spPr>
          <a:xfrm>
            <a:off x="413148" y="1298531"/>
            <a:ext cx="2673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75" name="Google Shape;375;p41"/>
          <p:cNvSpPr txBox="1"/>
          <p:nvPr>
            <p:ph idx="2" type="body"/>
          </p:nvPr>
        </p:nvSpPr>
        <p:spPr>
          <a:xfrm>
            <a:off x="419607" y="1824228"/>
            <a:ext cx="26730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idx="3" type="body"/>
          </p:nvPr>
        </p:nvSpPr>
        <p:spPr>
          <a:xfrm>
            <a:off x="3256180" y="1298531"/>
            <a:ext cx="2674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7" name="Google Shape;377;p41"/>
          <p:cNvSpPr txBox="1"/>
          <p:nvPr>
            <p:ph idx="4" type="body"/>
          </p:nvPr>
        </p:nvSpPr>
        <p:spPr>
          <a:xfrm>
            <a:off x="3256180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8" name="Google Shape;378;p41"/>
          <p:cNvSpPr txBox="1"/>
          <p:nvPr>
            <p:ph idx="5" type="body"/>
          </p:nvPr>
        </p:nvSpPr>
        <p:spPr>
          <a:xfrm>
            <a:off x="6104744" y="1298531"/>
            <a:ext cx="2674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9" name="Google Shape;379;p41"/>
          <p:cNvSpPr txBox="1"/>
          <p:nvPr>
            <p:ph idx="6" type="body"/>
          </p:nvPr>
        </p:nvSpPr>
        <p:spPr>
          <a:xfrm>
            <a:off x="6104744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0" name="Google Shape;380;p41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1" name="Google Shape;381;p41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2" name="Google Shape;382;p41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Resumo">
  <p:cSld name="12_Resumo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/>
          <p:nvPr>
            <p:ph type="title"/>
          </p:nvPr>
        </p:nvSpPr>
        <p:spPr>
          <a:xfrm>
            <a:off x="413147" y="3381375"/>
            <a:ext cx="33753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5" name="Google Shape;385;p42"/>
          <p:cNvSpPr/>
          <p:nvPr>
            <p:ph idx="2" type="pic"/>
          </p:nvPr>
        </p:nvSpPr>
        <p:spPr>
          <a:xfrm>
            <a:off x="0" y="0"/>
            <a:ext cx="91440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86" name="Google Shape;386;p42"/>
          <p:cNvSpPr txBox="1"/>
          <p:nvPr>
            <p:ph idx="1" type="body"/>
          </p:nvPr>
        </p:nvSpPr>
        <p:spPr>
          <a:xfrm>
            <a:off x="3946808" y="3381375"/>
            <a:ext cx="46662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7" name="Google Shape;387;p42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8" name="Google Shape;388;p42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9" name="Google Shape;389;p42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0" name="Google Shape;390;p42"/>
          <p:cNvSpPr/>
          <p:nvPr/>
        </p:nvSpPr>
        <p:spPr>
          <a:xfrm>
            <a:off x="919330" y="2889169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"/>
          <p:cNvSpPr txBox="1"/>
          <p:nvPr>
            <p:ph type="ctrTitle"/>
          </p:nvPr>
        </p:nvSpPr>
        <p:spPr>
          <a:xfrm>
            <a:off x="2519362" y="292380"/>
            <a:ext cx="62115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3" name="Google Shape;393;p43"/>
          <p:cNvSpPr txBox="1"/>
          <p:nvPr>
            <p:ph idx="1" type="subTitle"/>
          </p:nvPr>
        </p:nvSpPr>
        <p:spPr>
          <a:xfrm>
            <a:off x="2519362" y="2652713"/>
            <a:ext cx="6211500" cy="19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94" name="Google Shape;394;p43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5" name="Google Shape;395;p43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6" name="Google Shape;396;p43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7" name="Google Shape;397;p43"/>
          <p:cNvSpPr/>
          <p:nvPr/>
        </p:nvSpPr>
        <p:spPr>
          <a:xfrm rot="2700000">
            <a:off x="459616" y="361324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8" name="Google Shape;398;p43"/>
          <p:cNvSpPr/>
          <p:nvPr/>
        </p:nvSpPr>
        <p:spPr>
          <a:xfrm rot="8100000">
            <a:off x="470015" y="621851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9" name="Google Shape;399;p43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00" name="Google Shape;400;p43"/>
          <p:cNvGrpSpPr/>
          <p:nvPr/>
        </p:nvGrpSpPr>
        <p:grpSpPr>
          <a:xfrm>
            <a:off x="968298" y="3224925"/>
            <a:ext cx="1562844" cy="1562844"/>
            <a:chOff x="4840714" y="3556951"/>
            <a:chExt cx="2083792" cy="2083792"/>
          </a:xfrm>
        </p:grpSpPr>
        <p:sp>
          <p:nvSpPr>
            <p:cNvPr id="401" name="Google Shape;401;p43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2" name="Google Shape;402;p43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3" name="Google Shape;403;p43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4" name="Google Shape;404;p43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"/>
          <p:cNvSpPr/>
          <p:nvPr/>
        </p:nvSpPr>
        <p:spPr>
          <a:xfrm>
            <a:off x="8302398" y="25003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07" name="Google Shape;407;p44"/>
          <p:cNvGrpSpPr/>
          <p:nvPr/>
        </p:nvGrpSpPr>
        <p:grpSpPr>
          <a:xfrm>
            <a:off x="175052" y="4038015"/>
            <a:ext cx="620372" cy="621178"/>
            <a:chOff x="2895768" y="1234488"/>
            <a:chExt cx="827163" cy="828237"/>
          </a:xfrm>
        </p:grpSpPr>
        <p:sp>
          <p:nvSpPr>
            <p:cNvPr id="408" name="Google Shape;408;p44"/>
            <p:cNvSpPr/>
            <p:nvPr/>
          </p:nvSpPr>
          <p:spPr>
            <a:xfrm rot="2700000">
              <a:off x="3040791" y="133263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9" name="Google Shape;409;p44"/>
            <p:cNvSpPr/>
            <p:nvPr/>
          </p:nvSpPr>
          <p:spPr>
            <a:xfrm rot="8100000">
              <a:off x="3047202" y="1506331"/>
              <a:ext cx="269832" cy="540088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10" name="Google Shape;410;p44"/>
          <p:cNvSpPr txBox="1"/>
          <p:nvPr>
            <p:ph type="title"/>
          </p:nvPr>
        </p:nvSpPr>
        <p:spPr>
          <a:xfrm>
            <a:off x="413147" y="411956"/>
            <a:ext cx="83178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1" name="Google Shape;411;p44"/>
          <p:cNvSpPr txBox="1"/>
          <p:nvPr>
            <p:ph idx="1" type="body"/>
          </p:nvPr>
        </p:nvSpPr>
        <p:spPr>
          <a:xfrm>
            <a:off x="413147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2" name="Google Shape;412;p44"/>
          <p:cNvSpPr txBox="1"/>
          <p:nvPr>
            <p:ph idx="2" type="body"/>
          </p:nvPr>
        </p:nvSpPr>
        <p:spPr>
          <a:xfrm>
            <a:off x="4654154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3" name="Google Shape;413;p44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4" name="Google Shape;414;p44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5" name="Google Shape;415;p44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5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8" name="Google Shape;418;p45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9" name="Google Shape;419;p45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46"/>
          <p:cNvGrpSpPr/>
          <p:nvPr/>
        </p:nvGrpSpPr>
        <p:grpSpPr>
          <a:xfrm>
            <a:off x="3564189" y="3617628"/>
            <a:ext cx="1243226" cy="1243226"/>
            <a:chOff x="2481038" y="2139593"/>
            <a:chExt cx="1657635" cy="1657635"/>
          </a:xfrm>
        </p:grpSpPr>
        <p:sp>
          <p:nvSpPr>
            <p:cNvPr id="422" name="Google Shape;422;p46"/>
            <p:cNvSpPr/>
            <p:nvPr/>
          </p:nvSpPr>
          <p:spPr>
            <a:xfrm rot="2700000">
              <a:off x="2769555" y="2336586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3" name="Google Shape;423;p46"/>
            <p:cNvSpPr/>
            <p:nvPr/>
          </p:nvSpPr>
          <p:spPr>
            <a:xfrm rot="8100000">
              <a:off x="2784153" y="2683432"/>
              <a:ext cx="540088" cy="1080176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24" name="Google Shape;424;p46"/>
          <p:cNvSpPr txBox="1"/>
          <p:nvPr>
            <p:ph type="title"/>
          </p:nvPr>
        </p:nvSpPr>
        <p:spPr>
          <a:xfrm>
            <a:off x="413147" y="411956"/>
            <a:ext cx="8317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5" name="Google Shape;425;p46"/>
          <p:cNvSpPr txBox="1"/>
          <p:nvPr>
            <p:ph idx="1" type="body"/>
          </p:nvPr>
        </p:nvSpPr>
        <p:spPr>
          <a:xfrm>
            <a:off x="3221831" y="1312545"/>
            <a:ext cx="55089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1pPr>
            <a:lvl2pPr indent="-3048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238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426" name="Google Shape;426;p46"/>
          <p:cNvSpPr txBox="1"/>
          <p:nvPr>
            <p:ph idx="2" type="body"/>
          </p:nvPr>
        </p:nvSpPr>
        <p:spPr>
          <a:xfrm>
            <a:off x="413147" y="1312545"/>
            <a:ext cx="26742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427" name="Google Shape;427;p46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8" name="Google Shape;428;p46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9" name="Google Shape;429;p46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1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13147" y="413100"/>
            <a:ext cx="8317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b="0" i="0" sz="3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13147" y="1585397"/>
            <a:ext cx="83187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845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45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260">
          <p15:clr>
            <a:srgbClr val="F26B43"/>
          </p15:clr>
        </p15:guide>
        <p15:guide id="4" pos="5500">
          <p15:clr>
            <a:srgbClr val="F26B43"/>
          </p15:clr>
        </p15:guide>
        <p15:guide id="5" orient="horz" pos="259">
          <p15:clr>
            <a:srgbClr val="F26B43"/>
          </p15:clr>
        </p15:guide>
        <p15:guide id="6" orient="horz" pos="2981">
          <p15:clr>
            <a:srgbClr val="F26B43"/>
          </p15:clr>
        </p15:guide>
        <p15:guide id="7" pos="618">
          <p15:clr>
            <a:srgbClr val="A4A3A4"/>
          </p15:clr>
        </p15:guide>
        <p15:guide id="8" pos="703">
          <p15:clr>
            <a:srgbClr val="A4A3A4"/>
          </p15:clr>
        </p15:guide>
        <p15:guide id="9" pos="1060">
          <p15:clr>
            <a:srgbClr val="A4A3A4"/>
          </p15:clr>
        </p15:guide>
        <p15:guide id="10" pos="1145">
          <p15:clr>
            <a:srgbClr val="A4A3A4"/>
          </p15:clr>
        </p15:guide>
        <p15:guide id="11" pos="1502">
          <p15:clr>
            <a:srgbClr val="A4A3A4"/>
          </p15:clr>
        </p15:guide>
        <p15:guide id="12" pos="1587">
          <p15:clr>
            <a:srgbClr val="A4A3A4"/>
          </p15:clr>
        </p15:guide>
        <p15:guide id="13" pos="1945">
          <p15:clr>
            <a:srgbClr val="A4A3A4"/>
          </p15:clr>
        </p15:guide>
        <p15:guide id="14" pos="2029">
          <p15:clr>
            <a:srgbClr val="A4A3A4"/>
          </p15:clr>
        </p15:guide>
        <p15:guide id="15" pos="2387">
          <p15:clr>
            <a:srgbClr val="A4A3A4"/>
          </p15:clr>
        </p15:guide>
        <p15:guide id="16" pos="2489">
          <p15:clr>
            <a:srgbClr val="A4A3A4"/>
          </p15:clr>
        </p15:guide>
        <p15:guide id="17" pos="2829">
          <p15:clr>
            <a:srgbClr val="A4A3A4"/>
          </p15:clr>
        </p15:guide>
        <p15:guide id="18" pos="2931">
          <p15:clr>
            <a:srgbClr val="A4A3A4"/>
          </p15:clr>
        </p15:guide>
        <p15:guide id="19" pos="3271">
          <p15:clr>
            <a:srgbClr val="A4A3A4"/>
          </p15:clr>
        </p15:guide>
        <p15:guide id="20" pos="3373">
          <p15:clr>
            <a:srgbClr val="A4A3A4"/>
          </p15:clr>
        </p15:guide>
        <p15:guide id="21" pos="3713">
          <p15:clr>
            <a:srgbClr val="A4A3A4"/>
          </p15:clr>
        </p15:guide>
        <p15:guide id="22" pos="3815">
          <p15:clr>
            <a:srgbClr val="A4A3A4"/>
          </p15:clr>
        </p15:guide>
        <p15:guide id="23" pos="4156">
          <p15:clr>
            <a:srgbClr val="A4A3A4"/>
          </p15:clr>
        </p15:guide>
        <p15:guide id="24" pos="4258">
          <p15:clr>
            <a:srgbClr val="A4A3A4"/>
          </p15:clr>
        </p15:guide>
        <p15:guide id="25" pos="4615">
          <p15:clr>
            <a:srgbClr val="A4A3A4"/>
          </p15:clr>
        </p15:guide>
        <p15:guide id="26" pos="4700">
          <p15:clr>
            <a:srgbClr val="A4A3A4"/>
          </p15:clr>
        </p15:guide>
        <p15:guide id="27" pos="5057">
          <p15:clr>
            <a:srgbClr val="A4A3A4"/>
          </p15:clr>
        </p15:guide>
        <p15:guide id="28" pos="5142">
          <p15:clr>
            <a:srgbClr val="A4A3A4"/>
          </p15:clr>
        </p15:guide>
        <p15:guide id="29" orient="horz" pos="2879">
          <p15:clr>
            <a:srgbClr val="A4A3A4"/>
          </p15:clr>
        </p15:guide>
        <p15:guide id="30" orient="horz" pos="1569">
          <p15:clr>
            <a:srgbClr val="A4A3A4"/>
          </p15:clr>
        </p15:guide>
        <p15:guide id="31" orient="horz" pos="1671">
          <p15:clr>
            <a:srgbClr val="A4A3A4"/>
          </p15:clr>
        </p15:guide>
        <p15:guide id="32" orient="horz" pos="634">
          <p15:clr>
            <a:srgbClr val="A4A3A4"/>
          </p15:clr>
        </p15:guide>
        <p15:guide id="33" orient="horz" pos="719">
          <p15:clr>
            <a:srgbClr val="A4A3A4"/>
          </p15:clr>
        </p15:guide>
        <p15:guide id="34" orient="horz" pos="1110">
          <p15:clr>
            <a:srgbClr val="A4A3A4"/>
          </p15:clr>
        </p15:guide>
        <p15:guide id="35" orient="horz" pos="1195">
          <p15:clr>
            <a:srgbClr val="A4A3A4"/>
          </p15:clr>
        </p15:guide>
        <p15:guide id="36" orient="horz" pos="2045">
          <p15:clr>
            <a:srgbClr val="A4A3A4"/>
          </p15:clr>
        </p15:guide>
        <p15:guide id="37" orient="horz" pos="2130">
          <p15:clr>
            <a:srgbClr val="A4A3A4"/>
          </p15:clr>
        </p15:guide>
        <p15:guide id="38" orient="horz" pos="2504">
          <p15:clr>
            <a:srgbClr val="A4A3A4"/>
          </p15:clr>
        </p15:guide>
        <p15:guide id="39" orient="horz" pos="2606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413147" y="413100"/>
            <a:ext cx="8317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b="0" i="0" sz="3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413147" y="1585397"/>
            <a:ext cx="83187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845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45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3" name="Google Shape;243;p30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4" name="Google Shape;244;p30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260">
          <p15:clr>
            <a:srgbClr val="F26B43"/>
          </p15:clr>
        </p15:guide>
        <p15:guide id="4" pos="5500">
          <p15:clr>
            <a:srgbClr val="F26B43"/>
          </p15:clr>
        </p15:guide>
        <p15:guide id="5" orient="horz" pos="259">
          <p15:clr>
            <a:srgbClr val="F26B43"/>
          </p15:clr>
        </p15:guide>
        <p15:guide id="6" orient="horz" pos="2981">
          <p15:clr>
            <a:srgbClr val="F26B43"/>
          </p15:clr>
        </p15:guide>
        <p15:guide id="7" pos="618">
          <p15:clr>
            <a:srgbClr val="A4A3A4"/>
          </p15:clr>
        </p15:guide>
        <p15:guide id="8" pos="703">
          <p15:clr>
            <a:srgbClr val="A4A3A4"/>
          </p15:clr>
        </p15:guide>
        <p15:guide id="9" pos="1060">
          <p15:clr>
            <a:srgbClr val="A4A3A4"/>
          </p15:clr>
        </p15:guide>
        <p15:guide id="10" pos="1145">
          <p15:clr>
            <a:srgbClr val="A4A3A4"/>
          </p15:clr>
        </p15:guide>
        <p15:guide id="11" pos="1502">
          <p15:clr>
            <a:srgbClr val="A4A3A4"/>
          </p15:clr>
        </p15:guide>
        <p15:guide id="12" pos="1587">
          <p15:clr>
            <a:srgbClr val="A4A3A4"/>
          </p15:clr>
        </p15:guide>
        <p15:guide id="13" pos="1945">
          <p15:clr>
            <a:srgbClr val="A4A3A4"/>
          </p15:clr>
        </p15:guide>
        <p15:guide id="14" pos="2029">
          <p15:clr>
            <a:srgbClr val="A4A3A4"/>
          </p15:clr>
        </p15:guide>
        <p15:guide id="15" pos="2387">
          <p15:clr>
            <a:srgbClr val="A4A3A4"/>
          </p15:clr>
        </p15:guide>
        <p15:guide id="16" pos="2489">
          <p15:clr>
            <a:srgbClr val="A4A3A4"/>
          </p15:clr>
        </p15:guide>
        <p15:guide id="17" pos="2829">
          <p15:clr>
            <a:srgbClr val="A4A3A4"/>
          </p15:clr>
        </p15:guide>
        <p15:guide id="18" pos="2931">
          <p15:clr>
            <a:srgbClr val="A4A3A4"/>
          </p15:clr>
        </p15:guide>
        <p15:guide id="19" pos="3271">
          <p15:clr>
            <a:srgbClr val="A4A3A4"/>
          </p15:clr>
        </p15:guide>
        <p15:guide id="20" pos="3373">
          <p15:clr>
            <a:srgbClr val="A4A3A4"/>
          </p15:clr>
        </p15:guide>
        <p15:guide id="21" pos="3713">
          <p15:clr>
            <a:srgbClr val="A4A3A4"/>
          </p15:clr>
        </p15:guide>
        <p15:guide id="22" pos="3815">
          <p15:clr>
            <a:srgbClr val="A4A3A4"/>
          </p15:clr>
        </p15:guide>
        <p15:guide id="23" pos="4156">
          <p15:clr>
            <a:srgbClr val="A4A3A4"/>
          </p15:clr>
        </p15:guide>
        <p15:guide id="24" pos="4258">
          <p15:clr>
            <a:srgbClr val="A4A3A4"/>
          </p15:clr>
        </p15:guide>
        <p15:guide id="25" pos="4615">
          <p15:clr>
            <a:srgbClr val="A4A3A4"/>
          </p15:clr>
        </p15:guide>
        <p15:guide id="26" pos="4700">
          <p15:clr>
            <a:srgbClr val="A4A3A4"/>
          </p15:clr>
        </p15:guide>
        <p15:guide id="27" pos="5057">
          <p15:clr>
            <a:srgbClr val="A4A3A4"/>
          </p15:clr>
        </p15:guide>
        <p15:guide id="28" pos="5142">
          <p15:clr>
            <a:srgbClr val="A4A3A4"/>
          </p15:clr>
        </p15:guide>
        <p15:guide id="29" orient="horz" pos="2879">
          <p15:clr>
            <a:srgbClr val="A4A3A4"/>
          </p15:clr>
        </p15:guide>
        <p15:guide id="30" orient="horz" pos="1569">
          <p15:clr>
            <a:srgbClr val="A4A3A4"/>
          </p15:clr>
        </p15:guide>
        <p15:guide id="31" orient="horz" pos="1671">
          <p15:clr>
            <a:srgbClr val="A4A3A4"/>
          </p15:clr>
        </p15:guide>
        <p15:guide id="32" orient="horz" pos="634">
          <p15:clr>
            <a:srgbClr val="A4A3A4"/>
          </p15:clr>
        </p15:guide>
        <p15:guide id="33" orient="horz" pos="719">
          <p15:clr>
            <a:srgbClr val="A4A3A4"/>
          </p15:clr>
        </p15:guide>
        <p15:guide id="34" orient="horz" pos="1110">
          <p15:clr>
            <a:srgbClr val="A4A3A4"/>
          </p15:clr>
        </p15:guide>
        <p15:guide id="35" orient="horz" pos="1195">
          <p15:clr>
            <a:srgbClr val="A4A3A4"/>
          </p15:clr>
        </p15:guide>
        <p15:guide id="36" orient="horz" pos="2045">
          <p15:clr>
            <a:srgbClr val="A4A3A4"/>
          </p15:clr>
        </p15:guide>
        <p15:guide id="37" orient="horz" pos="2130">
          <p15:clr>
            <a:srgbClr val="A4A3A4"/>
          </p15:clr>
        </p15:guide>
        <p15:guide id="38" orient="horz" pos="2504">
          <p15:clr>
            <a:srgbClr val="A4A3A4"/>
          </p15:clr>
        </p15:guide>
        <p15:guide id="39" orient="horz" pos="2606">
          <p15:clr>
            <a:srgbClr val="A4A3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1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/>
          <p:nvPr/>
        </p:nvSpPr>
        <p:spPr>
          <a:xfrm>
            <a:off x="535306" y="186088"/>
            <a:ext cx="1578216" cy="1117941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79" l="-16058" r="-16048" t="-45758"/>
            </a:stretch>
          </a:blipFill>
          <a:ln>
            <a:noFill/>
          </a:ln>
        </p:spPr>
      </p:sp>
      <p:sp>
        <p:nvSpPr>
          <p:cNvPr id="437" name="Google Shape;437;p47"/>
          <p:cNvSpPr/>
          <p:nvPr/>
        </p:nvSpPr>
        <p:spPr>
          <a:xfrm>
            <a:off x="0" y="1983400"/>
            <a:ext cx="9366600" cy="15207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7"/>
          <p:cNvSpPr txBox="1"/>
          <p:nvPr/>
        </p:nvSpPr>
        <p:spPr>
          <a:xfrm>
            <a:off x="540735" y="2571750"/>
            <a:ext cx="22833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etBrains Mono"/>
              <a:buNone/>
            </a:pPr>
            <a:r>
              <a:rPr b="1" lang="pt-BR" sz="3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PyQT5</a:t>
            </a:r>
            <a:endParaRPr b="1" i="0" sz="4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7"/>
          <p:cNvSpPr/>
          <p:nvPr/>
        </p:nvSpPr>
        <p:spPr>
          <a:xfrm rot="503576">
            <a:off x="5183351" y="1640622"/>
            <a:ext cx="3631182" cy="3731150"/>
          </a:xfrm>
          <a:custGeom>
            <a:rect b="b" l="l" r="r" t="t"/>
            <a:pathLst>
              <a:path extrusionOk="0" h="7852008" w="7852008">
                <a:moveTo>
                  <a:pt x="0" y="0"/>
                </a:moveTo>
                <a:lnTo>
                  <a:pt x="7852008" y="0"/>
                </a:lnTo>
                <a:lnTo>
                  <a:pt x="7852008" y="7852009"/>
                </a:lnTo>
                <a:lnTo>
                  <a:pt x="0" y="78520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440" name="Google Shape;440;p47"/>
          <p:cNvPicPr preferRelativeResize="0"/>
          <p:nvPr/>
        </p:nvPicPr>
        <p:blipFill rotWithShape="1">
          <a:blip r:embed="rId5">
            <a:alphaModFix/>
          </a:blip>
          <a:srcRect b="17120" l="-16290" r="16289" t="-17120"/>
          <a:stretch/>
        </p:blipFill>
        <p:spPr>
          <a:xfrm rot="1575656">
            <a:off x="2152125" y="2171855"/>
            <a:ext cx="3244725" cy="273514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47"/>
          <p:cNvSpPr txBox="1"/>
          <p:nvPr/>
        </p:nvSpPr>
        <p:spPr>
          <a:xfrm>
            <a:off x="4416425" y="348875"/>
            <a:ext cx="128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2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7"/>
          <p:cNvSpPr/>
          <p:nvPr/>
        </p:nvSpPr>
        <p:spPr>
          <a:xfrm>
            <a:off x="5677638" y="348778"/>
            <a:ext cx="433528" cy="385085"/>
          </a:xfrm>
          <a:custGeom>
            <a:rect b="b" l="l" r="r" t="t"/>
            <a:pathLst>
              <a:path extrusionOk="0" h="459803" w="656861">
                <a:moveTo>
                  <a:pt x="0" y="0"/>
                </a:moveTo>
                <a:lnTo>
                  <a:pt x="656861" y="0"/>
                </a:lnTo>
                <a:lnTo>
                  <a:pt x="656861" y="459803"/>
                </a:lnTo>
                <a:lnTo>
                  <a:pt x="0" y="4598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3" name="Google Shape;443;p47"/>
          <p:cNvSpPr txBox="1"/>
          <p:nvPr/>
        </p:nvSpPr>
        <p:spPr>
          <a:xfrm>
            <a:off x="6290876" y="348878"/>
            <a:ext cx="207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EDUCAÇÃO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7"/>
          <p:cNvSpPr txBox="1"/>
          <p:nvPr/>
        </p:nvSpPr>
        <p:spPr>
          <a:xfrm>
            <a:off x="4416427" y="756675"/>
            <a:ext cx="3561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pt-BR" sz="5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FUTURO</a:t>
            </a:r>
            <a:endParaRPr b="1" i="0" sz="5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8" name="Google Shape;528;p56"/>
          <p:cNvCxnSpPr/>
          <p:nvPr/>
        </p:nvCxnSpPr>
        <p:spPr>
          <a:xfrm flipH="1" rot="10800000">
            <a:off x="208525" y="591975"/>
            <a:ext cx="3844800" cy="210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p56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Tkinter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0" name="Google Shape;530;p56"/>
          <p:cNvSpPr txBox="1"/>
          <p:nvPr>
            <p:ph type="title"/>
          </p:nvPr>
        </p:nvSpPr>
        <p:spPr>
          <a:xfrm>
            <a:off x="215725" y="697525"/>
            <a:ext cx="8570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etBrains Mono"/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Primeiros comandos - resize()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31" name="Google Shape;531;p56"/>
          <p:cNvPicPr preferRelativeResize="0"/>
          <p:nvPr/>
        </p:nvPicPr>
        <p:blipFill rotWithShape="1">
          <a:blip r:embed="rId3">
            <a:alphaModFix/>
          </a:blip>
          <a:srcRect b="13251" l="6832" r="6127" t="16523"/>
          <a:stretch/>
        </p:blipFill>
        <p:spPr>
          <a:xfrm>
            <a:off x="1673550" y="1909775"/>
            <a:ext cx="5654445" cy="26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6" name="Google Shape;536;p57"/>
          <p:cNvCxnSpPr/>
          <p:nvPr/>
        </p:nvCxnSpPr>
        <p:spPr>
          <a:xfrm flipH="1" rot="10800000">
            <a:off x="208525" y="591975"/>
            <a:ext cx="3844800" cy="210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p57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Tkinter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8" name="Google Shape;538;p57"/>
          <p:cNvSpPr txBox="1"/>
          <p:nvPr>
            <p:ph type="title"/>
          </p:nvPr>
        </p:nvSpPr>
        <p:spPr>
          <a:xfrm>
            <a:off x="215725" y="697525"/>
            <a:ext cx="8831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etBrains Mono"/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Principais componentes - min e max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9" name="Google Shape;539;p57"/>
          <p:cNvSpPr txBox="1"/>
          <p:nvPr/>
        </p:nvSpPr>
        <p:spPr>
          <a:xfrm>
            <a:off x="363000" y="1685925"/>
            <a:ext cx="8418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Podemos definir o tamanho máximo e mínimo da nossa tela com os comandos </a:t>
            </a:r>
            <a:r>
              <a:rPr b="1"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setMinimumSize()</a:t>
            </a: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b="1"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setMaximumSize()</a:t>
            </a: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 b="15397" l="10855" r="11715" t="16231"/>
          <a:stretch/>
        </p:blipFill>
        <p:spPr>
          <a:xfrm>
            <a:off x="2834626" y="2349600"/>
            <a:ext cx="3312859" cy="277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5" name="Google Shape;545;p58"/>
          <p:cNvCxnSpPr/>
          <p:nvPr/>
        </p:nvCxnSpPr>
        <p:spPr>
          <a:xfrm flipH="1" rot="10800000">
            <a:off x="208525" y="591975"/>
            <a:ext cx="3844800" cy="210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Google Shape;546;p58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Tkinter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7" name="Google Shape;547;p58"/>
          <p:cNvSpPr txBox="1"/>
          <p:nvPr>
            <p:ph type="title"/>
          </p:nvPr>
        </p:nvSpPr>
        <p:spPr>
          <a:xfrm>
            <a:off x="215725" y="773725"/>
            <a:ext cx="8831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etBrains Mono"/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Principais componentes - Button()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8" name="Google Shape;548;p58"/>
          <p:cNvSpPr txBox="1"/>
          <p:nvPr/>
        </p:nvSpPr>
        <p:spPr>
          <a:xfrm>
            <a:off x="363000" y="1685925"/>
            <a:ext cx="8418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 Button é um dos milhares dos componentes do PyQT e com ele conseguimos criar um botão em tela para o usuário clicar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49" name="Google Shape;549;p58"/>
          <p:cNvPicPr preferRelativeResize="0"/>
          <p:nvPr/>
        </p:nvPicPr>
        <p:blipFill rotWithShape="1">
          <a:blip r:embed="rId3">
            <a:alphaModFix/>
          </a:blip>
          <a:srcRect b="21677" l="8385" r="9566" t="21035"/>
          <a:stretch/>
        </p:blipFill>
        <p:spPr>
          <a:xfrm>
            <a:off x="1683675" y="2366925"/>
            <a:ext cx="5776626" cy="260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4" name="Google Shape;554;p59"/>
          <p:cNvCxnSpPr/>
          <p:nvPr/>
        </p:nvCxnSpPr>
        <p:spPr>
          <a:xfrm flipH="1" rot="10800000">
            <a:off x="208525" y="591975"/>
            <a:ext cx="3844800" cy="210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" name="Google Shape;555;p59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Tkinter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6" name="Google Shape;556;p59"/>
          <p:cNvSpPr txBox="1"/>
          <p:nvPr>
            <p:ph type="title"/>
          </p:nvPr>
        </p:nvSpPr>
        <p:spPr>
          <a:xfrm>
            <a:off x="215725" y="697525"/>
            <a:ext cx="8831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etBrains Mono"/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Dando ação ao nosso botão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7" name="Google Shape;557;p59"/>
          <p:cNvSpPr txBox="1"/>
          <p:nvPr/>
        </p:nvSpPr>
        <p:spPr>
          <a:xfrm>
            <a:off x="363000" y="1381125"/>
            <a:ext cx="8418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Até o presente momento o nosso botão é apenas </a:t>
            </a: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clicável, porém podemos fazer com que ele realize uma outra ação, após o evento de click. Para isso precisamos  usar a propriedade </a:t>
            </a:r>
            <a:r>
              <a:rPr b="1"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connect().</a:t>
            </a:r>
            <a:endParaRPr b="1"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/>
          </a:blip>
          <a:srcRect b="17551" l="9420" r="23770" t="17054"/>
          <a:stretch/>
        </p:blipFill>
        <p:spPr>
          <a:xfrm>
            <a:off x="2290563" y="2327625"/>
            <a:ext cx="4562874" cy="272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3" name="Google Shape;563;p60"/>
          <p:cNvCxnSpPr/>
          <p:nvPr/>
        </p:nvCxnSpPr>
        <p:spPr>
          <a:xfrm flipH="1" rot="10800000">
            <a:off x="208525" y="591975"/>
            <a:ext cx="3844800" cy="210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" name="Google Shape;564;p60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Tkinter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5" name="Google Shape;565;p60"/>
          <p:cNvSpPr txBox="1"/>
          <p:nvPr>
            <p:ph type="title"/>
          </p:nvPr>
        </p:nvSpPr>
        <p:spPr>
          <a:xfrm>
            <a:off x="215725" y="773725"/>
            <a:ext cx="8831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etBrains Mono"/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Gerenciador de geometria - move()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6" name="Google Shape;566;p60"/>
          <p:cNvSpPr txBox="1"/>
          <p:nvPr/>
        </p:nvSpPr>
        <p:spPr>
          <a:xfrm>
            <a:off x="363000" y="1685925"/>
            <a:ext cx="8418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Temos maneiras de posicionarmos nossos elementos em tela. O PyQT5 dá para nós algumas maneiras de fazermos isso, porém a que vamos ver agora é o move().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67" name="Google Shape;567;p60"/>
          <p:cNvPicPr preferRelativeResize="0"/>
          <p:nvPr/>
        </p:nvPicPr>
        <p:blipFill rotWithShape="1">
          <a:blip r:embed="rId3">
            <a:alphaModFix/>
          </a:blip>
          <a:srcRect b="16623" l="7160" r="15679" t="37783"/>
          <a:stretch/>
        </p:blipFill>
        <p:spPr>
          <a:xfrm>
            <a:off x="1231225" y="2571750"/>
            <a:ext cx="6681551" cy="2482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2" name="Google Shape;572;p61"/>
          <p:cNvCxnSpPr/>
          <p:nvPr/>
        </p:nvCxnSpPr>
        <p:spPr>
          <a:xfrm flipH="1" rot="10800000">
            <a:off x="208525" y="591975"/>
            <a:ext cx="3844800" cy="210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Google Shape;573;p61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Tkinter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4" name="Google Shape;574;p61"/>
          <p:cNvSpPr txBox="1"/>
          <p:nvPr>
            <p:ph type="title"/>
          </p:nvPr>
        </p:nvSpPr>
        <p:spPr>
          <a:xfrm>
            <a:off x="215725" y="773725"/>
            <a:ext cx="8831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etBrains Mono"/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Atividades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5" name="Google Shape;575;p61"/>
          <p:cNvSpPr txBox="1"/>
          <p:nvPr/>
        </p:nvSpPr>
        <p:spPr>
          <a:xfrm>
            <a:off x="363000" y="1685925"/>
            <a:ext cx="8418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AutoNum type="arabicPeriod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Crie uma janela simples com um botão e posicione ele na tela e quando o botão for clicado, exiba uma </a:t>
            </a: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mensagem com o print()</a:t>
            </a: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0" name="Google Shape;580;p62"/>
          <p:cNvCxnSpPr/>
          <p:nvPr/>
        </p:nvCxnSpPr>
        <p:spPr>
          <a:xfrm flipH="1" rot="10800000">
            <a:off x="208525" y="591975"/>
            <a:ext cx="3844800" cy="210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" name="Google Shape;581;p62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Tkinter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2" name="Google Shape;582;p62"/>
          <p:cNvSpPr txBox="1"/>
          <p:nvPr>
            <p:ph type="title"/>
          </p:nvPr>
        </p:nvSpPr>
        <p:spPr>
          <a:xfrm>
            <a:off x="215725" y="773725"/>
            <a:ext cx="8831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etBrains Mono"/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QLineEdit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3" name="Google Shape;583;p62"/>
          <p:cNvSpPr txBox="1"/>
          <p:nvPr/>
        </p:nvSpPr>
        <p:spPr>
          <a:xfrm>
            <a:off x="363000" y="1533525"/>
            <a:ext cx="8418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 QLineEdit também é um  widget do PyQT5 e sua função é basicamente criar uma caixa de texto onde podemos digitar alguma coisa.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84" name="Google Shape;584;p62"/>
          <p:cNvPicPr preferRelativeResize="0"/>
          <p:nvPr/>
        </p:nvPicPr>
        <p:blipFill rotWithShape="1">
          <a:blip r:embed="rId3">
            <a:alphaModFix/>
          </a:blip>
          <a:srcRect b="19663" l="5210" r="6026" t="19309"/>
          <a:stretch/>
        </p:blipFill>
        <p:spPr>
          <a:xfrm>
            <a:off x="2149050" y="2214526"/>
            <a:ext cx="4845900" cy="27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9" name="Google Shape;589;p63"/>
          <p:cNvCxnSpPr/>
          <p:nvPr/>
        </p:nvCxnSpPr>
        <p:spPr>
          <a:xfrm flipH="1" rot="10800000">
            <a:off x="208525" y="591975"/>
            <a:ext cx="3844800" cy="210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0" name="Google Shape;590;p63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Tkinter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1" name="Google Shape;591;p63"/>
          <p:cNvSpPr txBox="1"/>
          <p:nvPr>
            <p:ph type="title"/>
          </p:nvPr>
        </p:nvSpPr>
        <p:spPr>
          <a:xfrm>
            <a:off x="215725" y="773725"/>
            <a:ext cx="8831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etBrains Mono"/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Principais componentes - </a:t>
            </a: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QLineEdit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2" name="Google Shape;592;p63"/>
          <p:cNvSpPr txBox="1"/>
          <p:nvPr/>
        </p:nvSpPr>
        <p:spPr>
          <a:xfrm>
            <a:off x="363000" y="1685925"/>
            <a:ext cx="8418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Podemos estilizar os TODOS os nossos componentes </a:t>
            </a: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através</a:t>
            </a: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da propriedade: </a:t>
            </a:r>
            <a:r>
              <a:rPr b="1"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setStyleSheet</a:t>
            </a: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93" name="Google Shape;593;p63"/>
          <p:cNvPicPr preferRelativeResize="0"/>
          <p:nvPr/>
        </p:nvPicPr>
        <p:blipFill rotWithShape="1">
          <a:blip r:embed="rId3">
            <a:alphaModFix/>
          </a:blip>
          <a:srcRect b="25884" l="5435" r="10424" t="19006"/>
          <a:stretch/>
        </p:blipFill>
        <p:spPr>
          <a:xfrm>
            <a:off x="2255838" y="2366925"/>
            <a:ext cx="4632326" cy="2498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4"/>
          <p:cNvSpPr txBox="1"/>
          <p:nvPr/>
        </p:nvSpPr>
        <p:spPr>
          <a:xfrm>
            <a:off x="215725" y="740925"/>
            <a:ext cx="862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QLineEdit </a:t>
            </a: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- .text()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99" name="Google Shape;599;p64"/>
          <p:cNvCxnSpPr/>
          <p:nvPr/>
        </p:nvCxnSpPr>
        <p:spPr>
          <a:xfrm flipH="1" rot="10800000">
            <a:off x="208525" y="591975"/>
            <a:ext cx="3844800" cy="210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64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Tkinter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1" name="Google Shape;601;p64"/>
          <p:cNvSpPr txBox="1"/>
          <p:nvPr/>
        </p:nvSpPr>
        <p:spPr>
          <a:xfrm>
            <a:off x="412646" y="4844781"/>
            <a:ext cx="8318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Reproduza o exemplo na sua máquina</a:t>
            </a:r>
            <a:endParaRPr b="1" sz="15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02" name="Google Shape;602;p64"/>
          <p:cNvPicPr preferRelativeResize="0"/>
          <p:nvPr/>
        </p:nvPicPr>
        <p:blipFill rotWithShape="1">
          <a:blip r:embed="rId3">
            <a:alphaModFix/>
          </a:blip>
          <a:srcRect b="13439" l="8244" r="10763" t="14612"/>
          <a:stretch/>
        </p:blipFill>
        <p:spPr>
          <a:xfrm>
            <a:off x="2335601" y="1365725"/>
            <a:ext cx="4472796" cy="34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5"/>
          <p:cNvSpPr txBox="1"/>
          <p:nvPr/>
        </p:nvSpPr>
        <p:spPr>
          <a:xfrm>
            <a:off x="215725" y="740925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Widgets - .clear()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08" name="Google Shape;608;p65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9" name="Google Shape;609;p65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Python | Aula 0</a:t>
            </a: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9</a:t>
            </a: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- tkinter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0" name="Google Shape;610;p65"/>
          <p:cNvSpPr txBox="1"/>
          <p:nvPr/>
        </p:nvSpPr>
        <p:spPr>
          <a:xfrm>
            <a:off x="412646" y="4831081"/>
            <a:ext cx="8318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Reproduza o exemplo na sua máquina</a:t>
            </a:r>
            <a:endParaRPr b="1" sz="15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1" name="Google Shape;611;p65"/>
          <p:cNvPicPr preferRelativeResize="0"/>
          <p:nvPr/>
        </p:nvPicPr>
        <p:blipFill rotWithShape="1">
          <a:blip r:embed="rId3">
            <a:alphaModFix/>
          </a:blip>
          <a:srcRect b="14839" l="8386" r="9316" t="14464"/>
          <a:stretch/>
        </p:blipFill>
        <p:spPr>
          <a:xfrm>
            <a:off x="2107726" y="1266600"/>
            <a:ext cx="4928561" cy="35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8"/>
          <p:cNvSpPr txBox="1"/>
          <p:nvPr>
            <p:ph idx="4294967295" type="title"/>
          </p:nvPr>
        </p:nvSpPr>
        <p:spPr>
          <a:xfrm>
            <a:off x="215728" y="697526"/>
            <a:ext cx="2674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etBrains Mono"/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Sumário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Pontos de dados " id="452" name="Google Shape;452;p4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8931" y="447294"/>
            <a:ext cx="1697700" cy="169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Plano de fundo de dados" id="453" name="Google Shape;453;p48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8709" y="2493550"/>
            <a:ext cx="2202600" cy="220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454" name="Google Shape;454;p4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455" name="Google Shape;455;p48"/>
          <p:cNvCxnSpPr/>
          <p:nvPr/>
        </p:nvCxnSpPr>
        <p:spPr>
          <a:xfrm flipH="1" rot="10800000">
            <a:off x="208525" y="591975"/>
            <a:ext cx="3844800" cy="210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48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Tkinter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7" name="Google Shape;457;p48"/>
          <p:cNvSpPr txBox="1"/>
          <p:nvPr/>
        </p:nvSpPr>
        <p:spPr>
          <a:xfrm>
            <a:off x="404700" y="1827650"/>
            <a:ext cx="3015600" cy="15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 que é PyQT5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Widgets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Primeiros passos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" name="Google Shape;616;p66"/>
          <p:cNvCxnSpPr/>
          <p:nvPr/>
        </p:nvCxnSpPr>
        <p:spPr>
          <a:xfrm flipH="1" rot="10800000">
            <a:off x="208525" y="591975"/>
            <a:ext cx="3844800" cy="210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7" name="Google Shape;617;p66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Tkinter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8" name="Google Shape;618;p66"/>
          <p:cNvSpPr txBox="1"/>
          <p:nvPr>
            <p:ph type="title"/>
          </p:nvPr>
        </p:nvSpPr>
        <p:spPr>
          <a:xfrm>
            <a:off x="215725" y="773725"/>
            <a:ext cx="8831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etBrains Mono"/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Atividades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9" name="Google Shape;619;p66"/>
          <p:cNvSpPr txBox="1"/>
          <p:nvPr/>
        </p:nvSpPr>
        <p:spPr>
          <a:xfrm>
            <a:off x="363000" y="1685925"/>
            <a:ext cx="8418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oppins"/>
              <a:buAutoNum type="arabicPeriod"/>
            </a:pPr>
            <a:r>
              <a:rPr lang="pt-BR" sz="1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Crie um sistema onde o usuário deverá digitar o nome dele e quando ele clicar em um botão deverá aparecer uma mensagem de boas vindas e o nome da pessoa no terminal. </a:t>
            </a:r>
            <a:endParaRPr sz="1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oppins"/>
              <a:buAutoNum type="arabicPeriod"/>
            </a:pPr>
            <a:r>
              <a:rPr lang="pt-BR" sz="1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Agora crie um outro botão que quando o usuário clicar limpe o campo. </a:t>
            </a:r>
            <a:endParaRPr sz="1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oppins"/>
              <a:buAutoNum type="arabicPeriod"/>
            </a:pPr>
            <a:r>
              <a:rPr lang="pt-BR" sz="1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Crie um campo de texto onde irá pedir a idade  da pessoa e se ele for:</a:t>
            </a:r>
            <a:endParaRPr sz="1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oppins"/>
              <a:buAutoNum type="alphaLcPeriod"/>
            </a:pPr>
            <a:r>
              <a:rPr lang="pt-BR" sz="1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Menor que 18: Exiba de menor</a:t>
            </a:r>
            <a:endParaRPr sz="1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oppins"/>
              <a:buAutoNum type="alphaLcPeriod"/>
            </a:pPr>
            <a:r>
              <a:rPr lang="pt-BR" sz="1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Entre 18 e 60: Adulto</a:t>
            </a:r>
            <a:endParaRPr sz="1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oppins"/>
              <a:buAutoNum type="alphaLcPeriod"/>
            </a:pPr>
            <a:r>
              <a:rPr lang="pt-BR" sz="1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Acima de 60: Idoso</a:t>
            </a:r>
            <a:endParaRPr sz="1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4" name="Google Shape;624;p67"/>
          <p:cNvCxnSpPr/>
          <p:nvPr/>
        </p:nvCxnSpPr>
        <p:spPr>
          <a:xfrm flipH="1" rot="10800000">
            <a:off x="208525" y="591975"/>
            <a:ext cx="3844800" cy="210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5" name="Google Shape;625;p67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Tkinter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6" name="Google Shape;626;p67"/>
          <p:cNvSpPr txBox="1"/>
          <p:nvPr>
            <p:ph type="title"/>
          </p:nvPr>
        </p:nvSpPr>
        <p:spPr>
          <a:xfrm>
            <a:off x="215725" y="773725"/>
            <a:ext cx="8831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etBrains Mono"/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Principais componentes - QLabel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7" name="Google Shape;627;p67"/>
          <p:cNvSpPr txBox="1"/>
          <p:nvPr/>
        </p:nvSpPr>
        <p:spPr>
          <a:xfrm>
            <a:off x="363000" y="1533525"/>
            <a:ext cx="8418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 Label também é um widget do PyQT5 e sua função é só ser uma descrição de outros elementos na tela.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28" name="Google Shape;628;p67"/>
          <p:cNvPicPr preferRelativeResize="0"/>
          <p:nvPr/>
        </p:nvPicPr>
        <p:blipFill rotWithShape="1">
          <a:blip r:embed="rId3">
            <a:alphaModFix/>
          </a:blip>
          <a:srcRect b="19572" l="9005" r="10081" t="20736"/>
          <a:stretch/>
        </p:blipFill>
        <p:spPr>
          <a:xfrm>
            <a:off x="1647289" y="2357225"/>
            <a:ext cx="5849426" cy="24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8"/>
          <p:cNvSpPr txBox="1"/>
          <p:nvPr/>
        </p:nvSpPr>
        <p:spPr>
          <a:xfrm>
            <a:off x="215725" y="1821575"/>
            <a:ext cx="8515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AutoNum type="arabicPeriod"/>
            </a:pP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Crie uma interface com dois campos de entrada. Os dois campos servirão para a entrada de dois inteiros, um em cada campo, e o Label servirá para pedir um número para esses dois campos, após isso criar um botão e  quando o usuário clicar deverá realizar a soma dos dois inteiros das entradas e printar no terminal o resultado.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34" name="Google Shape;634;p68"/>
          <p:cNvCxnSpPr/>
          <p:nvPr/>
        </p:nvCxnSpPr>
        <p:spPr>
          <a:xfrm flipH="1" rot="10800000">
            <a:off x="208525" y="591975"/>
            <a:ext cx="3844800" cy="210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5" name="Google Shape;635;p68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Tkinter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6" name="Google Shape;636;p68"/>
          <p:cNvSpPr txBox="1"/>
          <p:nvPr>
            <p:ph type="title"/>
          </p:nvPr>
        </p:nvSpPr>
        <p:spPr>
          <a:xfrm>
            <a:off x="215725" y="773725"/>
            <a:ext cx="8831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etBrains Mono"/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Atividades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1" name="Google Shape;641;p69"/>
          <p:cNvCxnSpPr/>
          <p:nvPr/>
        </p:nvCxnSpPr>
        <p:spPr>
          <a:xfrm flipH="1" rot="10800000">
            <a:off x="208525" y="591975"/>
            <a:ext cx="3844800" cy="210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2" name="Google Shape;642;p69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Tkinter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3" name="Google Shape;643;p69"/>
          <p:cNvSpPr txBox="1"/>
          <p:nvPr>
            <p:ph type="title"/>
          </p:nvPr>
        </p:nvSpPr>
        <p:spPr>
          <a:xfrm>
            <a:off x="215725" y="773725"/>
            <a:ext cx="8831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etBrains Mono"/>
              <a:buNone/>
            </a:pPr>
            <a:r>
              <a:rPr b="1" lang="pt-BR" sz="3400">
                <a:latin typeface="Poppins"/>
                <a:ea typeface="Poppins"/>
                <a:cs typeface="Poppins"/>
                <a:sym typeface="Poppins"/>
              </a:rPr>
              <a:t>Principais componentes - Combobox()</a:t>
            </a:r>
            <a:endParaRPr b="1" sz="3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4" name="Google Shape;644;p69"/>
          <p:cNvSpPr txBox="1"/>
          <p:nvPr/>
        </p:nvSpPr>
        <p:spPr>
          <a:xfrm>
            <a:off x="363000" y="1609725"/>
            <a:ext cx="84180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 combobox é uma ferramenta onde podemos colocar vários elementos e depois podemos selecionar apenas um deles. 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OBS: para importarmos o </a:t>
            </a:r>
            <a:r>
              <a:rPr lang="pt-BR" sz="1500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combobox()</a:t>
            </a: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precisamos do ttk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9" name="Google Shape;649;p70"/>
          <p:cNvCxnSpPr/>
          <p:nvPr/>
        </p:nvCxnSpPr>
        <p:spPr>
          <a:xfrm flipH="1" rot="10800000">
            <a:off x="208525" y="591975"/>
            <a:ext cx="3844800" cy="210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0" name="Google Shape;650;p70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Tkinter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1" name="Google Shape;651;p70"/>
          <p:cNvSpPr txBox="1"/>
          <p:nvPr>
            <p:ph type="title"/>
          </p:nvPr>
        </p:nvSpPr>
        <p:spPr>
          <a:xfrm>
            <a:off x="215725" y="773725"/>
            <a:ext cx="8831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etBrains Mono"/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Atividades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2" name="Google Shape;652;p70"/>
          <p:cNvSpPr txBox="1"/>
          <p:nvPr/>
        </p:nvSpPr>
        <p:spPr>
          <a:xfrm>
            <a:off x="363000" y="1685925"/>
            <a:ext cx="8418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AutoNum type="arabicPeriod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Crie um combobox que exiba 3 valores para o usuário escolher e quando ele clicar no botão de enviar apareça a opção que ele escolheu. 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AutoNum type="arabicPeriod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Crie um combobox que contenha algumas linguagens de programação como: Python, java, C++ e quando o usuário escolher uma exiba na tela.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1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60" name="Google Shape;660;p71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1" name="Google Shape;661;p71"/>
          <p:cNvSpPr txBox="1"/>
          <p:nvPr>
            <p:ph type="title"/>
          </p:nvPr>
        </p:nvSpPr>
        <p:spPr>
          <a:xfrm>
            <a:off x="261750" y="3738213"/>
            <a:ext cx="862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25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Obrigado pela atenção! Até a próxima :)</a:t>
            </a:r>
            <a:endParaRPr b="1" sz="25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62" name="Google Shape;66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901" y="733774"/>
            <a:ext cx="3986199" cy="26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9"/>
          <p:cNvSpPr txBox="1"/>
          <p:nvPr/>
        </p:nvSpPr>
        <p:spPr>
          <a:xfrm>
            <a:off x="313300" y="1588400"/>
            <a:ext cx="8418000" cy="3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PyQT5 é uma biblioteca do Python que permite a criação de interfaces gráficas.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PyQT5 é uma biblioteca gráfica em Python para criar interfaces gráficas de usuário (GUI);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É uma das bibliotecas mais utilizadas para o desenvolvimento de aplicações com interface gráfica;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Uma interface gráfica (GUI, do inglês Graphical User Interface) é uma interface que permite a interação do usuário e um sistema através de elementos visuais, como ícones, botões, janelas e menus. Uma GUI facilita a interação por meio de mouses e teclados, tornando o sistema mais acessível e intuitivo.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3" name="Google Shape;463;p49"/>
          <p:cNvSpPr txBox="1"/>
          <p:nvPr>
            <p:ph type="title"/>
          </p:nvPr>
        </p:nvSpPr>
        <p:spPr>
          <a:xfrm>
            <a:off x="215723" y="697525"/>
            <a:ext cx="46407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etBrains Mono"/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O que é PyQT5? 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64" name="Google Shape;464;p49"/>
          <p:cNvCxnSpPr/>
          <p:nvPr/>
        </p:nvCxnSpPr>
        <p:spPr>
          <a:xfrm flipH="1" rot="10800000">
            <a:off x="208525" y="591975"/>
            <a:ext cx="3844800" cy="210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49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Tkinter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0"/>
          <p:cNvSpPr txBox="1"/>
          <p:nvPr/>
        </p:nvSpPr>
        <p:spPr>
          <a:xfrm>
            <a:off x="313300" y="1588400"/>
            <a:ext cx="8418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Como o PyQT5 não é uma biblioteca nativa do python temos que instalar ela com o seguinte comando.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1" name="Google Shape;471;p50"/>
          <p:cNvSpPr txBox="1"/>
          <p:nvPr>
            <p:ph type="title"/>
          </p:nvPr>
        </p:nvSpPr>
        <p:spPr>
          <a:xfrm>
            <a:off x="215726" y="697525"/>
            <a:ext cx="66117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etBrains Mono"/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Como instalar o PyQT5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72" name="Google Shape;472;p50"/>
          <p:cNvCxnSpPr/>
          <p:nvPr/>
        </p:nvCxnSpPr>
        <p:spPr>
          <a:xfrm flipH="1" rot="10800000">
            <a:off x="208525" y="591975"/>
            <a:ext cx="3844800" cy="210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50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Tkinter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4" name="Google Shape;474;p50"/>
          <p:cNvSpPr txBox="1"/>
          <p:nvPr/>
        </p:nvSpPr>
        <p:spPr>
          <a:xfrm>
            <a:off x="1718500" y="2617725"/>
            <a:ext cx="56076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pip </a:t>
            </a:r>
            <a:r>
              <a:rPr lang="pt-BR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install PyQt5</a:t>
            </a:r>
            <a:endParaRPr sz="3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1"/>
          <p:cNvSpPr txBox="1"/>
          <p:nvPr/>
        </p:nvSpPr>
        <p:spPr>
          <a:xfrm>
            <a:off x="313300" y="1588400"/>
            <a:ext cx="8418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Como o PyQT5 é uma biblioteca nativa do python só precisamos importa-lá 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0" name="Google Shape;480;p51"/>
          <p:cNvSpPr txBox="1"/>
          <p:nvPr>
            <p:ph type="title"/>
          </p:nvPr>
        </p:nvSpPr>
        <p:spPr>
          <a:xfrm>
            <a:off x="215726" y="697525"/>
            <a:ext cx="66117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etBrains Mono"/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Importando o PyQT5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81" name="Google Shape;481;p51"/>
          <p:cNvCxnSpPr/>
          <p:nvPr/>
        </p:nvCxnSpPr>
        <p:spPr>
          <a:xfrm flipH="1" rot="10800000">
            <a:off x="208525" y="591975"/>
            <a:ext cx="3844800" cy="210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51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Tkinter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3" name="Google Shape;483;p51"/>
          <p:cNvSpPr txBox="1"/>
          <p:nvPr/>
        </p:nvSpPr>
        <p:spPr>
          <a:xfrm>
            <a:off x="1718500" y="2617725"/>
            <a:ext cx="56076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import </a:t>
            </a:r>
            <a:r>
              <a:rPr lang="pt-BR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PyQt5.Qtwidgets</a:t>
            </a:r>
            <a:endParaRPr sz="3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2"/>
          <p:cNvSpPr txBox="1"/>
          <p:nvPr/>
        </p:nvSpPr>
        <p:spPr>
          <a:xfrm>
            <a:off x="313300" y="1588400"/>
            <a:ext cx="8418000" cy="16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Para criarmos a nossa primeira página temos que utilizar do comando QApplication([]) e do comando QWidget() que está dentro do PyQT5.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 isso já conseguimos ter o que é necessário para criarmos nossa página.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9" name="Google Shape;489;p52"/>
          <p:cNvSpPr txBox="1"/>
          <p:nvPr>
            <p:ph type="title"/>
          </p:nvPr>
        </p:nvSpPr>
        <p:spPr>
          <a:xfrm>
            <a:off x="215726" y="697525"/>
            <a:ext cx="66117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etBrains Mono"/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Criando a primeira página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90" name="Google Shape;490;p52"/>
          <p:cNvCxnSpPr/>
          <p:nvPr/>
        </p:nvCxnSpPr>
        <p:spPr>
          <a:xfrm flipH="1" rot="10800000">
            <a:off x="208525" y="591975"/>
            <a:ext cx="3844800" cy="210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" name="Google Shape;491;p52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Tkinter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92" name="Google Shape;492;p52"/>
          <p:cNvPicPr preferRelativeResize="0"/>
          <p:nvPr/>
        </p:nvPicPr>
        <p:blipFill rotWithShape="1">
          <a:blip r:embed="rId3">
            <a:alphaModFix/>
          </a:blip>
          <a:srcRect b="24595" l="3725" r="4295" t="20759"/>
          <a:stretch/>
        </p:blipFill>
        <p:spPr>
          <a:xfrm>
            <a:off x="1819050" y="3067400"/>
            <a:ext cx="5505899" cy="19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53"/>
          <p:cNvGrpSpPr/>
          <p:nvPr/>
        </p:nvGrpSpPr>
        <p:grpSpPr>
          <a:xfrm>
            <a:off x="7759189" y="1374491"/>
            <a:ext cx="1243226" cy="1243226"/>
            <a:chOff x="10111337" y="2146598"/>
            <a:chExt cx="1657635" cy="1657635"/>
          </a:xfrm>
        </p:grpSpPr>
        <p:sp>
          <p:nvSpPr>
            <p:cNvPr id="498" name="Google Shape;498;p53"/>
            <p:cNvSpPr/>
            <p:nvPr/>
          </p:nvSpPr>
          <p:spPr>
            <a:xfrm rot="8100000">
              <a:off x="10399854" y="2343591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99" name="Google Shape;499;p53"/>
            <p:cNvSpPr/>
            <p:nvPr/>
          </p:nvSpPr>
          <p:spPr>
            <a:xfrm rot="-8100000">
              <a:off x="10415002" y="2179669"/>
              <a:ext cx="540088" cy="1080176"/>
            </a:xfrm>
            <a:prstGeom prst="ellipse">
              <a:avLst/>
            </a:prstGeom>
            <a:gradFill>
              <a:gsLst>
                <a:gs pos="0">
                  <a:srgbClr val="453E75">
                    <a:alpha val="32549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00" name="Google Shape;500;p53"/>
          <p:cNvSpPr txBox="1"/>
          <p:nvPr>
            <p:ph type="title"/>
          </p:nvPr>
        </p:nvSpPr>
        <p:spPr>
          <a:xfrm>
            <a:off x="342725" y="803850"/>
            <a:ext cx="8620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Criando a primeira página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1" name="Google Shape;501;p53"/>
          <p:cNvSpPr txBox="1"/>
          <p:nvPr/>
        </p:nvSpPr>
        <p:spPr>
          <a:xfrm>
            <a:off x="184524" y="1468362"/>
            <a:ext cx="8349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JetBrains Mono"/>
              <a:buChar char="●"/>
            </a:pPr>
            <a:r>
              <a:rPr lang="pt-BR" sz="15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Feito isso podemos utilizar o nosso principal comando para criação da nossa página que é o exec().</a:t>
            </a:r>
            <a:endParaRPr sz="15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lang="pt-BR" sz="15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Esse comando é o responsável por fazer a nossa tela funcionar e ficar atenta às interações do usuário. </a:t>
            </a:r>
            <a:endParaRPr sz="15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02" name="Google Shape;502;p53"/>
          <p:cNvCxnSpPr/>
          <p:nvPr/>
        </p:nvCxnSpPr>
        <p:spPr>
          <a:xfrm flipH="1" rot="10800000">
            <a:off x="208525" y="591975"/>
            <a:ext cx="3844800" cy="210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3" name="Google Shape;503;p53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Tkinter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04" name="Google Shape;504;p53"/>
          <p:cNvPicPr preferRelativeResize="0"/>
          <p:nvPr/>
        </p:nvPicPr>
        <p:blipFill rotWithShape="1">
          <a:blip r:embed="rId3">
            <a:alphaModFix/>
          </a:blip>
          <a:srcRect b="22995" l="13442" r="12696" t="23038"/>
          <a:stretch/>
        </p:blipFill>
        <p:spPr>
          <a:xfrm>
            <a:off x="1596775" y="2728925"/>
            <a:ext cx="5950450" cy="2365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54"/>
          <p:cNvGrpSpPr/>
          <p:nvPr/>
        </p:nvGrpSpPr>
        <p:grpSpPr>
          <a:xfrm>
            <a:off x="7759189" y="1374491"/>
            <a:ext cx="1243226" cy="1243226"/>
            <a:chOff x="10111337" y="2146598"/>
            <a:chExt cx="1657635" cy="1657635"/>
          </a:xfrm>
        </p:grpSpPr>
        <p:sp>
          <p:nvSpPr>
            <p:cNvPr id="510" name="Google Shape;510;p54"/>
            <p:cNvSpPr/>
            <p:nvPr/>
          </p:nvSpPr>
          <p:spPr>
            <a:xfrm rot="8100000">
              <a:off x="10399854" y="2343591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11" name="Google Shape;511;p54"/>
            <p:cNvSpPr/>
            <p:nvPr/>
          </p:nvSpPr>
          <p:spPr>
            <a:xfrm rot="-8100000">
              <a:off x="10415002" y="2179669"/>
              <a:ext cx="540088" cy="1080176"/>
            </a:xfrm>
            <a:prstGeom prst="ellipse">
              <a:avLst/>
            </a:prstGeom>
            <a:gradFill>
              <a:gsLst>
                <a:gs pos="0">
                  <a:srgbClr val="453E75">
                    <a:alpha val="32549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12" name="Google Shape;512;p54"/>
          <p:cNvSpPr txBox="1"/>
          <p:nvPr>
            <p:ph type="title"/>
          </p:nvPr>
        </p:nvSpPr>
        <p:spPr>
          <a:xfrm>
            <a:off x="342725" y="803850"/>
            <a:ext cx="8620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Criando a primeira página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3" name="Google Shape;513;p54"/>
          <p:cNvSpPr txBox="1"/>
          <p:nvPr/>
        </p:nvSpPr>
        <p:spPr>
          <a:xfrm>
            <a:off x="184524" y="1468362"/>
            <a:ext cx="8349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lang="pt-BR" sz="15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Explicação</a:t>
            </a:r>
            <a:r>
              <a:rPr lang="pt-BR" sz="15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 dos comandos:</a:t>
            </a:r>
            <a:endParaRPr sz="15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1" lang="pt-BR" sz="15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QApplication([])</a:t>
            </a:r>
            <a:r>
              <a:rPr lang="pt-BR" sz="15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pt-BR" sz="15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Responsável</a:t>
            </a:r>
            <a:r>
              <a:rPr lang="pt-BR" sz="15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 por criar nossa aplicação e configurar o comportamento da aplicação como estilo, nome da aplicação e etc.</a:t>
            </a:r>
            <a:endParaRPr sz="15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1" lang="pt-BR" sz="15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QWidget:</a:t>
            </a:r>
            <a:r>
              <a:rPr lang="pt-BR" sz="15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 Cria a nossa janela base para inserirmos elementos dentro dela.</a:t>
            </a:r>
            <a:endParaRPr sz="15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1" lang="pt-BR" sz="15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show():  </a:t>
            </a:r>
            <a:r>
              <a:rPr lang="pt-BR" sz="15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Exibe a nossa janela em tela.</a:t>
            </a:r>
            <a:endParaRPr sz="15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1" lang="pt-BR" sz="15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exec(): </a:t>
            </a:r>
            <a:r>
              <a:rPr lang="pt-BR" sz="15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Executa</a:t>
            </a:r>
            <a:r>
              <a:rPr lang="pt-BR" sz="15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 nossa aplicação.</a:t>
            </a:r>
            <a:endParaRPr sz="15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14" name="Google Shape;514;p54"/>
          <p:cNvCxnSpPr/>
          <p:nvPr/>
        </p:nvCxnSpPr>
        <p:spPr>
          <a:xfrm flipH="1" rot="10800000">
            <a:off x="208525" y="591975"/>
            <a:ext cx="3844800" cy="210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5" name="Google Shape;515;p54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Tkinter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0" name="Google Shape;520;p55"/>
          <p:cNvCxnSpPr/>
          <p:nvPr/>
        </p:nvCxnSpPr>
        <p:spPr>
          <a:xfrm flipH="1" rot="10800000">
            <a:off x="208525" y="591975"/>
            <a:ext cx="3844800" cy="210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1" name="Google Shape;521;p55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Tkinter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2" name="Google Shape;522;p55"/>
          <p:cNvSpPr txBox="1"/>
          <p:nvPr>
            <p:ph type="title"/>
          </p:nvPr>
        </p:nvSpPr>
        <p:spPr>
          <a:xfrm>
            <a:off x="215725" y="697525"/>
            <a:ext cx="82437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etBrains Mono"/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Primeiros comandos - resiz</a:t>
            </a: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()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3" name="Google Shape;523;p55"/>
          <p:cNvSpPr txBox="1"/>
          <p:nvPr/>
        </p:nvSpPr>
        <p:spPr>
          <a:xfrm>
            <a:off x="363000" y="1609725"/>
            <a:ext cx="8418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 resize como o próprio nome já informa fica responsável por ajustar a tamanho da nossa tela. 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Por padrão as telas no PyQT5 já irão vir com um tamanho padrão para colocar todos os elementos em tela.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