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384C26-C6D7-AFED-AD6B-AD8FA7913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D18D322-0865-10C3-C5C3-7BF16CF9A1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BE7F29-31D9-1CC9-7894-F0D6F61BC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3E41-CF31-4069-8B84-070E4D04F5BF}" type="datetimeFigureOut">
              <a:rPr lang="pt-BR" smtClean="0"/>
              <a:t>21/06/2025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5161A8-5A64-2EC5-1E3E-D4C22881B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B082F9-19BD-3B81-0315-5170E4FA6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ABFD8-83AD-465F-B676-DE26D48CD1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9582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91E4E-FABA-AC4A-0CEB-ADC6B4673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25B95D9-BAAE-B475-3A2D-48B442DB6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5DED6B-CEFD-2D93-F38B-575C2236F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3E41-CF31-4069-8B84-070E4D04F5BF}" type="datetimeFigureOut">
              <a:rPr lang="pt-BR" smtClean="0"/>
              <a:t>21/06/2025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DE4C57-1C7A-1F30-23D2-E269CD48B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46B4DF-507D-CD12-5F5B-C60B9D83E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ABFD8-83AD-465F-B676-DE26D48CD1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8374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8831F77-B3B0-EDB7-347B-561800ED0C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B274940-9200-7CC6-6705-C271930948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C32137-8C83-BC79-44EE-80B79A002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3E41-CF31-4069-8B84-070E4D04F5BF}" type="datetimeFigureOut">
              <a:rPr lang="pt-BR" smtClean="0"/>
              <a:t>21/06/2025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1A9A10-ECDB-14A0-45F6-C69197794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4E6D67-3CB5-BE6E-7CC2-D891A72A2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ABFD8-83AD-465F-B676-DE26D48CD1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2250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8EF295-42C5-9C8A-1F74-85EE6EA06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3A5FD4-18AE-BE9E-5186-FE338E9F2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FA37E1-2C36-EEA1-FC82-7948057F2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3E41-CF31-4069-8B84-070E4D04F5BF}" type="datetimeFigureOut">
              <a:rPr lang="pt-BR" smtClean="0"/>
              <a:t>21/06/2025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7733F6-BD0E-BFAA-D3E1-7FCB0DEE9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70D925-CE71-FEC0-F380-BE4F4631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ABFD8-83AD-465F-B676-DE26D48CD1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483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BBC06A-B6CE-107D-B4B0-370BE351C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2947062-4AAA-56F5-E8B5-0D6AD551B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41C173-20FD-BA3A-C539-247F325AC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3E41-CF31-4069-8B84-070E4D04F5BF}" type="datetimeFigureOut">
              <a:rPr lang="pt-BR" smtClean="0"/>
              <a:t>21/06/2025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145BB1-B519-56C2-DB59-2A24BB09E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DA7361-8617-3B97-FF79-3EB0F439C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ABFD8-83AD-465F-B676-DE26D48CD1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1357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DD0E66-EAC6-8B0C-4CD9-4E26D9DDE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CA6142-DF6F-74BA-4549-54A4FC561F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0381698-D630-EA51-355B-1F99E3AF6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3A508F7-9323-E3A1-5308-5D94C31E5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3E41-CF31-4069-8B84-070E4D04F5BF}" type="datetimeFigureOut">
              <a:rPr lang="pt-BR" smtClean="0"/>
              <a:t>21/06/2025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9BB0AAD-2199-6871-17B9-E227FE95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AF2F6E7-322D-044A-DA5C-D061207F5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ABFD8-83AD-465F-B676-DE26D48CD1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3123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40C72B-48FF-83BC-9E57-9235912D2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78AC47A-A89D-2FCE-90F9-2902D21EC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5E4C5BF-A3C6-5D3C-2C66-F36DAE397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FDB02AB-84C8-4DD0-1B3A-C2FADB4B75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1B94EBC-54BE-1A84-8449-875A50301E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CFCA178-A22C-2EF6-742F-85C4617B6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3E41-CF31-4069-8B84-070E4D04F5BF}" type="datetimeFigureOut">
              <a:rPr lang="pt-BR" smtClean="0"/>
              <a:t>21/06/2025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095DBFB-59A9-C299-3450-B2FD6F060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178EC60-AF0D-0CEF-D7DF-601A752D1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ABFD8-83AD-465F-B676-DE26D48CD1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852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30EE1-079C-9CB8-AA38-181B89B8F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B60FBDD-F932-7A9F-21FE-79A9126C0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3E41-CF31-4069-8B84-070E4D04F5BF}" type="datetimeFigureOut">
              <a:rPr lang="pt-BR" smtClean="0"/>
              <a:t>21/06/2025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DFB74D0-D116-1361-D471-E82DD162B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0E87282-B37F-CCFD-3AFD-6FF226827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ABFD8-83AD-465F-B676-DE26D48CD1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8646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F8B1D05-CA99-DF91-BAC4-393F16B15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3E41-CF31-4069-8B84-070E4D04F5BF}" type="datetimeFigureOut">
              <a:rPr lang="pt-BR" smtClean="0"/>
              <a:t>21/06/2025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82FC250-6BFE-1616-8B5A-1094D73B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2350F41-5622-995F-15EA-CFBDD0AC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ABFD8-83AD-465F-B676-DE26D48CD1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3555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0223E6-9F9A-10F3-5B82-771886E2C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06BEF0-1B3A-CA13-51C7-0557E55DA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ED64B71-75B5-470A-9727-896048BE0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5D77F50-E3D1-2F26-00B0-291FF2C3E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3E41-CF31-4069-8B84-070E4D04F5BF}" type="datetimeFigureOut">
              <a:rPr lang="pt-BR" smtClean="0"/>
              <a:t>21/06/2025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FD5ACB6-6448-FF06-FE50-C97E55415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57E989E-B9F7-57D5-5C36-A3BA5BC62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ABFD8-83AD-465F-B676-DE26D48CD1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8944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486149-24D4-1738-5464-EC0A03A10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3AE6608-4260-F99C-1286-C46E7474DA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73FC48D-ECE0-6EF3-FD67-7CCD9A798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1B0584-3D96-5BFC-DDB0-F3B0C87E8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C3E41-CF31-4069-8B84-070E4D04F5BF}" type="datetimeFigureOut">
              <a:rPr lang="pt-BR" smtClean="0"/>
              <a:t>21/06/2025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B4DDD3B-6A6D-C395-2818-1A5DD1E92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1DCD969-2CAB-97D2-5A56-D2BB858FD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ABFD8-83AD-465F-B676-DE26D48CD1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2297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CEF2C89-AC2B-1233-3ACE-37DD90985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B764AC-6558-F100-1717-DA0AE27C1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5BFD13-EBA9-FD04-816C-E48F059ED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DC3E41-CF31-4069-8B84-070E4D04F5BF}" type="datetimeFigureOut">
              <a:rPr lang="pt-BR" smtClean="0"/>
              <a:t>21/06/2025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9A441F-3F15-B39E-4943-536A530678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DCC0EB-4DEA-82C4-EFAB-B5A494C78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9ABFD8-83AD-465F-B676-DE26D48CD1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6510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F986F6D-E543-A164-AB21-80C63D118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014" y="2249631"/>
            <a:ext cx="7001852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387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E776FD-B7C6-260B-0B77-3A4A16B530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11D5BC7-106F-BD4E-5D03-69017894B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304" y="446502"/>
            <a:ext cx="9713391" cy="596499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3E0BAB2-B3F3-5A6C-0F78-2DA31F3C3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" y="290296"/>
            <a:ext cx="11757660" cy="651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05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94BBA0-CCEF-55EC-3912-7F3C089550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0023CFD5-05AA-C142-D250-E3C2FB633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7982"/>
            <a:ext cx="12192000" cy="661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698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E80997-9889-5FFB-361E-C4AAA6C84E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DC950C4-F9D8-7D8D-A70A-5314C713B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5232"/>
            <a:ext cx="12192000" cy="528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852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43DCC1-0516-0A67-E415-1737FC7B53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6F8D631-604E-AAE7-79DE-890A9B9C5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" y="312807"/>
            <a:ext cx="11490960" cy="623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141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B1DAE8-5967-FB16-351F-5799FE6770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8207279-107C-537B-7B75-0AAFCA11E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" y="2311098"/>
            <a:ext cx="10774680" cy="111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095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526FD7-301E-CAA3-CDF4-8E7A3E4587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6B65016-4ED4-17C9-D862-28801CC6B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016" y="790828"/>
            <a:ext cx="8751967" cy="527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764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141160-EA03-718F-F014-D5D3AF2C27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25DE20A-DBBB-E057-3E00-1144056DF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258" y="342677"/>
            <a:ext cx="9857484" cy="617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3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D23FC9-3781-EA15-F0B5-CACE81DEDF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3FC1A28-8B62-9A25-FF12-ED4CED678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554"/>
            <a:ext cx="12192000" cy="654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81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8277A2-B8B4-B7E2-84C8-8BF9D6AC6F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7A5818A-0664-795E-C499-60B3462D7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2387"/>
            <a:ext cx="12192000" cy="557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646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1068F7-6CD8-D8A8-5722-F3658ADF69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8568242-EB15-3F0F-995C-633537D89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735" y="2820334"/>
            <a:ext cx="5500530" cy="121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66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FA7DBE-D902-37CA-77AB-2EB96C53CB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690E9F3-A246-2F7B-73D6-2393384AF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7597"/>
            <a:ext cx="12192000" cy="626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6966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B2C95D-A6F0-63B4-7DFB-87014C180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6A2C860-B17B-7505-9769-1D1069BFF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30" y="550186"/>
            <a:ext cx="9451190" cy="350859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7E4B89F-FA07-11D5-D1A7-0DB20C21C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713" y="4540505"/>
            <a:ext cx="8006769" cy="117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826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3D33FD-CAA7-0199-9761-459EF833BE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C4443C2-BA0E-A4B1-1720-22D033340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310" y="874207"/>
            <a:ext cx="7108801" cy="456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8486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C68020-8D41-0742-BA85-AF17E71574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7B2BDD1-B137-9C1A-2526-83F576231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050" y="1152398"/>
            <a:ext cx="9887994" cy="264236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2934BBC-727E-AC4E-5AC7-CAF7FBFE5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513" y="3794760"/>
            <a:ext cx="3322687" cy="247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5667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361DA8-1115-07BA-9BD9-4A8309CDA3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F483325-22CC-5E6E-390D-D61417F5B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741" y="525620"/>
            <a:ext cx="8710140" cy="290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001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6081AF-04CF-3E59-4568-8EE84B0E77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661F97F-9710-62DB-E61B-8031A349D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000" y="2605960"/>
            <a:ext cx="7944959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477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9954B8-A350-7BCB-B464-B4783C1F9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D57863D-FC76-EE1E-BBC4-3C442FD9C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258" y="710753"/>
            <a:ext cx="8829483" cy="54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144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1E19CB-7EFC-E894-E884-84C73D9161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2C50B3A-051C-69B9-E731-5826D1DE6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" y="810925"/>
            <a:ext cx="11026140" cy="585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733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9CB207-DCB2-5AD5-D364-F6B6C842E9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BA467ED-B6A0-E4C9-6A3B-186FC2ED9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796"/>
            <a:ext cx="12192000" cy="678040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F825884-A67C-E600-B09D-B34233C7C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91196"/>
            <a:ext cx="12192000" cy="678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52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F4CAB1-81BE-D53F-1425-2B40EF1C8F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EC25E49-C6CE-6459-1424-F958E7A72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784" y="2843130"/>
            <a:ext cx="7754432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607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AAA34F-F67B-4E7C-5514-E1B811B90E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5EC1B21-5842-D24B-59D6-FAB52AFE0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304" y="446502"/>
            <a:ext cx="9713391" cy="596499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85B2131-685E-FBDA-FA40-1B203E538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704" y="598902"/>
            <a:ext cx="9713391" cy="596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91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7B8186-692D-189A-F1E9-BB509890E8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1C3E7CB-9CCD-6809-CE24-9719C113E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304" y="446502"/>
            <a:ext cx="9713391" cy="596499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123F84B8-CAAD-D57C-396B-2FC81E57D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74" y="283979"/>
            <a:ext cx="11592926" cy="629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4544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0</Words>
  <Application>Microsoft Office PowerPoint</Application>
  <PresentationFormat>Widescreen</PresentationFormat>
  <Paragraphs>0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7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Dionizio Porfírio</dc:creator>
  <cp:lastModifiedBy>Dionizio Porfírio</cp:lastModifiedBy>
  <cp:revision>1</cp:revision>
  <dcterms:created xsi:type="dcterms:W3CDTF">2025-06-21T10:22:28Z</dcterms:created>
  <dcterms:modified xsi:type="dcterms:W3CDTF">2025-06-21T10:51:08Z</dcterms:modified>
</cp:coreProperties>
</file>