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p:scale>
          <a:sx n="75" d="100"/>
          <a:sy n="75" d="100"/>
        </p:scale>
        <p:origin x="749" y="38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6/9/2020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6/9/2020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6/9/2020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6/9/2020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6/9/2020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Jakarta Business </a:t>
            </a:r>
            <a:r>
              <a:rPr lang="en-US" b="1" dirty="0" smtClean="0"/>
              <a:t>Clustering</a:t>
            </a:r>
            <a:endParaRPr lang="en-US" dirty="0"/>
          </a:p>
        </p:txBody>
      </p:sp>
      <p:sp>
        <p:nvSpPr>
          <p:cNvPr id="3" name="Subtitle 2"/>
          <p:cNvSpPr>
            <a:spLocks noGrp="1"/>
          </p:cNvSpPr>
          <p:nvPr>
            <p:ph type="subTitle" idx="1"/>
          </p:nvPr>
        </p:nvSpPr>
        <p:spPr/>
        <p:txBody>
          <a:bodyPr/>
          <a:lstStyle/>
          <a:p>
            <a:r>
              <a:rPr lang="en-US" dirty="0" err="1"/>
              <a:t>Dionisius</a:t>
            </a:r>
            <a:r>
              <a:rPr lang="en-US" dirty="0"/>
              <a:t> Darryl </a:t>
            </a:r>
            <a:r>
              <a:rPr lang="en-US" dirty="0" err="1"/>
              <a:t>Hermansyah</a:t>
            </a:r>
            <a:endParaRPr lang="en-US" dirty="0"/>
          </a:p>
          <a:p>
            <a:r>
              <a:rPr lang="en-US" dirty="0"/>
              <a:t>June 2020</a:t>
            </a:r>
          </a:p>
          <a:p>
            <a:endParaRPr lang="en-US" dirty="0"/>
          </a:p>
        </p:txBody>
      </p:sp>
    </p:spTree>
    <p:extLst>
      <p:ext uri="{BB962C8B-B14F-4D97-AF65-F5344CB8AC3E}">
        <p14:creationId xmlns:p14="http://schemas.microsoft.com/office/powerpoint/2010/main" val="3872843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ndonesia to move capital from Jakarta to East Kalimantan ..."/>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1200" y="16934"/>
            <a:ext cx="11480800" cy="6841066"/>
          </a:xfrm>
          <a:prstGeom prst="rect">
            <a:avLst/>
          </a:prstGeom>
          <a:noFill/>
          <a:ln>
            <a:noFill/>
          </a:ln>
        </p:spPr>
      </p:pic>
      <p:sp>
        <p:nvSpPr>
          <p:cNvPr id="2" name="Title 1"/>
          <p:cNvSpPr>
            <a:spLocks noGrp="1"/>
          </p:cNvSpPr>
          <p:nvPr>
            <p:ph type="title"/>
          </p:nvPr>
        </p:nvSpPr>
        <p:spPr/>
        <p:txBody>
          <a:bodyPr>
            <a:normAutofit/>
          </a:bodyPr>
          <a:lstStyle/>
          <a:p>
            <a:r>
              <a:rPr lang="en-US" sz="8000" b="1" dirty="0" smtClean="0"/>
              <a:t>Goals</a:t>
            </a:r>
            <a:endParaRPr lang="en-US" sz="8000" b="1" dirty="0"/>
          </a:p>
        </p:txBody>
      </p:sp>
      <p:sp>
        <p:nvSpPr>
          <p:cNvPr id="3" name="Content Placeholder 2"/>
          <p:cNvSpPr>
            <a:spLocks noGrp="1"/>
          </p:cNvSpPr>
          <p:nvPr>
            <p:ph idx="1"/>
          </p:nvPr>
        </p:nvSpPr>
        <p:spPr>
          <a:xfrm>
            <a:off x="2218267" y="2319867"/>
            <a:ext cx="8754533" cy="3581400"/>
          </a:xfrm>
        </p:spPr>
        <p:txBody>
          <a:bodyPr>
            <a:normAutofit/>
          </a:bodyPr>
          <a:lstStyle/>
          <a:p>
            <a:pPr marL="0" indent="0">
              <a:buNone/>
            </a:pPr>
            <a:r>
              <a:rPr lang="en-US" sz="4400" dirty="0" smtClean="0"/>
              <a:t>“To </a:t>
            </a:r>
            <a:r>
              <a:rPr lang="en-US" sz="4400" dirty="0"/>
              <a:t>explore and cluster the neighborhoods in Jakarta, Indonesia and also to determine the best location for various business </a:t>
            </a:r>
            <a:r>
              <a:rPr lang="en-US" sz="4400" dirty="0" smtClean="0"/>
              <a:t>placement”</a:t>
            </a:r>
            <a:endParaRPr lang="en-US" sz="4400" dirty="0"/>
          </a:p>
        </p:txBody>
      </p:sp>
    </p:spTree>
    <p:extLst>
      <p:ext uri="{BB962C8B-B14F-4D97-AF65-F5344CB8AC3E}">
        <p14:creationId xmlns:p14="http://schemas.microsoft.com/office/powerpoint/2010/main" val="1618806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ndonesia to move capital from Jakarta to East Kalimantan ..."/>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1200" y="16934"/>
            <a:ext cx="11480800" cy="6841066"/>
          </a:xfrm>
          <a:prstGeom prst="rect">
            <a:avLst/>
          </a:prstGeom>
          <a:noFill/>
          <a:ln>
            <a:noFill/>
          </a:ln>
        </p:spPr>
      </p:pic>
      <p:sp>
        <p:nvSpPr>
          <p:cNvPr id="2" name="Title 1"/>
          <p:cNvSpPr>
            <a:spLocks noGrp="1"/>
          </p:cNvSpPr>
          <p:nvPr>
            <p:ph type="title"/>
          </p:nvPr>
        </p:nvSpPr>
        <p:spPr>
          <a:xfrm>
            <a:off x="1046480" y="492760"/>
            <a:ext cx="9601200" cy="1485900"/>
          </a:xfrm>
        </p:spPr>
        <p:txBody>
          <a:bodyPr>
            <a:normAutofit/>
          </a:bodyPr>
          <a:lstStyle/>
          <a:p>
            <a:r>
              <a:rPr lang="en-US" sz="6000" b="1" dirty="0" smtClean="0"/>
              <a:t>Target Audience</a:t>
            </a:r>
            <a:endParaRPr lang="en-US" sz="6000" b="1" dirty="0"/>
          </a:p>
        </p:txBody>
      </p:sp>
      <p:sp>
        <p:nvSpPr>
          <p:cNvPr id="3" name="Content Placeholder 2"/>
          <p:cNvSpPr>
            <a:spLocks noGrp="1"/>
          </p:cNvSpPr>
          <p:nvPr>
            <p:ph idx="1"/>
          </p:nvPr>
        </p:nvSpPr>
        <p:spPr>
          <a:xfrm>
            <a:off x="1778000" y="1747520"/>
            <a:ext cx="9601200" cy="3581400"/>
          </a:xfrm>
        </p:spPr>
        <p:txBody>
          <a:bodyPr>
            <a:noAutofit/>
          </a:bodyPr>
          <a:lstStyle/>
          <a:p>
            <a:pPr lvl="0"/>
            <a:r>
              <a:rPr lang="en-US" sz="3200" dirty="0"/>
              <a:t>Potential constructor who wants to start their own business and need a recommendation for setting up their office in Jakarta</a:t>
            </a:r>
          </a:p>
          <a:p>
            <a:pPr lvl="0"/>
            <a:r>
              <a:rPr lang="en-US" sz="3200" dirty="0"/>
              <a:t>Existing company who wants to renew their place in a different area of neighborhoods in Jakarta</a:t>
            </a:r>
          </a:p>
          <a:p>
            <a:pPr lvl="0"/>
            <a:r>
              <a:rPr lang="en-US" sz="3200" dirty="0"/>
              <a:t>Anyone who is interested in neighborhood clustering using Python as a data science tools</a:t>
            </a:r>
          </a:p>
        </p:txBody>
      </p:sp>
    </p:spTree>
    <p:extLst>
      <p:ext uri="{BB962C8B-B14F-4D97-AF65-F5344CB8AC3E}">
        <p14:creationId xmlns:p14="http://schemas.microsoft.com/office/powerpoint/2010/main" val="21760221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ndonesia to move capital from Jakarta to East Kalimantan ..."/>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1200" y="16934"/>
            <a:ext cx="11480800" cy="6841066"/>
          </a:xfrm>
          <a:prstGeom prst="rect">
            <a:avLst/>
          </a:prstGeom>
          <a:noFill/>
          <a:ln>
            <a:noFill/>
          </a:ln>
        </p:spPr>
      </p:pic>
      <p:sp>
        <p:nvSpPr>
          <p:cNvPr id="2" name="Title 1"/>
          <p:cNvSpPr>
            <a:spLocks noGrp="1"/>
          </p:cNvSpPr>
          <p:nvPr>
            <p:ph type="title"/>
          </p:nvPr>
        </p:nvSpPr>
        <p:spPr/>
        <p:txBody>
          <a:bodyPr>
            <a:normAutofit/>
          </a:bodyPr>
          <a:lstStyle/>
          <a:p>
            <a:r>
              <a:rPr lang="en-US" sz="6600" b="1" dirty="0" smtClean="0"/>
              <a:t>Data</a:t>
            </a:r>
            <a:endParaRPr lang="en-US" sz="6600" b="1" dirty="0"/>
          </a:p>
        </p:txBody>
      </p:sp>
      <p:sp>
        <p:nvSpPr>
          <p:cNvPr id="3" name="Content Placeholder 2"/>
          <p:cNvSpPr>
            <a:spLocks noGrp="1"/>
          </p:cNvSpPr>
          <p:nvPr>
            <p:ph idx="1"/>
          </p:nvPr>
        </p:nvSpPr>
        <p:spPr>
          <a:xfrm>
            <a:off x="1950720" y="2286000"/>
            <a:ext cx="9601200" cy="3581400"/>
          </a:xfrm>
        </p:spPr>
        <p:txBody>
          <a:bodyPr>
            <a:normAutofit/>
          </a:bodyPr>
          <a:lstStyle/>
          <a:p>
            <a:pPr lvl="0"/>
            <a:r>
              <a:rPr lang="en-US" sz="2800" dirty="0"/>
              <a:t>Wikipedia that provides list of Jakarta neighborhoods (https://en.wikipedia.org/wiki/List_of_districts_of_Jakarta)</a:t>
            </a:r>
          </a:p>
          <a:p>
            <a:pPr lvl="0"/>
            <a:r>
              <a:rPr lang="en-US" sz="2800" dirty="0" err="1"/>
              <a:t>FourSquare</a:t>
            </a:r>
            <a:r>
              <a:rPr lang="en-US" sz="2800" dirty="0"/>
              <a:t> API that provides surrounding venues of a given coordinates. </a:t>
            </a:r>
          </a:p>
          <a:p>
            <a:pPr marL="0" indent="0">
              <a:buNone/>
            </a:pPr>
            <a:endParaRPr lang="en-US" sz="2800" dirty="0"/>
          </a:p>
        </p:txBody>
      </p:sp>
    </p:spTree>
    <p:extLst>
      <p:ext uri="{BB962C8B-B14F-4D97-AF65-F5344CB8AC3E}">
        <p14:creationId xmlns:p14="http://schemas.microsoft.com/office/powerpoint/2010/main" val="2480340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ndonesia to move capital from Jakarta to East Kalimantan ..."/>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1200" y="16934"/>
            <a:ext cx="11480800" cy="6841066"/>
          </a:xfrm>
          <a:prstGeom prst="rect">
            <a:avLst/>
          </a:prstGeom>
          <a:noFill/>
          <a:ln>
            <a:noFill/>
          </a:ln>
        </p:spPr>
      </p:pic>
      <p:sp>
        <p:nvSpPr>
          <p:cNvPr id="2" name="Title 1"/>
          <p:cNvSpPr>
            <a:spLocks noGrp="1"/>
          </p:cNvSpPr>
          <p:nvPr>
            <p:ph type="title"/>
          </p:nvPr>
        </p:nvSpPr>
        <p:spPr>
          <a:xfrm>
            <a:off x="934720" y="695960"/>
            <a:ext cx="9601200" cy="1485900"/>
          </a:xfrm>
        </p:spPr>
        <p:txBody>
          <a:bodyPr>
            <a:normAutofit/>
          </a:bodyPr>
          <a:lstStyle/>
          <a:p>
            <a:r>
              <a:rPr lang="en-US" sz="7200" b="1" dirty="0" smtClean="0"/>
              <a:t>Methodology</a:t>
            </a:r>
            <a:endParaRPr lang="en-US" sz="7200" b="1" dirty="0"/>
          </a:p>
        </p:txBody>
      </p:sp>
      <p:sp>
        <p:nvSpPr>
          <p:cNvPr id="3" name="Content Placeholder 2"/>
          <p:cNvSpPr>
            <a:spLocks noGrp="1"/>
          </p:cNvSpPr>
          <p:nvPr>
            <p:ph idx="1"/>
          </p:nvPr>
        </p:nvSpPr>
        <p:spPr/>
        <p:txBody>
          <a:bodyPr>
            <a:noAutofit/>
          </a:bodyPr>
          <a:lstStyle/>
          <a:p>
            <a:r>
              <a:rPr lang="en-US" sz="3200" b="1" dirty="0"/>
              <a:t>Web scraping</a:t>
            </a:r>
            <a:endParaRPr lang="en-US" sz="3200" dirty="0"/>
          </a:p>
          <a:p>
            <a:r>
              <a:rPr lang="en-US" sz="3200" b="1" dirty="0" smtClean="0"/>
              <a:t>Getting the coordinates</a:t>
            </a:r>
          </a:p>
          <a:p>
            <a:r>
              <a:rPr lang="en-US" sz="3200" b="1" dirty="0" smtClean="0"/>
              <a:t>Data </a:t>
            </a:r>
            <a:r>
              <a:rPr lang="en-US" sz="3200" b="1" dirty="0"/>
              <a:t>visualization</a:t>
            </a:r>
            <a:endParaRPr lang="en-US" sz="3200" dirty="0"/>
          </a:p>
          <a:p>
            <a:r>
              <a:rPr lang="en-US" sz="3200" b="1" dirty="0" smtClean="0"/>
              <a:t>Venues </a:t>
            </a:r>
            <a:r>
              <a:rPr lang="en-US" sz="3200" b="1" dirty="0"/>
              <a:t>exploration using </a:t>
            </a:r>
            <a:r>
              <a:rPr lang="en-US" sz="3200" b="1" dirty="0" err="1"/>
              <a:t>FourSquare</a:t>
            </a:r>
            <a:r>
              <a:rPr lang="en-US" sz="3200" b="1" dirty="0"/>
              <a:t> API</a:t>
            </a:r>
            <a:endParaRPr lang="en-US" sz="3200" dirty="0"/>
          </a:p>
          <a:p>
            <a:r>
              <a:rPr lang="en-US" sz="3200" b="1" dirty="0" smtClean="0"/>
              <a:t>One-hot </a:t>
            </a:r>
            <a:r>
              <a:rPr lang="en-US" sz="3200" b="1" dirty="0"/>
              <a:t>encoding</a:t>
            </a:r>
            <a:endParaRPr lang="en-US" sz="3200" dirty="0"/>
          </a:p>
          <a:p>
            <a:r>
              <a:rPr lang="en-US" sz="3200" b="1" dirty="0" smtClean="0"/>
              <a:t>K-Means Clustering</a:t>
            </a:r>
            <a:endParaRPr lang="en-US" sz="3200" dirty="0"/>
          </a:p>
        </p:txBody>
      </p:sp>
    </p:spTree>
    <p:extLst>
      <p:ext uri="{BB962C8B-B14F-4D97-AF65-F5344CB8AC3E}">
        <p14:creationId xmlns:p14="http://schemas.microsoft.com/office/powerpoint/2010/main" val="4107434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ndonesia to move capital from Jakarta to East Kalimantan ..."/>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1200" y="16934"/>
            <a:ext cx="11480800" cy="6841066"/>
          </a:xfrm>
          <a:prstGeom prst="rect">
            <a:avLst/>
          </a:prstGeom>
          <a:noFill/>
          <a:ln>
            <a:noFill/>
          </a:ln>
        </p:spPr>
      </p:pic>
      <p:sp>
        <p:nvSpPr>
          <p:cNvPr id="2" name="Title 1"/>
          <p:cNvSpPr>
            <a:spLocks noGrp="1"/>
          </p:cNvSpPr>
          <p:nvPr>
            <p:ph type="title"/>
          </p:nvPr>
        </p:nvSpPr>
        <p:spPr>
          <a:xfrm>
            <a:off x="1188720" y="386080"/>
            <a:ext cx="9601200" cy="1485900"/>
          </a:xfrm>
        </p:spPr>
        <p:txBody>
          <a:bodyPr>
            <a:normAutofit/>
          </a:bodyPr>
          <a:lstStyle/>
          <a:p>
            <a:r>
              <a:rPr lang="en-US" sz="6600" b="1" dirty="0" smtClean="0"/>
              <a:t>Result &amp; Discussion</a:t>
            </a:r>
            <a:endParaRPr lang="en-US" sz="6600" b="1" dirty="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597024" y="1871980"/>
            <a:ext cx="5616575" cy="4417060"/>
          </a:xfrm>
          <a:prstGeom prst="rect">
            <a:avLst/>
          </a:prstGeom>
          <a:ln>
            <a:solidFill>
              <a:schemeClr val="tx1"/>
            </a:solidFill>
          </a:ln>
        </p:spPr>
      </p:pic>
      <p:sp>
        <p:nvSpPr>
          <p:cNvPr id="5" name="Rectangle 4"/>
          <p:cNvSpPr/>
          <p:nvPr/>
        </p:nvSpPr>
        <p:spPr>
          <a:xfrm>
            <a:off x="7628255" y="2479179"/>
            <a:ext cx="3618865" cy="3385542"/>
          </a:xfrm>
          <a:prstGeom prst="rect">
            <a:avLst/>
          </a:prstGeom>
        </p:spPr>
        <p:txBody>
          <a:bodyPr wrap="square">
            <a:spAutoFit/>
          </a:bodyPr>
          <a:lstStyle/>
          <a:p>
            <a:pPr algn="just">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According to the </a:t>
            </a:r>
            <a:r>
              <a:rPr lang="en-US" sz="2000" dirty="0" err="1">
                <a:latin typeface="Calibri" panose="020F0502020204030204" pitchFamily="34" charset="0"/>
                <a:ea typeface="Calibri" panose="020F0502020204030204" pitchFamily="34" charset="0"/>
                <a:cs typeface="Times New Roman" panose="02020603050405020304" pitchFamily="18" charset="0"/>
              </a:rPr>
              <a:t>dataframe</a:t>
            </a:r>
            <a:r>
              <a:rPr lang="en-US" sz="2000" dirty="0">
                <a:latin typeface="Calibri" panose="020F0502020204030204" pitchFamily="34" charset="0"/>
                <a:ea typeface="Calibri" panose="020F0502020204030204" pitchFamily="34" charset="0"/>
                <a:cs typeface="Times New Roman" panose="02020603050405020304" pitchFamily="18" charset="0"/>
              </a:rPr>
              <a:t>, the most frequent venue that we may look at for each neighborhood is food industries such as restaurant, food court, café, etc. It is recommended for business owner that want to start their businesses to get away from food since there are abundant venues already.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9476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ndonesia to move capital from Jakarta to East Kalimantan ..."/>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1200" y="16934"/>
            <a:ext cx="11480800" cy="6841066"/>
          </a:xfrm>
          <a:prstGeom prst="rect">
            <a:avLst/>
          </a:prstGeom>
          <a:noFill/>
          <a:ln>
            <a:noFill/>
          </a:ln>
        </p:spPr>
      </p:pic>
      <p:sp>
        <p:nvSpPr>
          <p:cNvPr id="2" name="Title 1"/>
          <p:cNvSpPr>
            <a:spLocks noGrp="1"/>
          </p:cNvSpPr>
          <p:nvPr>
            <p:ph type="title"/>
          </p:nvPr>
        </p:nvSpPr>
        <p:spPr>
          <a:xfrm>
            <a:off x="1249680" y="381000"/>
            <a:ext cx="9601200" cy="1485900"/>
          </a:xfrm>
        </p:spPr>
        <p:txBody>
          <a:bodyPr>
            <a:normAutofit/>
          </a:bodyPr>
          <a:lstStyle/>
          <a:p>
            <a:r>
              <a:rPr lang="en-US" sz="7200" b="1" dirty="0"/>
              <a:t>Result &amp; Discussion</a:t>
            </a: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691640" y="1632266"/>
            <a:ext cx="10033000" cy="2730183"/>
          </a:xfrm>
          <a:prstGeom prst="rect">
            <a:avLst/>
          </a:prstGeom>
          <a:ln>
            <a:solidFill>
              <a:schemeClr val="tx1"/>
            </a:solidFill>
          </a:ln>
        </p:spPr>
      </p:pic>
      <p:sp>
        <p:nvSpPr>
          <p:cNvPr id="6" name="Rectangle 5"/>
          <p:cNvSpPr/>
          <p:nvPr/>
        </p:nvSpPr>
        <p:spPr>
          <a:xfrm>
            <a:off x="1330960" y="4734548"/>
            <a:ext cx="10393680" cy="1084015"/>
          </a:xfrm>
          <a:prstGeom prst="rect">
            <a:avLst/>
          </a:prstGeom>
        </p:spPr>
        <p:txBody>
          <a:bodyPr wrap="square">
            <a:spAutoFit/>
          </a:bodyPr>
          <a:lstStyle/>
          <a:p>
            <a:pPr algn="just">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All in all, cluster 0 would be the best spot for all kind of businesses to be placed in, that includes 24 </a:t>
            </a:r>
            <a:r>
              <a:rPr lang="en-US" dirty="0" smtClean="0">
                <a:latin typeface="Calibri" panose="020F0502020204030204" pitchFamily="34" charset="0"/>
                <a:ea typeface="Calibri" panose="020F0502020204030204" pitchFamily="34" charset="0"/>
                <a:cs typeface="Times New Roman" panose="02020603050405020304" pitchFamily="18" charset="0"/>
              </a:rPr>
              <a:t>neighborhoods</a:t>
            </a:r>
          </a:p>
          <a:p>
            <a:pPr algn="just">
              <a:lnSpc>
                <a:spcPct val="107000"/>
              </a:lnSpc>
              <a:spcAft>
                <a:spcPts val="800"/>
              </a:spcAft>
            </a:pPr>
            <a:r>
              <a:rPr lang="en-US" dirty="0" smtClean="0">
                <a:latin typeface="Calibri" panose="020F0502020204030204" pitchFamily="34" charset="0"/>
                <a:ea typeface="Calibri" panose="020F0502020204030204" pitchFamily="34" charset="0"/>
                <a:cs typeface="Times New Roman" panose="02020603050405020304" pitchFamily="18" charset="0"/>
              </a:rPr>
              <a:t>On </a:t>
            </a:r>
            <a:r>
              <a:rPr lang="en-US" dirty="0">
                <a:latin typeface="Calibri" panose="020F0502020204030204" pitchFamily="34" charset="0"/>
                <a:ea typeface="Calibri" panose="020F0502020204030204" pitchFamily="34" charset="0"/>
                <a:cs typeface="Times New Roman" panose="02020603050405020304" pitchFamily="18" charset="0"/>
              </a:rPr>
              <a:t>the other hand, cluster 1 and 2 are worse than cluster 0, that includes 14 </a:t>
            </a:r>
            <a:r>
              <a:rPr lang="en-US" dirty="0" smtClean="0">
                <a:latin typeface="Calibri" panose="020F0502020204030204" pitchFamily="34" charset="0"/>
                <a:ea typeface="Calibri" panose="020F0502020204030204" pitchFamily="34" charset="0"/>
                <a:cs typeface="Times New Roman" panose="02020603050405020304" pitchFamily="18" charset="0"/>
              </a:rPr>
              <a:t>neighborhoods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63204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ndonesia to move capital from Jakarta to East Kalimantan ..."/>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1200" y="16934"/>
            <a:ext cx="11480800" cy="6841066"/>
          </a:xfrm>
          <a:prstGeom prst="rect">
            <a:avLst/>
          </a:prstGeom>
          <a:noFill/>
          <a:ln>
            <a:noFill/>
          </a:ln>
        </p:spPr>
      </p:pic>
      <p:sp>
        <p:nvSpPr>
          <p:cNvPr id="2" name="Title 1"/>
          <p:cNvSpPr>
            <a:spLocks noGrp="1"/>
          </p:cNvSpPr>
          <p:nvPr>
            <p:ph type="title"/>
          </p:nvPr>
        </p:nvSpPr>
        <p:spPr/>
        <p:txBody>
          <a:bodyPr>
            <a:normAutofit/>
          </a:bodyPr>
          <a:lstStyle/>
          <a:p>
            <a:r>
              <a:rPr lang="en-US" sz="6600" b="1" dirty="0" smtClean="0"/>
              <a:t>Conclusion</a:t>
            </a:r>
            <a:endParaRPr lang="en-US" sz="6600" b="1" dirty="0"/>
          </a:p>
        </p:txBody>
      </p:sp>
      <p:sp>
        <p:nvSpPr>
          <p:cNvPr id="3" name="Content Placeholder 2"/>
          <p:cNvSpPr>
            <a:spLocks noGrp="1"/>
          </p:cNvSpPr>
          <p:nvPr>
            <p:ph idx="1"/>
          </p:nvPr>
        </p:nvSpPr>
        <p:spPr/>
        <p:txBody>
          <a:bodyPr/>
          <a:lstStyle/>
          <a:p>
            <a:r>
              <a:rPr lang="en-US" dirty="0"/>
              <a:t>In conclusion, the best clusters for businesses placement in Jakarta are neighborhoods in cluster 0 that contains mostly food, health, hospitality, and entertainment industries</a:t>
            </a:r>
            <a:r>
              <a:rPr lang="en-US" dirty="0" smtClean="0"/>
              <a:t>.</a:t>
            </a:r>
            <a:endParaRPr lang="en-US" dirty="0"/>
          </a:p>
        </p:txBody>
      </p:sp>
    </p:spTree>
    <p:extLst>
      <p:ext uri="{BB962C8B-B14F-4D97-AF65-F5344CB8AC3E}">
        <p14:creationId xmlns:p14="http://schemas.microsoft.com/office/powerpoint/2010/main" val="3464455461"/>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8</TotalTime>
  <Words>260</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Franklin Gothic Book</vt:lpstr>
      <vt:lpstr>Times New Roman</vt:lpstr>
      <vt:lpstr>Crop</vt:lpstr>
      <vt:lpstr>Jakarta Business Clustering</vt:lpstr>
      <vt:lpstr>Goals</vt:lpstr>
      <vt:lpstr>Target Audience</vt:lpstr>
      <vt:lpstr>Data</vt:lpstr>
      <vt:lpstr>Methodology</vt:lpstr>
      <vt:lpstr>Result &amp; Discussion</vt:lpstr>
      <vt:lpstr>Result &amp; Discussion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Jakarta Business Clustering</dc:title>
  <dc:creator>dionisius.dh28@gmail.com</dc:creator>
  <cp:lastModifiedBy>dionisius.dh28@gmail.com</cp:lastModifiedBy>
  <cp:revision>2</cp:revision>
  <dcterms:created xsi:type="dcterms:W3CDTF">2020-06-09T10:53:33Z</dcterms:created>
  <dcterms:modified xsi:type="dcterms:W3CDTF">2020-06-09T11:01:33Z</dcterms:modified>
</cp:coreProperties>
</file>