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8"/>
  </p:notesMasterIdLst>
  <p:sldIdLst>
    <p:sldId id="287" r:id="rId2"/>
    <p:sldId id="278" r:id="rId3"/>
    <p:sldId id="279" r:id="rId4"/>
    <p:sldId id="280" r:id="rId5"/>
    <p:sldId id="281" r:id="rId6"/>
    <p:sldId id="282" r:id="rId7"/>
    <p:sldId id="283" r:id="rId8"/>
    <p:sldId id="288" r:id="rId9"/>
    <p:sldId id="284" r:id="rId10"/>
    <p:sldId id="293" r:id="rId11"/>
    <p:sldId id="286" r:id="rId12"/>
    <p:sldId id="292" r:id="rId13"/>
    <p:sldId id="289" r:id="rId14"/>
    <p:sldId id="294" r:id="rId15"/>
    <p:sldId id="291" r:id="rId16"/>
    <p:sldId id="290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34" autoAdjust="0"/>
  </p:normalViewPr>
  <p:slideViewPr>
    <p:cSldViewPr>
      <p:cViewPr>
        <p:scale>
          <a:sx n="50" d="100"/>
          <a:sy n="50" d="100"/>
        </p:scale>
        <p:origin x="1476" y="49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43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54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627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762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47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888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354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400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45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4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88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03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20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55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01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0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220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6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38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15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25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63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88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hyperlink" Target="https://cnt.prd.itau/communities/service/html/communityview?communityUuid=1cc7853c-f3e4-4e1b-bd2b-d106e4e82dc9#fullpageWidgetId=W8095a2895064_4040_8fbc_3e3d305829e9&amp;folder=a277d7d5-b75e-438f-8f6b-a23d33b9394c" TargetMode="External"/><Relationship Id="rId18" Type="http://schemas.openxmlformats.org/officeDocument/2006/relationships/image" Target="../media/image1.png"/><Relationship Id="rId3" Type="http://schemas.openxmlformats.org/officeDocument/2006/relationships/slide" Target="slide3.xml"/><Relationship Id="rId21" Type="http://schemas.openxmlformats.org/officeDocument/2006/relationships/slide" Target="slide7.xml"/><Relationship Id="rId7" Type="http://schemas.openxmlformats.org/officeDocument/2006/relationships/slide" Target="slide4.xml"/><Relationship Id="rId12" Type="http://schemas.openxmlformats.org/officeDocument/2006/relationships/hyperlink" Target="https://cnt.prd.itau/wikis/home?lang=pt-br#!/wiki/W31a1a81e0848_4fe8_93cd_4e580e4c05f8/page/Pr&#233; Requisitos para Abertura de Mudan&#231;a" TargetMode="External"/><Relationship Id="rId17" Type="http://schemas.openxmlformats.org/officeDocument/2006/relationships/hyperlink" Target="https://cnt.prd.itau/wikis/home?lang=pt-br#!/wiki/Wa4ef0c4976de_454f_b159_605e4d865396/page/FAQ - Perguntas Frequentes" TargetMode="External"/><Relationship Id="rId25" Type="http://schemas.openxmlformats.org/officeDocument/2006/relationships/slide" Target="slide16.xm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cnt.prd.itau/wikis/home?lang=pt-br#!/wiki/W31a1a81e0848_4fe8_93cd_4e580e4c05f8/page/Tutorial%20-%20PVI" TargetMode="External"/><Relationship Id="rId20" Type="http://schemas.openxmlformats.org/officeDocument/2006/relationships/hyperlink" Target="https://cnt.prd.itau/wikis/home?lang=pt-br#!/wiki/W31a1a81e0848_4fe8_93cd_4e580e4c05f8/page/Orienta&#231;&#245;es de Preenchimento de Mudan&#231;as" TargetMode="External"/><Relationship Id="rId1" Type="http://schemas.openxmlformats.org/officeDocument/2006/relationships/slideLayout" Target="../slideLayouts/slideLayout5.xml"/><Relationship Id="rId6" Type="http://schemas.openxmlformats.org/officeDocument/2006/relationships/slide" Target="slide5.xml"/><Relationship Id="rId11" Type="http://schemas.openxmlformats.org/officeDocument/2006/relationships/hyperlink" Target="https://cnt.prd.itau/wikis/home?lang=pt-br#!/wiki/W31a1a81e0848_4fe8_93cd_4e580e4c05f8/page/Tipos%2C%20motivos%20e%20processos%20de%20GMUD" TargetMode="External"/><Relationship Id="rId24" Type="http://schemas.openxmlformats.org/officeDocument/2006/relationships/hyperlink" Target="https://cnt.prd.itau/wikis/home?lang=pt-br#!/wiki/W31a1a81e0848_4fe8_93cd_4e580e4c05f8/page/Calend%C3%A1rios" TargetMode="External"/><Relationship Id="rId5" Type="http://schemas.openxmlformats.org/officeDocument/2006/relationships/slide" Target="slide2.xml"/><Relationship Id="rId15" Type="http://schemas.openxmlformats.org/officeDocument/2006/relationships/hyperlink" Target="https://cnt.prd.itau/wikis/home?lang=pt-br#!/wiki/8b580d60-df8c-4190-9032-22a19d205adb/page/323f2747-1f2d-4eb3-aa98-184f0116936d/attachments" TargetMode="External"/><Relationship Id="rId23" Type="http://schemas.openxmlformats.org/officeDocument/2006/relationships/hyperlink" Target="https://cnt.prd.itau/wikis/home?lang=pt-br#!/wiki/W31a1a81e0848_4fe8_93cd_4e580e4c05f8/page/Fluxo de Mudan&#231;as" TargetMode="External"/><Relationship Id="rId10" Type="http://schemas.openxmlformats.org/officeDocument/2006/relationships/slide" Target="slide13.xml"/><Relationship Id="rId19" Type="http://schemas.openxmlformats.org/officeDocument/2006/relationships/slide" Target="slide9.xml"/><Relationship Id="rId4" Type="http://schemas.openxmlformats.org/officeDocument/2006/relationships/slide" Target="slide15.xml"/><Relationship Id="rId9" Type="http://schemas.openxmlformats.org/officeDocument/2006/relationships/hyperlink" Target="https://cnt.prd.itau/wikis/home?lang=pt-br#!/wiki/W31a1a81e0848_4fe8_93cd_4e580e4c05f8/page/FAQ%20-%20Comunidades%20de%20entrega" TargetMode="External"/><Relationship Id="rId14" Type="http://schemas.openxmlformats.org/officeDocument/2006/relationships/hyperlink" Target="https://cnt.prd.itau/communities/service/html/communityview?communityUuid=1cc7853c-f3e4-4e1b-bd2b-d106e4e82dc9#fullpageWidgetId=W8095a2895064_4040_8fbc_3e3d305829e9&amp;file=01f6bada-62b6-4d51-9bdf-395a6e5d9ccb" TargetMode="External"/><Relationship Id="rId22" Type="http://schemas.openxmlformats.org/officeDocument/2006/relationships/hyperlink" Target="https://cnt.prd.itau/wikis/home?lang=pt-br#!/wiki/W31a1a81e0848_4fe8_93cd_4e580e4c05f8/page/Artefato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cnt.prd.itau/wikis/home?lang=pt-br#!/wiki/W31a1a81e0848_4fe8_93cd_4e580e4c05f8/page/Calend%C3%A1rios%20de%20Implanta%C3%A7%C3%B5es%20e%20Datas%20de%20Corte" TargetMode="Externa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hyperlink" Target="https://cnt.prd.itau/wikis/home?lang=pt-br#!/wiki/W31a1a81e0848_4fe8_93cd_4e580e4c05f8/page/Pr&#233; Requisitos para Abertura de Mudan&#231;a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46">
            <a:hlinkClick r:id="rId3" action="ppaction://hlinksldjump"/>
          </p:cNvPr>
          <p:cNvSpPr>
            <a:spLocks/>
          </p:cNvSpPr>
          <p:nvPr/>
        </p:nvSpPr>
        <p:spPr bwMode="auto">
          <a:xfrm>
            <a:off x="4121808" y="0"/>
            <a:ext cx="1969432" cy="1953294"/>
          </a:xfrm>
          <a:custGeom>
            <a:avLst/>
            <a:gdLst>
              <a:gd name="T0" fmla="*/ 0 w 1238"/>
              <a:gd name="T1" fmla="*/ 0 h 1229"/>
              <a:gd name="T2" fmla="*/ 1238 w 1238"/>
              <a:gd name="T3" fmla="*/ 0 h 1229"/>
              <a:gd name="T4" fmla="*/ 1238 w 1238"/>
              <a:gd name="T5" fmla="*/ 1088 h 1229"/>
              <a:gd name="T6" fmla="*/ 1238 w 1238"/>
              <a:gd name="T7" fmla="*/ 1088 h 1229"/>
              <a:gd name="T8" fmla="*/ 1121 w 1238"/>
              <a:gd name="T9" fmla="*/ 1095 h 1229"/>
              <a:gd name="T10" fmla="*/ 1012 w 1238"/>
              <a:gd name="T11" fmla="*/ 1113 h 1229"/>
              <a:gd name="T12" fmla="*/ 903 w 1238"/>
              <a:gd name="T13" fmla="*/ 1141 h 1229"/>
              <a:gd name="T14" fmla="*/ 801 w 1238"/>
              <a:gd name="T15" fmla="*/ 1181 h 1229"/>
              <a:gd name="T16" fmla="*/ 703 w 1238"/>
              <a:gd name="T17" fmla="*/ 1229 h 1229"/>
              <a:gd name="T18" fmla="*/ 0 w 1238"/>
              <a:gd name="T19" fmla="*/ 0 h 1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38" h="1229">
                <a:moveTo>
                  <a:pt x="0" y="0"/>
                </a:moveTo>
                <a:lnTo>
                  <a:pt x="1238" y="0"/>
                </a:lnTo>
                <a:lnTo>
                  <a:pt x="1238" y="1088"/>
                </a:lnTo>
                <a:lnTo>
                  <a:pt x="1238" y="1088"/>
                </a:lnTo>
                <a:lnTo>
                  <a:pt x="1121" y="1095"/>
                </a:lnTo>
                <a:lnTo>
                  <a:pt x="1012" y="1113"/>
                </a:lnTo>
                <a:lnTo>
                  <a:pt x="903" y="1141"/>
                </a:lnTo>
                <a:lnTo>
                  <a:pt x="801" y="1181"/>
                </a:lnTo>
                <a:lnTo>
                  <a:pt x="703" y="122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6000">
                <a:schemeClr val="accent1">
                  <a:lumMod val="75000"/>
                </a:schemeClr>
              </a:gs>
              <a:gs pos="17000">
                <a:schemeClr val="accent1"/>
              </a:gs>
            </a:gsLst>
            <a:lin ang="10800000" scaled="1"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49" name="Freeform 47">
            <a:hlinkClick r:id="rId4" action="ppaction://hlinksldjump"/>
          </p:cNvPr>
          <p:cNvSpPr>
            <a:spLocks/>
          </p:cNvSpPr>
          <p:nvPr/>
        </p:nvSpPr>
        <p:spPr bwMode="auto">
          <a:xfrm>
            <a:off x="-1588" y="3436143"/>
            <a:ext cx="4602235" cy="3437733"/>
          </a:xfrm>
          <a:custGeom>
            <a:avLst/>
            <a:gdLst>
              <a:gd name="T0" fmla="*/ 0 w 2893"/>
              <a:gd name="T1" fmla="*/ 0 h 2163"/>
              <a:gd name="T2" fmla="*/ 2753 w 2893"/>
              <a:gd name="T3" fmla="*/ 0 h 2163"/>
              <a:gd name="T4" fmla="*/ 2760 w 2893"/>
              <a:gd name="T5" fmla="*/ 114 h 2163"/>
              <a:gd name="T6" fmla="*/ 2777 w 2893"/>
              <a:gd name="T7" fmla="*/ 225 h 2163"/>
              <a:gd name="T8" fmla="*/ 2805 w 2893"/>
              <a:gd name="T9" fmla="*/ 330 h 2163"/>
              <a:gd name="T10" fmla="*/ 2844 w 2893"/>
              <a:gd name="T11" fmla="*/ 432 h 2163"/>
              <a:gd name="T12" fmla="*/ 2893 w 2893"/>
              <a:gd name="T13" fmla="*/ 529 h 2163"/>
              <a:gd name="T14" fmla="*/ 0 w 2893"/>
              <a:gd name="T15" fmla="*/ 2163 h 2163"/>
              <a:gd name="T16" fmla="*/ 0 w 2893"/>
              <a:gd name="T17" fmla="*/ 0 h 2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3" h="2163">
                <a:moveTo>
                  <a:pt x="0" y="0"/>
                </a:moveTo>
                <a:lnTo>
                  <a:pt x="2753" y="0"/>
                </a:lnTo>
                <a:lnTo>
                  <a:pt x="2760" y="114"/>
                </a:lnTo>
                <a:lnTo>
                  <a:pt x="2777" y="225"/>
                </a:lnTo>
                <a:lnTo>
                  <a:pt x="2805" y="330"/>
                </a:lnTo>
                <a:lnTo>
                  <a:pt x="2844" y="432"/>
                </a:lnTo>
                <a:lnTo>
                  <a:pt x="2893" y="529"/>
                </a:lnTo>
                <a:lnTo>
                  <a:pt x="0" y="216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9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lin ang="3960000" scaled="0"/>
            <a:tileRect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0" name="Freeform 48"/>
          <p:cNvSpPr>
            <a:spLocks/>
          </p:cNvSpPr>
          <p:nvPr/>
        </p:nvSpPr>
        <p:spPr bwMode="auto">
          <a:xfrm>
            <a:off x="0" y="0"/>
            <a:ext cx="4602235" cy="3432964"/>
          </a:xfrm>
          <a:custGeom>
            <a:avLst/>
            <a:gdLst>
              <a:gd name="T0" fmla="*/ 0 w 2893"/>
              <a:gd name="T1" fmla="*/ 0 h 2160"/>
              <a:gd name="T2" fmla="*/ 2893 w 2893"/>
              <a:gd name="T3" fmla="*/ 1634 h 2160"/>
              <a:gd name="T4" fmla="*/ 2844 w 2893"/>
              <a:gd name="T5" fmla="*/ 1729 h 2160"/>
              <a:gd name="T6" fmla="*/ 2805 w 2893"/>
              <a:gd name="T7" fmla="*/ 1831 h 2160"/>
              <a:gd name="T8" fmla="*/ 2777 w 2893"/>
              <a:gd name="T9" fmla="*/ 1938 h 2160"/>
              <a:gd name="T10" fmla="*/ 2760 w 2893"/>
              <a:gd name="T11" fmla="*/ 2047 h 2160"/>
              <a:gd name="T12" fmla="*/ 2753 w 2893"/>
              <a:gd name="T13" fmla="*/ 2160 h 2160"/>
              <a:gd name="T14" fmla="*/ 0 w 2893"/>
              <a:gd name="T15" fmla="*/ 2160 h 2160"/>
              <a:gd name="T16" fmla="*/ 0 w 2893"/>
              <a:gd name="T17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3" h="2160">
                <a:moveTo>
                  <a:pt x="0" y="0"/>
                </a:moveTo>
                <a:lnTo>
                  <a:pt x="2893" y="1634"/>
                </a:lnTo>
                <a:lnTo>
                  <a:pt x="2844" y="1729"/>
                </a:lnTo>
                <a:lnTo>
                  <a:pt x="2805" y="1831"/>
                </a:lnTo>
                <a:lnTo>
                  <a:pt x="2777" y="1938"/>
                </a:lnTo>
                <a:lnTo>
                  <a:pt x="2760" y="2047"/>
                </a:lnTo>
                <a:lnTo>
                  <a:pt x="2753" y="2160"/>
                </a:lnTo>
                <a:lnTo>
                  <a:pt x="0" y="216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60000">
                <a:schemeClr val="accent1"/>
              </a:gs>
            </a:gsLst>
            <a:lin ang="5400000" scaled="1"/>
            <a:tileRect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Freeform 49">
            <a:hlinkClick r:id="rId5" action="ppaction://hlinksldjump"/>
          </p:cNvPr>
          <p:cNvSpPr>
            <a:spLocks/>
          </p:cNvSpPr>
          <p:nvPr/>
        </p:nvSpPr>
        <p:spPr bwMode="auto">
          <a:xfrm>
            <a:off x="0" y="0"/>
            <a:ext cx="5240152" cy="2600153"/>
          </a:xfrm>
          <a:custGeom>
            <a:avLst/>
            <a:gdLst>
              <a:gd name="T0" fmla="*/ 0 w 3294"/>
              <a:gd name="T1" fmla="*/ 0 h 1636"/>
              <a:gd name="T2" fmla="*/ 2591 w 3294"/>
              <a:gd name="T3" fmla="*/ 0 h 1636"/>
              <a:gd name="T4" fmla="*/ 3294 w 3294"/>
              <a:gd name="T5" fmla="*/ 1229 h 1636"/>
              <a:gd name="T6" fmla="*/ 3197 w 3294"/>
              <a:gd name="T7" fmla="*/ 1292 h 1636"/>
              <a:gd name="T8" fmla="*/ 3109 w 3294"/>
              <a:gd name="T9" fmla="*/ 1366 h 1636"/>
              <a:gd name="T10" fmla="*/ 3027 w 3294"/>
              <a:gd name="T11" fmla="*/ 1448 h 1636"/>
              <a:gd name="T12" fmla="*/ 2955 w 3294"/>
              <a:gd name="T13" fmla="*/ 1538 h 1636"/>
              <a:gd name="T14" fmla="*/ 2893 w 3294"/>
              <a:gd name="T15" fmla="*/ 1636 h 1636"/>
              <a:gd name="T16" fmla="*/ 0 w 3294"/>
              <a:gd name="T17" fmla="*/ 2 h 1636"/>
              <a:gd name="T18" fmla="*/ 0 w 3294"/>
              <a:gd name="T19" fmla="*/ 0 h 1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94" h="1636">
                <a:moveTo>
                  <a:pt x="0" y="0"/>
                </a:moveTo>
                <a:lnTo>
                  <a:pt x="2591" y="0"/>
                </a:lnTo>
                <a:lnTo>
                  <a:pt x="3294" y="1229"/>
                </a:lnTo>
                <a:lnTo>
                  <a:pt x="3197" y="1292"/>
                </a:lnTo>
                <a:lnTo>
                  <a:pt x="3109" y="1366"/>
                </a:lnTo>
                <a:lnTo>
                  <a:pt x="3027" y="1448"/>
                </a:lnTo>
                <a:lnTo>
                  <a:pt x="2955" y="1538"/>
                </a:lnTo>
                <a:lnTo>
                  <a:pt x="2893" y="1636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6000">
                <a:schemeClr val="accent1">
                  <a:lumMod val="75000"/>
                </a:schemeClr>
              </a:gs>
              <a:gs pos="17000">
                <a:schemeClr val="accent1"/>
              </a:gs>
            </a:gsLst>
            <a:lin ang="10800000" scaled="1"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2" name="Freeform 50">
            <a:hlinkClick r:id="rId6" action="ppaction://hlinksldjump"/>
          </p:cNvPr>
          <p:cNvSpPr>
            <a:spLocks/>
          </p:cNvSpPr>
          <p:nvPr/>
        </p:nvSpPr>
        <p:spPr bwMode="auto">
          <a:xfrm>
            <a:off x="6951871" y="0"/>
            <a:ext cx="5229017" cy="2595385"/>
          </a:xfrm>
          <a:custGeom>
            <a:avLst/>
            <a:gdLst>
              <a:gd name="T0" fmla="*/ 719 w 3287"/>
              <a:gd name="T1" fmla="*/ 0 h 1633"/>
              <a:gd name="T2" fmla="*/ 3287 w 3287"/>
              <a:gd name="T3" fmla="*/ 0 h 1633"/>
              <a:gd name="T4" fmla="*/ 3287 w 3287"/>
              <a:gd name="T5" fmla="*/ 0 h 1633"/>
              <a:gd name="T6" fmla="*/ 394 w 3287"/>
              <a:gd name="T7" fmla="*/ 1633 h 1633"/>
              <a:gd name="T8" fmla="*/ 334 w 3287"/>
              <a:gd name="T9" fmla="*/ 1538 h 1633"/>
              <a:gd name="T10" fmla="*/ 262 w 3287"/>
              <a:gd name="T11" fmla="*/ 1450 h 1633"/>
              <a:gd name="T12" fmla="*/ 183 w 3287"/>
              <a:gd name="T13" fmla="*/ 1369 h 1633"/>
              <a:gd name="T14" fmla="*/ 95 w 3287"/>
              <a:gd name="T15" fmla="*/ 1297 h 1633"/>
              <a:gd name="T16" fmla="*/ 0 w 3287"/>
              <a:gd name="T17" fmla="*/ 1234 h 1633"/>
              <a:gd name="T18" fmla="*/ 719 w 3287"/>
              <a:gd name="T19" fmla="*/ 0 h 1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87" h="1633">
                <a:moveTo>
                  <a:pt x="719" y="0"/>
                </a:moveTo>
                <a:lnTo>
                  <a:pt x="3287" y="0"/>
                </a:lnTo>
                <a:lnTo>
                  <a:pt x="3287" y="0"/>
                </a:lnTo>
                <a:lnTo>
                  <a:pt x="394" y="1633"/>
                </a:lnTo>
                <a:lnTo>
                  <a:pt x="334" y="1538"/>
                </a:lnTo>
                <a:lnTo>
                  <a:pt x="262" y="1450"/>
                </a:lnTo>
                <a:lnTo>
                  <a:pt x="183" y="1369"/>
                </a:lnTo>
                <a:lnTo>
                  <a:pt x="95" y="1297"/>
                </a:lnTo>
                <a:lnTo>
                  <a:pt x="0" y="1234"/>
                </a:lnTo>
                <a:lnTo>
                  <a:pt x="719" y="0"/>
                </a:lnTo>
                <a:close/>
              </a:path>
            </a:pathLst>
          </a:custGeom>
          <a:gradFill>
            <a:gsLst>
              <a:gs pos="86000">
                <a:schemeClr val="accent1">
                  <a:lumMod val="75000"/>
                </a:schemeClr>
              </a:gs>
              <a:gs pos="17000">
                <a:schemeClr val="accent1"/>
              </a:gs>
            </a:gsLst>
            <a:lin ang="15000000" scaled="0"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Freeform 51">
            <a:hlinkClick r:id="rId7" action="ppaction://hlinksldjump"/>
          </p:cNvPr>
          <p:cNvSpPr>
            <a:spLocks/>
          </p:cNvSpPr>
          <p:nvPr/>
        </p:nvSpPr>
        <p:spPr bwMode="auto">
          <a:xfrm>
            <a:off x="6091240" y="0"/>
            <a:ext cx="2004430" cy="1961240"/>
          </a:xfrm>
          <a:custGeom>
            <a:avLst/>
            <a:gdLst>
              <a:gd name="T0" fmla="*/ 0 w 1260"/>
              <a:gd name="T1" fmla="*/ 0 h 1234"/>
              <a:gd name="T2" fmla="*/ 1260 w 1260"/>
              <a:gd name="T3" fmla="*/ 0 h 1234"/>
              <a:gd name="T4" fmla="*/ 541 w 1260"/>
              <a:gd name="T5" fmla="*/ 1234 h 1234"/>
              <a:gd name="T6" fmla="*/ 443 w 1260"/>
              <a:gd name="T7" fmla="*/ 1183 h 1234"/>
              <a:gd name="T8" fmla="*/ 339 w 1260"/>
              <a:gd name="T9" fmla="*/ 1144 h 1234"/>
              <a:gd name="T10" fmla="*/ 229 w 1260"/>
              <a:gd name="T11" fmla="*/ 1113 h 1234"/>
              <a:gd name="T12" fmla="*/ 116 w 1260"/>
              <a:gd name="T13" fmla="*/ 1095 h 1234"/>
              <a:gd name="T14" fmla="*/ 0 w 1260"/>
              <a:gd name="T15" fmla="*/ 1088 h 1234"/>
              <a:gd name="T16" fmla="*/ 0 w 1260"/>
              <a:gd name="T17" fmla="*/ 0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0" h="1234">
                <a:moveTo>
                  <a:pt x="0" y="0"/>
                </a:moveTo>
                <a:lnTo>
                  <a:pt x="1260" y="0"/>
                </a:lnTo>
                <a:lnTo>
                  <a:pt x="541" y="1234"/>
                </a:lnTo>
                <a:lnTo>
                  <a:pt x="443" y="1183"/>
                </a:lnTo>
                <a:lnTo>
                  <a:pt x="339" y="1144"/>
                </a:lnTo>
                <a:lnTo>
                  <a:pt x="229" y="1113"/>
                </a:lnTo>
                <a:lnTo>
                  <a:pt x="116" y="1095"/>
                </a:lnTo>
                <a:lnTo>
                  <a:pt x="0" y="108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86000">
                <a:schemeClr val="accent1">
                  <a:lumMod val="75000"/>
                </a:schemeClr>
              </a:gs>
              <a:gs pos="17000">
                <a:schemeClr val="accent1"/>
              </a:gs>
            </a:gsLst>
            <a:lin ang="10800000" scaled="1"/>
            <a:tileRect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4" name="Freeform 52"/>
          <p:cNvSpPr>
            <a:spLocks/>
          </p:cNvSpPr>
          <p:nvPr/>
        </p:nvSpPr>
        <p:spPr bwMode="auto">
          <a:xfrm>
            <a:off x="0" y="4276901"/>
            <a:ext cx="5230607" cy="2596974"/>
          </a:xfrm>
          <a:custGeom>
            <a:avLst/>
            <a:gdLst>
              <a:gd name="T0" fmla="*/ 2893 w 3288"/>
              <a:gd name="T1" fmla="*/ 0 h 1634"/>
              <a:gd name="T2" fmla="*/ 2953 w 3288"/>
              <a:gd name="T3" fmla="*/ 96 h 1634"/>
              <a:gd name="T4" fmla="*/ 3025 w 3288"/>
              <a:gd name="T5" fmla="*/ 184 h 1634"/>
              <a:gd name="T6" fmla="*/ 3104 w 3288"/>
              <a:gd name="T7" fmla="*/ 265 h 1634"/>
              <a:gd name="T8" fmla="*/ 3192 w 3288"/>
              <a:gd name="T9" fmla="*/ 337 h 1634"/>
              <a:gd name="T10" fmla="*/ 3288 w 3288"/>
              <a:gd name="T11" fmla="*/ 400 h 1634"/>
              <a:gd name="T12" fmla="*/ 2568 w 3288"/>
              <a:gd name="T13" fmla="*/ 1634 h 1634"/>
              <a:gd name="T14" fmla="*/ 0 w 3288"/>
              <a:gd name="T15" fmla="*/ 1634 h 1634"/>
              <a:gd name="T16" fmla="*/ 0 w 3288"/>
              <a:gd name="T17" fmla="*/ 1634 h 1634"/>
              <a:gd name="T18" fmla="*/ 2893 w 3288"/>
              <a:gd name="T19" fmla="*/ 0 h 1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88" h="1634">
                <a:moveTo>
                  <a:pt x="2893" y="0"/>
                </a:moveTo>
                <a:lnTo>
                  <a:pt x="2953" y="96"/>
                </a:lnTo>
                <a:lnTo>
                  <a:pt x="3025" y="184"/>
                </a:lnTo>
                <a:lnTo>
                  <a:pt x="3104" y="265"/>
                </a:lnTo>
                <a:lnTo>
                  <a:pt x="3192" y="337"/>
                </a:lnTo>
                <a:lnTo>
                  <a:pt x="3288" y="400"/>
                </a:lnTo>
                <a:lnTo>
                  <a:pt x="2568" y="1634"/>
                </a:lnTo>
                <a:lnTo>
                  <a:pt x="0" y="1634"/>
                </a:lnTo>
                <a:lnTo>
                  <a:pt x="0" y="1634"/>
                </a:lnTo>
                <a:lnTo>
                  <a:pt x="2893" y="0"/>
                </a:lnTo>
                <a:close/>
              </a:path>
            </a:pathLst>
          </a:custGeom>
          <a:gradFill>
            <a:gsLst>
              <a:gs pos="69000">
                <a:schemeClr val="accent1">
                  <a:lumMod val="75000"/>
                </a:schemeClr>
              </a:gs>
              <a:gs pos="48000">
                <a:schemeClr val="accent1"/>
              </a:gs>
            </a:gsLst>
            <a:lin ang="3000000" scaled="0"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5" name="Freeform 53"/>
          <p:cNvSpPr>
            <a:spLocks/>
          </p:cNvSpPr>
          <p:nvPr/>
        </p:nvSpPr>
        <p:spPr bwMode="auto">
          <a:xfrm>
            <a:off x="7578653" y="0"/>
            <a:ext cx="4602235" cy="3436143"/>
          </a:xfrm>
          <a:custGeom>
            <a:avLst/>
            <a:gdLst>
              <a:gd name="T0" fmla="*/ 2893 w 2893"/>
              <a:gd name="T1" fmla="*/ 0 h 2162"/>
              <a:gd name="T2" fmla="*/ 2893 w 2893"/>
              <a:gd name="T3" fmla="*/ 2162 h 2162"/>
              <a:gd name="T4" fmla="*/ 140 w 2893"/>
              <a:gd name="T5" fmla="*/ 2162 h 2162"/>
              <a:gd name="T6" fmla="*/ 133 w 2893"/>
              <a:gd name="T7" fmla="*/ 2049 h 2162"/>
              <a:gd name="T8" fmla="*/ 116 w 2893"/>
              <a:gd name="T9" fmla="*/ 1940 h 2162"/>
              <a:gd name="T10" fmla="*/ 86 w 2893"/>
              <a:gd name="T11" fmla="*/ 1833 h 2162"/>
              <a:gd name="T12" fmla="*/ 49 w 2893"/>
              <a:gd name="T13" fmla="*/ 1731 h 2162"/>
              <a:gd name="T14" fmla="*/ 0 w 2893"/>
              <a:gd name="T15" fmla="*/ 1633 h 2162"/>
              <a:gd name="T16" fmla="*/ 2893 w 2893"/>
              <a:gd name="T17" fmla="*/ 0 h 2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3" h="2162">
                <a:moveTo>
                  <a:pt x="2893" y="0"/>
                </a:moveTo>
                <a:lnTo>
                  <a:pt x="2893" y="2162"/>
                </a:lnTo>
                <a:lnTo>
                  <a:pt x="140" y="2162"/>
                </a:lnTo>
                <a:lnTo>
                  <a:pt x="133" y="2049"/>
                </a:lnTo>
                <a:lnTo>
                  <a:pt x="116" y="1940"/>
                </a:lnTo>
                <a:lnTo>
                  <a:pt x="86" y="1833"/>
                </a:lnTo>
                <a:lnTo>
                  <a:pt x="49" y="1731"/>
                </a:lnTo>
                <a:lnTo>
                  <a:pt x="0" y="1633"/>
                </a:lnTo>
                <a:lnTo>
                  <a:pt x="2893" y="0"/>
                </a:lnTo>
                <a:close/>
              </a:path>
            </a:pathLst>
          </a:custGeom>
          <a:gradFill>
            <a:gsLst>
              <a:gs pos="86000">
                <a:schemeClr val="accent1">
                  <a:lumMod val="75000"/>
                </a:schemeClr>
              </a:gs>
              <a:gs pos="17000">
                <a:schemeClr val="accent1"/>
              </a:gs>
            </a:gsLst>
            <a:lin ang="15000000" scaled="0"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6" name="Freeform 54">
            <a:hlinkClick r:id="rId8" action="ppaction://hlinksldjump"/>
          </p:cNvPr>
          <p:cNvSpPr>
            <a:spLocks/>
          </p:cNvSpPr>
          <p:nvPr/>
        </p:nvSpPr>
        <p:spPr bwMode="auto">
          <a:xfrm>
            <a:off x="6940736" y="4276901"/>
            <a:ext cx="5240152" cy="2596974"/>
          </a:xfrm>
          <a:custGeom>
            <a:avLst/>
            <a:gdLst>
              <a:gd name="T0" fmla="*/ 401 w 3294"/>
              <a:gd name="T1" fmla="*/ 0 h 1634"/>
              <a:gd name="T2" fmla="*/ 3294 w 3294"/>
              <a:gd name="T3" fmla="*/ 1632 h 1634"/>
              <a:gd name="T4" fmla="*/ 3294 w 3294"/>
              <a:gd name="T5" fmla="*/ 1634 h 1634"/>
              <a:gd name="T6" fmla="*/ 703 w 3294"/>
              <a:gd name="T7" fmla="*/ 1634 h 1634"/>
              <a:gd name="T8" fmla="*/ 0 w 3294"/>
              <a:gd name="T9" fmla="*/ 404 h 1634"/>
              <a:gd name="T10" fmla="*/ 97 w 3294"/>
              <a:gd name="T11" fmla="*/ 341 h 1634"/>
              <a:gd name="T12" fmla="*/ 185 w 3294"/>
              <a:gd name="T13" fmla="*/ 270 h 1634"/>
              <a:gd name="T14" fmla="*/ 267 w 3294"/>
              <a:gd name="T15" fmla="*/ 186 h 1634"/>
              <a:gd name="T16" fmla="*/ 339 w 3294"/>
              <a:gd name="T17" fmla="*/ 98 h 1634"/>
              <a:gd name="T18" fmla="*/ 401 w 3294"/>
              <a:gd name="T19" fmla="*/ 0 h 1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94" h="1634">
                <a:moveTo>
                  <a:pt x="401" y="0"/>
                </a:moveTo>
                <a:lnTo>
                  <a:pt x="3294" y="1632"/>
                </a:lnTo>
                <a:lnTo>
                  <a:pt x="3294" y="1634"/>
                </a:lnTo>
                <a:lnTo>
                  <a:pt x="703" y="1634"/>
                </a:lnTo>
                <a:lnTo>
                  <a:pt x="0" y="404"/>
                </a:lnTo>
                <a:lnTo>
                  <a:pt x="97" y="341"/>
                </a:lnTo>
                <a:lnTo>
                  <a:pt x="185" y="270"/>
                </a:lnTo>
                <a:lnTo>
                  <a:pt x="267" y="186"/>
                </a:lnTo>
                <a:lnTo>
                  <a:pt x="339" y="98"/>
                </a:lnTo>
                <a:lnTo>
                  <a:pt x="401" y="0"/>
                </a:lnTo>
                <a:close/>
              </a:path>
            </a:pathLst>
          </a:custGeom>
          <a:gradFill>
            <a:gsLst>
              <a:gs pos="87000">
                <a:schemeClr val="accent1">
                  <a:lumMod val="75000"/>
                </a:schemeClr>
              </a:gs>
              <a:gs pos="24000">
                <a:schemeClr val="accent1"/>
              </a:gs>
            </a:gsLst>
            <a:lin ang="0" scaled="1"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7" name="Freeform 55"/>
          <p:cNvSpPr>
            <a:spLocks/>
          </p:cNvSpPr>
          <p:nvPr/>
        </p:nvSpPr>
        <p:spPr bwMode="auto">
          <a:xfrm>
            <a:off x="7578653" y="3436143"/>
            <a:ext cx="4602235" cy="3434554"/>
          </a:xfrm>
          <a:custGeom>
            <a:avLst/>
            <a:gdLst>
              <a:gd name="T0" fmla="*/ 140 w 2893"/>
              <a:gd name="T1" fmla="*/ 0 h 2161"/>
              <a:gd name="T2" fmla="*/ 2893 w 2893"/>
              <a:gd name="T3" fmla="*/ 0 h 2161"/>
              <a:gd name="T4" fmla="*/ 2893 w 2893"/>
              <a:gd name="T5" fmla="*/ 2161 h 2161"/>
              <a:gd name="T6" fmla="*/ 0 w 2893"/>
              <a:gd name="T7" fmla="*/ 529 h 2161"/>
              <a:gd name="T8" fmla="*/ 49 w 2893"/>
              <a:gd name="T9" fmla="*/ 432 h 2161"/>
              <a:gd name="T10" fmla="*/ 86 w 2893"/>
              <a:gd name="T11" fmla="*/ 330 h 2161"/>
              <a:gd name="T12" fmla="*/ 116 w 2893"/>
              <a:gd name="T13" fmla="*/ 225 h 2161"/>
              <a:gd name="T14" fmla="*/ 133 w 2893"/>
              <a:gd name="T15" fmla="*/ 114 h 2161"/>
              <a:gd name="T16" fmla="*/ 140 w 2893"/>
              <a:gd name="T17" fmla="*/ 0 h 2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3" h="2161">
                <a:moveTo>
                  <a:pt x="140" y="0"/>
                </a:moveTo>
                <a:lnTo>
                  <a:pt x="2893" y="0"/>
                </a:lnTo>
                <a:lnTo>
                  <a:pt x="2893" y="2161"/>
                </a:lnTo>
                <a:lnTo>
                  <a:pt x="0" y="529"/>
                </a:lnTo>
                <a:lnTo>
                  <a:pt x="49" y="432"/>
                </a:lnTo>
                <a:lnTo>
                  <a:pt x="86" y="330"/>
                </a:lnTo>
                <a:lnTo>
                  <a:pt x="116" y="225"/>
                </a:lnTo>
                <a:lnTo>
                  <a:pt x="133" y="114"/>
                </a:lnTo>
                <a:lnTo>
                  <a:pt x="140" y="0"/>
                </a:lnTo>
                <a:close/>
              </a:path>
            </a:pathLst>
          </a:custGeom>
          <a:gradFill flip="none" rotWithShape="1">
            <a:gsLst>
              <a:gs pos="86000">
                <a:schemeClr val="accent1">
                  <a:lumMod val="75000"/>
                </a:schemeClr>
              </a:gs>
              <a:gs pos="17000">
                <a:schemeClr val="accent1"/>
              </a:gs>
            </a:gsLst>
            <a:lin ang="16800000" scaled="0"/>
            <a:tileRect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8" name="Freeform 56">
            <a:hlinkClick r:id="rId9"/>
          </p:cNvPr>
          <p:cNvSpPr>
            <a:spLocks/>
          </p:cNvSpPr>
          <p:nvPr/>
        </p:nvSpPr>
        <p:spPr bwMode="auto">
          <a:xfrm>
            <a:off x="6091240" y="4918992"/>
            <a:ext cx="1967841" cy="1954883"/>
          </a:xfrm>
          <a:custGeom>
            <a:avLst/>
            <a:gdLst>
              <a:gd name="T0" fmla="*/ 534 w 1237"/>
              <a:gd name="T1" fmla="*/ 0 h 1230"/>
              <a:gd name="T2" fmla="*/ 1237 w 1237"/>
              <a:gd name="T3" fmla="*/ 1230 h 1230"/>
              <a:gd name="T4" fmla="*/ 0 w 1237"/>
              <a:gd name="T5" fmla="*/ 1230 h 1230"/>
              <a:gd name="T6" fmla="*/ 0 w 1237"/>
              <a:gd name="T7" fmla="*/ 142 h 1230"/>
              <a:gd name="T8" fmla="*/ 113 w 1237"/>
              <a:gd name="T9" fmla="*/ 135 h 1230"/>
              <a:gd name="T10" fmla="*/ 225 w 1237"/>
              <a:gd name="T11" fmla="*/ 118 h 1230"/>
              <a:gd name="T12" fmla="*/ 334 w 1237"/>
              <a:gd name="T13" fmla="*/ 88 h 1230"/>
              <a:gd name="T14" fmla="*/ 436 w 1237"/>
              <a:gd name="T15" fmla="*/ 49 h 1230"/>
              <a:gd name="T16" fmla="*/ 534 w 1237"/>
              <a:gd name="T17" fmla="*/ 0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7" h="1230">
                <a:moveTo>
                  <a:pt x="534" y="0"/>
                </a:moveTo>
                <a:lnTo>
                  <a:pt x="1237" y="1230"/>
                </a:lnTo>
                <a:lnTo>
                  <a:pt x="0" y="1230"/>
                </a:lnTo>
                <a:lnTo>
                  <a:pt x="0" y="142"/>
                </a:lnTo>
                <a:lnTo>
                  <a:pt x="113" y="135"/>
                </a:lnTo>
                <a:lnTo>
                  <a:pt x="225" y="118"/>
                </a:lnTo>
                <a:lnTo>
                  <a:pt x="334" y="88"/>
                </a:lnTo>
                <a:lnTo>
                  <a:pt x="436" y="49"/>
                </a:lnTo>
                <a:lnTo>
                  <a:pt x="534" y="0"/>
                </a:lnTo>
                <a:close/>
              </a:path>
            </a:pathLst>
          </a:custGeom>
          <a:gradFill>
            <a:gsLst>
              <a:gs pos="87000">
                <a:schemeClr val="accent1">
                  <a:lumMod val="75000"/>
                </a:schemeClr>
              </a:gs>
              <a:gs pos="24000">
                <a:schemeClr val="accent1"/>
              </a:gs>
            </a:gsLst>
            <a:lin ang="0" scaled="1"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9" name="Freeform 57">
            <a:hlinkClick r:id="rId10" action="ppaction://hlinksldjump"/>
          </p:cNvPr>
          <p:cNvSpPr>
            <a:spLocks/>
          </p:cNvSpPr>
          <p:nvPr/>
        </p:nvSpPr>
        <p:spPr bwMode="auto">
          <a:xfrm>
            <a:off x="4085219" y="4912635"/>
            <a:ext cx="2006021" cy="1961240"/>
          </a:xfrm>
          <a:custGeom>
            <a:avLst/>
            <a:gdLst>
              <a:gd name="T0" fmla="*/ 720 w 1261"/>
              <a:gd name="T1" fmla="*/ 0 h 1234"/>
              <a:gd name="T2" fmla="*/ 817 w 1261"/>
              <a:gd name="T3" fmla="*/ 51 h 1234"/>
              <a:gd name="T4" fmla="*/ 922 w 1261"/>
              <a:gd name="T5" fmla="*/ 90 h 1234"/>
              <a:gd name="T6" fmla="*/ 1031 w 1261"/>
              <a:gd name="T7" fmla="*/ 120 h 1234"/>
              <a:gd name="T8" fmla="*/ 1144 w 1261"/>
              <a:gd name="T9" fmla="*/ 139 h 1234"/>
              <a:gd name="T10" fmla="*/ 1261 w 1261"/>
              <a:gd name="T11" fmla="*/ 146 h 1234"/>
              <a:gd name="T12" fmla="*/ 1261 w 1261"/>
              <a:gd name="T13" fmla="*/ 146 h 1234"/>
              <a:gd name="T14" fmla="*/ 1261 w 1261"/>
              <a:gd name="T15" fmla="*/ 1234 h 1234"/>
              <a:gd name="T16" fmla="*/ 0 w 1261"/>
              <a:gd name="T17" fmla="*/ 1234 h 1234"/>
              <a:gd name="T18" fmla="*/ 720 w 1261"/>
              <a:gd name="T19" fmla="*/ 0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1" h="1234">
                <a:moveTo>
                  <a:pt x="720" y="0"/>
                </a:moveTo>
                <a:lnTo>
                  <a:pt x="817" y="51"/>
                </a:lnTo>
                <a:lnTo>
                  <a:pt x="922" y="90"/>
                </a:lnTo>
                <a:lnTo>
                  <a:pt x="1031" y="120"/>
                </a:lnTo>
                <a:lnTo>
                  <a:pt x="1144" y="139"/>
                </a:lnTo>
                <a:lnTo>
                  <a:pt x="1261" y="146"/>
                </a:lnTo>
                <a:lnTo>
                  <a:pt x="1261" y="146"/>
                </a:lnTo>
                <a:lnTo>
                  <a:pt x="1261" y="1234"/>
                </a:lnTo>
                <a:lnTo>
                  <a:pt x="0" y="1234"/>
                </a:lnTo>
                <a:lnTo>
                  <a:pt x="720" y="0"/>
                </a:lnTo>
                <a:close/>
              </a:path>
            </a:pathLst>
          </a:custGeom>
          <a:gradFill flip="none" rotWithShape="1">
            <a:gsLst>
              <a:gs pos="87000">
                <a:schemeClr val="accent1">
                  <a:lumMod val="75000"/>
                </a:schemeClr>
              </a:gs>
              <a:gs pos="24000">
                <a:schemeClr val="accent1"/>
              </a:gs>
            </a:gsLst>
            <a:lin ang="0" scaled="1"/>
            <a:tileRect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89" name="TextBox 88">
            <a:hlinkClick r:id="rId6" action="ppaction://hlinksldjump"/>
          </p:cNvPr>
          <p:cNvSpPr txBox="1"/>
          <p:nvPr/>
        </p:nvSpPr>
        <p:spPr>
          <a:xfrm>
            <a:off x="7763968" y="1062751"/>
            <a:ext cx="1684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 adequada</a:t>
            </a:r>
          </a:p>
          <a:p>
            <a:r>
              <a:rPr lang="en-US" sz="1400" kern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 Inadequada</a:t>
            </a:r>
            <a:endParaRPr lang="en-US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4397056" y="5599816"/>
            <a:ext cx="1897396" cy="1138488"/>
            <a:chOff x="4397056" y="5599816"/>
            <a:chExt cx="1897396" cy="1138488"/>
          </a:xfrm>
        </p:grpSpPr>
        <p:sp>
          <p:nvSpPr>
            <p:cNvPr id="95" name="TextBox 94"/>
            <p:cNvSpPr txBox="1"/>
            <p:nvPr/>
          </p:nvSpPr>
          <p:spPr>
            <a:xfrm>
              <a:off x="4397056" y="6215084"/>
              <a:ext cx="18973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kern="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Plano de Validação Pos Implantação</a:t>
              </a:r>
              <a:endParaRPr lang="en-US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34" name="Group 233"/>
            <p:cNvGrpSpPr/>
            <p:nvPr/>
          </p:nvGrpSpPr>
          <p:grpSpPr>
            <a:xfrm>
              <a:off x="4983154" y="5599816"/>
              <a:ext cx="668166" cy="602808"/>
              <a:chOff x="-1527175" y="3087688"/>
              <a:chExt cx="835025" cy="752475"/>
            </a:xfrm>
            <a:solidFill>
              <a:schemeClr val="bg1"/>
            </a:solidFill>
          </p:grpSpPr>
          <p:sp>
            <p:nvSpPr>
              <p:cNvPr id="235" name="Rectangle 147"/>
              <p:cNvSpPr>
                <a:spLocks noChangeArrowheads="1"/>
              </p:cNvSpPr>
              <p:nvPr/>
            </p:nvSpPr>
            <p:spPr bwMode="auto">
              <a:xfrm>
                <a:off x="-1406525" y="3467101"/>
                <a:ext cx="73025" cy="746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Rectangle 148"/>
              <p:cNvSpPr>
                <a:spLocks noChangeArrowheads="1"/>
              </p:cNvSpPr>
              <p:nvPr/>
            </p:nvSpPr>
            <p:spPr bwMode="auto">
              <a:xfrm>
                <a:off x="-1406525" y="3584576"/>
                <a:ext cx="73025" cy="746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Rectangle 149"/>
              <p:cNvSpPr>
                <a:spLocks noChangeArrowheads="1"/>
              </p:cNvSpPr>
              <p:nvPr/>
            </p:nvSpPr>
            <p:spPr bwMode="auto">
              <a:xfrm>
                <a:off x="-1282700" y="3348038"/>
                <a:ext cx="73025" cy="746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Rectangle 150"/>
              <p:cNvSpPr>
                <a:spLocks noChangeArrowheads="1"/>
              </p:cNvSpPr>
              <p:nvPr/>
            </p:nvSpPr>
            <p:spPr bwMode="auto">
              <a:xfrm>
                <a:off x="-1282700" y="3467101"/>
                <a:ext cx="73025" cy="746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Rectangle 151"/>
              <p:cNvSpPr>
                <a:spLocks noChangeArrowheads="1"/>
              </p:cNvSpPr>
              <p:nvPr/>
            </p:nvSpPr>
            <p:spPr bwMode="auto">
              <a:xfrm>
                <a:off x="-1282700" y="3584576"/>
                <a:ext cx="73025" cy="746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Freeform 152"/>
              <p:cNvSpPr>
                <a:spLocks noEditPoints="1"/>
              </p:cNvSpPr>
              <p:nvPr/>
            </p:nvSpPr>
            <p:spPr bwMode="auto">
              <a:xfrm>
                <a:off x="-1527175" y="3087688"/>
                <a:ext cx="835025" cy="752475"/>
              </a:xfrm>
              <a:custGeom>
                <a:avLst/>
                <a:gdLst>
                  <a:gd name="T0" fmla="*/ 2510 w 3679"/>
                  <a:gd name="T1" fmla="*/ 3044 h 3314"/>
                  <a:gd name="T2" fmla="*/ 2498 w 3679"/>
                  <a:gd name="T3" fmla="*/ 3153 h 3314"/>
                  <a:gd name="T4" fmla="*/ 2587 w 3679"/>
                  <a:gd name="T5" fmla="*/ 3210 h 3314"/>
                  <a:gd name="T6" fmla="*/ 2677 w 3679"/>
                  <a:gd name="T7" fmla="*/ 3153 h 3314"/>
                  <a:gd name="T8" fmla="*/ 2666 w 3679"/>
                  <a:gd name="T9" fmla="*/ 3044 h 3314"/>
                  <a:gd name="T10" fmla="*/ 1698 w 3679"/>
                  <a:gd name="T11" fmla="*/ 2105 h 3314"/>
                  <a:gd name="T12" fmla="*/ 1608 w 3679"/>
                  <a:gd name="T13" fmla="*/ 2161 h 3314"/>
                  <a:gd name="T14" fmla="*/ 1620 w 3679"/>
                  <a:gd name="T15" fmla="*/ 2270 h 3314"/>
                  <a:gd name="T16" fmla="*/ 1721 w 3679"/>
                  <a:gd name="T17" fmla="*/ 2306 h 3314"/>
                  <a:gd name="T18" fmla="*/ 1797 w 3679"/>
                  <a:gd name="T19" fmla="*/ 2230 h 3314"/>
                  <a:gd name="T20" fmla="*/ 1760 w 3679"/>
                  <a:gd name="T21" fmla="*/ 2127 h 3314"/>
                  <a:gd name="T22" fmla="*/ 3453 w 3679"/>
                  <a:gd name="T23" fmla="*/ 2108 h 3314"/>
                  <a:gd name="T24" fmla="*/ 3379 w 3679"/>
                  <a:gd name="T25" fmla="*/ 2183 h 3314"/>
                  <a:gd name="T26" fmla="*/ 3414 w 3679"/>
                  <a:gd name="T27" fmla="*/ 2286 h 3314"/>
                  <a:gd name="T28" fmla="*/ 3521 w 3679"/>
                  <a:gd name="T29" fmla="*/ 2298 h 3314"/>
                  <a:gd name="T30" fmla="*/ 3577 w 3679"/>
                  <a:gd name="T31" fmla="*/ 2206 h 3314"/>
                  <a:gd name="T32" fmla="*/ 3521 w 3679"/>
                  <a:gd name="T33" fmla="*/ 2114 h 3314"/>
                  <a:gd name="T34" fmla="*/ 3113 w 3679"/>
                  <a:gd name="T35" fmla="*/ 1608 h 3314"/>
                  <a:gd name="T36" fmla="*/ 2637 w 3679"/>
                  <a:gd name="T37" fmla="*/ 2015 h 3314"/>
                  <a:gd name="T38" fmla="*/ 2501 w 3679"/>
                  <a:gd name="T39" fmla="*/ 2028 h 3314"/>
                  <a:gd name="T40" fmla="*/ 2011 w 3679"/>
                  <a:gd name="T41" fmla="*/ 1723 h 3314"/>
                  <a:gd name="T42" fmla="*/ 1927 w 3679"/>
                  <a:gd name="T43" fmla="*/ 1751 h 3314"/>
                  <a:gd name="T44" fmla="*/ 1921 w 3679"/>
                  <a:gd name="T45" fmla="*/ 1840 h 3314"/>
                  <a:gd name="T46" fmla="*/ 2406 w 3679"/>
                  <a:gd name="T47" fmla="*/ 2289 h 3314"/>
                  <a:gd name="T48" fmla="*/ 2519 w 3679"/>
                  <a:gd name="T49" fmla="*/ 2400 h 3314"/>
                  <a:gd name="T50" fmla="*/ 2685 w 3679"/>
                  <a:gd name="T51" fmla="*/ 2384 h 3314"/>
                  <a:gd name="T52" fmla="*/ 2779 w 3679"/>
                  <a:gd name="T53" fmla="*/ 2247 h 3314"/>
                  <a:gd name="T54" fmla="*/ 3193 w 3679"/>
                  <a:gd name="T55" fmla="*/ 1749 h 3314"/>
                  <a:gd name="T56" fmla="*/ 3220 w 3679"/>
                  <a:gd name="T57" fmla="*/ 1655 h 3314"/>
                  <a:gd name="T58" fmla="*/ 3151 w 3679"/>
                  <a:gd name="T59" fmla="*/ 1601 h 3314"/>
                  <a:gd name="T60" fmla="*/ 2510 w 3679"/>
                  <a:gd name="T61" fmla="*/ 1241 h 3314"/>
                  <a:gd name="T62" fmla="*/ 2498 w 3679"/>
                  <a:gd name="T63" fmla="*/ 1350 h 3314"/>
                  <a:gd name="T64" fmla="*/ 2587 w 3679"/>
                  <a:gd name="T65" fmla="*/ 1406 h 3314"/>
                  <a:gd name="T66" fmla="*/ 2677 w 3679"/>
                  <a:gd name="T67" fmla="*/ 1350 h 3314"/>
                  <a:gd name="T68" fmla="*/ 2666 w 3679"/>
                  <a:gd name="T69" fmla="*/ 1241 h 3314"/>
                  <a:gd name="T70" fmla="*/ 282 w 3679"/>
                  <a:gd name="T71" fmla="*/ 763 h 3314"/>
                  <a:gd name="T72" fmla="*/ 1546 w 3679"/>
                  <a:gd name="T73" fmla="*/ 2534 h 3314"/>
                  <a:gd name="T74" fmla="*/ 1499 w 3679"/>
                  <a:gd name="T75" fmla="*/ 2124 h 3314"/>
                  <a:gd name="T76" fmla="*/ 1600 w 3679"/>
                  <a:gd name="T77" fmla="*/ 1737 h 3314"/>
                  <a:gd name="T78" fmla="*/ 1620 w 3679"/>
                  <a:gd name="T79" fmla="*/ 1477 h 3314"/>
                  <a:gd name="T80" fmla="*/ 2071 w 3679"/>
                  <a:gd name="T81" fmla="*/ 1232 h 3314"/>
                  <a:gd name="T82" fmla="*/ 2430 w 3679"/>
                  <a:gd name="T83" fmla="*/ 1111 h 3314"/>
                  <a:gd name="T84" fmla="*/ 2746 w 3679"/>
                  <a:gd name="T85" fmla="*/ 1112 h 3314"/>
                  <a:gd name="T86" fmla="*/ 2036 w 3679"/>
                  <a:gd name="T87" fmla="*/ 501 h 3314"/>
                  <a:gd name="T88" fmla="*/ 2837 w 3679"/>
                  <a:gd name="T89" fmla="*/ 3 h 3314"/>
                  <a:gd name="T90" fmla="*/ 2984 w 3679"/>
                  <a:gd name="T91" fmla="*/ 94 h 3314"/>
                  <a:gd name="T92" fmla="*/ 3029 w 3679"/>
                  <a:gd name="T93" fmla="*/ 1195 h 3314"/>
                  <a:gd name="T94" fmla="*/ 3367 w 3679"/>
                  <a:gd name="T95" fmla="*/ 1432 h 3314"/>
                  <a:gd name="T96" fmla="*/ 3595 w 3679"/>
                  <a:gd name="T97" fmla="*/ 1782 h 3314"/>
                  <a:gd name="T98" fmla="*/ 3679 w 3679"/>
                  <a:gd name="T99" fmla="*/ 2206 h 3314"/>
                  <a:gd name="T100" fmla="*/ 3601 w 3679"/>
                  <a:gd name="T101" fmla="*/ 2619 h 3314"/>
                  <a:gd name="T102" fmla="*/ 3387 w 3679"/>
                  <a:gd name="T103" fmla="*/ 2961 h 3314"/>
                  <a:gd name="T104" fmla="*/ 3067 w 3679"/>
                  <a:gd name="T105" fmla="*/ 3201 h 3314"/>
                  <a:gd name="T106" fmla="*/ 2673 w 3679"/>
                  <a:gd name="T107" fmla="*/ 3310 h 3314"/>
                  <a:gd name="T108" fmla="*/ 2259 w 3679"/>
                  <a:gd name="T109" fmla="*/ 3262 h 3314"/>
                  <a:gd name="T110" fmla="*/ 1907 w 3679"/>
                  <a:gd name="T111" fmla="*/ 3071 h 3314"/>
                  <a:gd name="T112" fmla="*/ 94 w 3679"/>
                  <a:gd name="T113" fmla="*/ 3026 h 3314"/>
                  <a:gd name="T114" fmla="*/ 3 w 3679"/>
                  <a:gd name="T115" fmla="*/ 2877 h 3314"/>
                  <a:gd name="T116" fmla="*/ 26 w 3679"/>
                  <a:gd name="T117" fmla="*/ 125 h 3314"/>
                  <a:gd name="T118" fmla="*/ 156 w 3679"/>
                  <a:gd name="T119" fmla="*/ 12 h 3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679" h="3314">
                    <a:moveTo>
                      <a:pt x="2587" y="3006"/>
                    </a:moveTo>
                    <a:lnTo>
                      <a:pt x="2564" y="3010"/>
                    </a:lnTo>
                    <a:lnTo>
                      <a:pt x="2544" y="3017"/>
                    </a:lnTo>
                    <a:lnTo>
                      <a:pt x="2525" y="3029"/>
                    </a:lnTo>
                    <a:lnTo>
                      <a:pt x="2510" y="3044"/>
                    </a:lnTo>
                    <a:lnTo>
                      <a:pt x="2498" y="3064"/>
                    </a:lnTo>
                    <a:lnTo>
                      <a:pt x="2491" y="3085"/>
                    </a:lnTo>
                    <a:lnTo>
                      <a:pt x="2487" y="3108"/>
                    </a:lnTo>
                    <a:lnTo>
                      <a:pt x="2491" y="3133"/>
                    </a:lnTo>
                    <a:lnTo>
                      <a:pt x="2498" y="3153"/>
                    </a:lnTo>
                    <a:lnTo>
                      <a:pt x="2510" y="3171"/>
                    </a:lnTo>
                    <a:lnTo>
                      <a:pt x="2525" y="3188"/>
                    </a:lnTo>
                    <a:lnTo>
                      <a:pt x="2544" y="3200"/>
                    </a:lnTo>
                    <a:lnTo>
                      <a:pt x="2564" y="3207"/>
                    </a:lnTo>
                    <a:lnTo>
                      <a:pt x="2587" y="3210"/>
                    </a:lnTo>
                    <a:lnTo>
                      <a:pt x="2611" y="3207"/>
                    </a:lnTo>
                    <a:lnTo>
                      <a:pt x="2632" y="3200"/>
                    </a:lnTo>
                    <a:lnTo>
                      <a:pt x="2650" y="3188"/>
                    </a:lnTo>
                    <a:lnTo>
                      <a:pt x="2666" y="3171"/>
                    </a:lnTo>
                    <a:lnTo>
                      <a:pt x="2677" y="3153"/>
                    </a:lnTo>
                    <a:lnTo>
                      <a:pt x="2685" y="3133"/>
                    </a:lnTo>
                    <a:lnTo>
                      <a:pt x="2687" y="3108"/>
                    </a:lnTo>
                    <a:lnTo>
                      <a:pt x="2685" y="3085"/>
                    </a:lnTo>
                    <a:lnTo>
                      <a:pt x="2677" y="3064"/>
                    </a:lnTo>
                    <a:lnTo>
                      <a:pt x="2666" y="3044"/>
                    </a:lnTo>
                    <a:lnTo>
                      <a:pt x="2650" y="3029"/>
                    </a:lnTo>
                    <a:lnTo>
                      <a:pt x="2632" y="3017"/>
                    </a:lnTo>
                    <a:lnTo>
                      <a:pt x="2611" y="3010"/>
                    </a:lnTo>
                    <a:lnTo>
                      <a:pt x="2587" y="3006"/>
                    </a:lnTo>
                    <a:close/>
                    <a:moveTo>
                      <a:pt x="1698" y="2105"/>
                    </a:moveTo>
                    <a:lnTo>
                      <a:pt x="1676" y="2108"/>
                    </a:lnTo>
                    <a:lnTo>
                      <a:pt x="1654" y="2116"/>
                    </a:lnTo>
                    <a:lnTo>
                      <a:pt x="1636" y="2127"/>
                    </a:lnTo>
                    <a:lnTo>
                      <a:pt x="1620" y="2143"/>
                    </a:lnTo>
                    <a:lnTo>
                      <a:pt x="1608" y="2161"/>
                    </a:lnTo>
                    <a:lnTo>
                      <a:pt x="1601" y="2183"/>
                    </a:lnTo>
                    <a:lnTo>
                      <a:pt x="1598" y="2206"/>
                    </a:lnTo>
                    <a:lnTo>
                      <a:pt x="1601" y="2230"/>
                    </a:lnTo>
                    <a:lnTo>
                      <a:pt x="1608" y="2251"/>
                    </a:lnTo>
                    <a:lnTo>
                      <a:pt x="1620" y="2270"/>
                    </a:lnTo>
                    <a:lnTo>
                      <a:pt x="1636" y="2286"/>
                    </a:lnTo>
                    <a:lnTo>
                      <a:pt x="1654" y="2298"/>
                    </a:lnTo>
                    <a:lnTo>
                      <a:pt x="1676" y="2306"/>
                    </a:lnTo>
                    <a:lnTo>
                      <a:pt x="1698" y="2308"/>
                    </a:lnTo>
                    <a:lnTo>
                      <a:pt x="1721" y="2306"/>
                    </a:lnTo>
                    <a:lnTo>
                      <a:pt x="1742" y="2298"/>
                    </a:lnTo>
                    <a:lnTo>
                      <a:pt x="1761" y="2286"/>
                    </a:lnTo>
                    <a:lnTo>
                      <a:pt x="1776" y="2270"/>
                    </a:lnTo>
                    <a:lnTo>
                      <a:pt x="1789" y="2251"/>
                    </a:lnTo>
                    <a:lnTo>
                      <a:pt x="1797" y="2230"/>
                    </a:lnTo>
                    <a:lnTo>
                      <a:pt x="1799" y="2206"/>
                    </a:lnTo>
                    <a:lnTo>
                      <a:pt x="1795" y="2183"/>
                    </a:lnTo>
                    <a:lnTo>
                      <a:pt x="1789" y="2161"/>
                    </a:lnTo>
                    <a:lnTo>
                      <a:pt x="1776" y="2143"/>
                    </a:lnTo>
                    <a:lnTo>
                      <a:pt x="1760" y="2127"/>
                    </a:lnTo>
                    <a:lnTo>
                      <a:pt x="1742" y="2116"/>
                    </a:lnTo>
                    <a:lnTo>
                      <a:pt x="1721" y="2108"/>
                    </a:lnTo>
                    <a:lnTo>
                      <a:pt x="1698" y="2105"/>
                    </a:lnTo>
                    <a:close/>
                    <a:moveTo>
                      <a:pt x="3477" y="2104"/>
                    </a:moveTo>
                    <a:lnTo>
                      <a:pt x="3453" y="2108"/>
                    </a:lnTo>
                    <a:lnTo>
                      <a:pt x="3433" y="2114"/>
                    </a:lnTo>
                    <a:lnTo>
                      <a:pt x="3414" y="2127"/>
                    </a:lnTo>
                    <a:lnTo>
                      <a:pt x="3399" y="2143"/>
                    </a:lnTo>
                    <a:lnTo>
                      <a:pt x="3386" y="2161"/>
                    </a:lnTo>
                    <a:lnTo>
                      <a:pt x="3379" y="2183"/>
                    </a:lnTo>
                    <a:lnTo>
                      <a:pt x="3376" y="2206"/>
                    </a:lnTo>
                    <a:lnTo>
                      <a:pt x="3379" y="2230"/>
                    </a:lnTo>
                    <a:lnTo>
                      <a:pt x="3386" y="2251"/>
                    </a:lnTo>
                    <a:lnTo>
                      <a:pt x="3399" y="2270"/>
                    </a:lnTo>
                    <a:lnTo>
                      <a:pt x="3414" y="2286"/>
                    </a:lnTo>
                    <a:lnTo>
                      <a:pt x="3433" y="2298"/>
                    </a:lnTo>
                    <a:lnTo>
                      <a:pt x="3453" y="2306"/>
                    </a:lnTo>
                    <a:lnTo>
                      <a:pt x="3477" y="2308"/>
                    </a:lnTo>
                    <a:lnTo>
                      <a:pt x="3499" y="2306"/>
                    </a:lnTo>
                    <a:lnTo>
                      <a:pt x="3521" y="2298"/>
                    </a:lnTo>
                    <a:lnTo>
                      <a:pt x="3540" y="2286"/>
                    </a:lnTo>
                    <a:lnTo>
                      <a:pt x="3555" y="2270"/>
                    </a:lnTo>
                    <a:lnTo>
                      <a:pt x="3567" y="2251"/>
                    </a:lnTo>
                    <a:lnTo>
                      <a:pt x="3574" y="2230"/>
                    </a:lnTo>
                    <a:lnTo>
                      <a:pt x="3577" y="2206"/>
                    </a:lnTo>
                    <a:lnTo>
                      <a:pt x="3574" y="2183"/>
                    </a:lnTo>
                    <a:lnTo>
                      <a:pt x="3567" y="2161"/>
                    </a:lnTo>
                    <a:lnTo>
                      <a:pt x="3555" y="2143"/>
                    </a:lnTo>
                    <a:lnTo>
                      <a:pt x="3540" y="2127"/>
                    </a:lnTo>
                    <a:lnTo>
                      <a:pt x="3521" y="2114"/>
                    </a:lnTo>
                    <a:lnTo>
                      <a:pt x="3499" y="2108"/>
                    </a:lnTo>
                    <a:lnTo>
                      <a:pt x="3477" y="2104"/>
                    </a:lnTo>
                    <a:close/>
                    <a:moveTo>
                      <a:pt x="3151" y="1601"/>
                    </a:moveTo>
                    <a:lnTo>
                      <a:pt x="3132" y="1602"/>
                    </a:lnTo>
                    <a:lnTo>
                      <a:pt x="3113" y="1608"/>
                    </a:lnTo>
                    <a:lnTo>
                      <a:pt x="3094" y="1618"/>
                    </a:lnTo>
                    <a:lnTo>
                      <a:pt x="3078" y="1632"/>
                    </a:lnTo>
                    <a:lnTo>
                      <a:pt x="2680" y="2034"/>
                    </a:lnTo>
                    <a:lnTo>
                      <a:pt x="2659" y="2024"/>
                    </a:lnTo>
                    <a:lnTo>
                      <a:pt x="2637" y="2015"/>
                    </a:lnTo>
                    <a:lnTo>
                      <a:pt x="2613" y="2009"/>
                    </a:lnTo>
                    <a:lnTo>
                      <a:pt x="2587" y="2008"/>
                    </a:lnTo>
                    <a:lnTo>
                      <a:pt x="2557" y="2010"/>
                    </a:lnTo>
                    <a:lnTo>
                      <a:pt x="2528" y="2017"/>
                    </a:lnTo>
                    <a:lnTo>
                      <a:pt x="2501" y="2028"/>
                    </a:lnTo>
                    <a:lnTo>
                      <a:pt x="2477" y="2044"/>
                    </a:lnTo>
                    <a:lnTo>
                      <a:pt x="2455" y="2063"/>
                    </a:lnTo>
                    <a:lnTo>
                      <a:pt x="2048" y="1741"/>
                    </a:lnTo>
                    <a:lnTo>
                      <a:pt x="2029" y="1729"/>
                    </a:lnTo>
                    <a:lnTo>
                      <a:pt x="2011" y="1723"/>
                    </a:lnTo>
                    <a:lnTo>
                      <a:pt x="1992" y="1721"/>
                    </a:lnTo>
                    <a:lnTo>
                      <a:pt x="1974" y="1722"/>
                    </a:lnTo>
                    <a:lnTo>
                      <a:pt x="1956" y="1728"/>
                    </a:lnTo>
                    <a:lnTo>
                      <a:pt x="1940" y="1737"/>
                    </a:lnTo>
                    <a:lnTo>
                      <a:pt x="1927" y="1751"/>
                    </a:lnTo>
                    <a:lnTo>
                      <a:pt x="1916" y="1768"/>
                    </a:lnTo>
                    <a:lnTo>
                      <a:pt x="1912" y="1785"/>
                    </a:lnTo>
                    <a:lnTo>
                      <a:pt x="1911" y="1804"/>
                    </a:lnTo>
                    <a:lnTo>
                      <a:pt x="1913" y="1823"/>
                    </a:lnTo>
                    <a:lnTo>
                      <a:pt x="1921" y="1840"/>
                    </a:lnTo>
                    <a:lnTo>
                      <a:pt x="1931" y="1858"/>
                    </a:lnTo>
                    <a:lnTo>
                      <a:pt x="1946" y="1872"/>
                    </a:lnTo>
                    <a:lnTo>
                      <a:pt x="2391" y="2222"/>
                    </a:lnTo>
                    <a:lnTo>
                      <a:pt x="2396" y="2257"/>
                    </a:lnTo>
                    <a:lnTo>
                      <a:pt x="2406" y="2289"/>
                    </a:lnTo>
                    <a:lnTo>
                      <a:pt x="2421" y="2318"/>
                    </a:lnTo>
                    <a:lnTo>
                      <a:pt x="2440" y="2345"/>
                    </a:lnTo>
                    <a:lnTo>
                      <a:pt x="2464" y="2367"/>
                    </a:lnTo>
                    <a:lnTo>
                      <a:pt x="2490" y="2385"/>
                    </a:lnTo>
                    <a:lnTo>
                      <a:pt x="2519" y="2400"/>
                    </a:lnTo>
                    <a:lnTo>
                      <a:pt x="2552" y="2408"/>
                    </a:lnTo>
                    <a:lnTo>
                      <a:pt x="2586" y="2411"/>
                    </a:lnTo>
                    <a:lnTo>
                      <a:pt x="2621" y="2408"/>
                    </a:lnTo>
                    <a:lnTo>
                      <a:pt x="2655" y="2399"/>
                    </a:lnTo>
                    <a:lnTo>
                      <a:pt x="2685" y="2384"/>
                    </a:lnTo>
                    <a:lnTo>
                      <a:pt x="2712" y="2364"/>
                    </a:lnTo>
                    <a:lnTo>
                      <a:pt x="2736" y="2340"/>
                    </a:lnTo>
                    <a:lnTo>
                      <a:pt x="2755" y="2313"/>
                    </a:lnTo>
                    <a:lnTo>
                      <a:pt x="2770" y="2282"/>
                    </a:lnTo>
                    <a:lnTo>
                      <a:pt x="2779" y="2247"/>
                    </a:lnTo>
                    <a:lnTo>
                      <a:pt x="2782" y="2212"/>
                    </a:lnTo>
                    <a:lnTo>
                      <a:pt x="2781" y="2198"/>
                    </a:lnTo>
                    <a:lnTo>
                      <a:pt x="2778" y="2185"/>
                    </a:lnTo>
                    <a:lnTo>
                      <a:pt x="2775" y="2173"/>
                    </a:lnTo>
                    <a:lnTo>
                      <a:pt x="3193" y="1749"/>
                    </a:lnTo>
                    <a:lnTo>
                      <a:pt x="3208" y="1731"/>
                    </a:lnTo>
                    <a:lnTo>
                      <a:pt x="3217" y="1713"/>
                    </a:lnTo>
                    <a:lnTo>
                      <a:pt x="3222" y="1694"/>
                    </a:lnTo>
                    <a:lnTo>
                      <a:pt x="3223" y="1674"/>
                    </a:lnTo>
                    <a:lnTo>
                      <a:pt x="3220" y="1655"/>
                    </a:lnTo>
                    <a:lnTo>
                      <a:pt x="3213" y="1637"/>
                    </a:lnTo>
                    <a:lnTo>
                      <a:pt x="3202" y="1623"/>
                    </a:lnTo>
                    <a:lnTo>
                      <a:pt x="3187" y="1611"/>
                    </a:lnTo>
                    <a:lnTo>
                      <a:pt x="3170" y="1603"/>
                    </a:lnTo>
                    <a:lnTo>
                      <a:pt x="3151" y="1601"/>
                    </a:lnTo>
                    <a:close/>
                    <a:moveTo>
                      <a:pt x="2587" y="1203"/>
                    </a:moveTo>
                    <a:lnTo>
                      <a:pt x="2564" y="1205"/>
                    </a:lnTo>
                    <a:lnTo>
                      <a:pt x="2544" y="1213"/>
                    </a:lnTo>
                    <a:lnTo>
                      <a:pt x="2525" y="1225"/>
                    </a:lnTo>
                    <a:lnTo>
                      <a:pt x="2510" y="1241"/>
                    </a:lnTo>
                    <a:lnTo>
                      <a:pt x="2498" y="1260"/>
                    </a:lnTo>
                    <a:lnTo>
                      <a:pt x="2491" y="1281"/>
                    </a:lnTo>
                    <a:lnTo>
                      <a:pt x="2487" y="1305"/>
                    </a:lnTo>
                    <a:lnTo>
                      <a:pt x="2491" y="1328"/>
                    </a:lnTo>
                    <a:lnTo>
                      <a:pt x="2498" y="1350"/>
                    </a:lnTo>
                    <a:lnTo>
                      <a:pt x="2510" y="1368"/>
                    </a:lnTo>
                    <a:lnTo>
                      <a:pt x="2525" y="1384"/>
                    </a:lnTo>
                    <a:lnTo>
                      <a:pt x="2544" y="1396"/>
                    </a:lnTo>
                    <a:lnTo>
                      <a:pt x="2564" y="1404"/>
                    </a:lnTo>
                    <a:lnTo>
                      <a:pt x="2587" y="1406"/>
                    </a:lnTo>
                    <a:lnTo>
                      <a:pt x="2611" y="1404"/>
                    </a:lnTo>
                    <a:lnTo>
                      <a:pt x="2632" y="1396"/>
                    </a:lnTo>
                    <a:lnTo>
                      <a:pt x="2650" y="1384"/>
                    </a:lnTo>
                    <a:lnTo>
                      <a:pt x="2666" y="1368"/>
                    </a:lnTo>
                    <a:lnTo>
                      <a:pt x="2677" y="1350"/>
                    </a:lnTo>
                    <a:lnTo>
                      <a:pt x="2685" y="1328"/>
                    </a:lnTo>
                    <a:lnTo>
                      <a:pt x="2687" y="1305"/>
                    </a:lnTo>
                    <a:lnTo>
                      <a:pt x="2685" y="1281"/>
                    </a:lnTo>
                    <a:lnTo>
                      <a:pt x="2677" y="1260"/>
                    </a:lnTo>
                    <a:lnTo>
                      <a:pt x="2666" y="1241"/>
                    </a:lnTo>
                    <a:lnTo>
                      <a:pt x="2650" y="1225"/>
                    </a:lnTo>
                    <a:lnTo>
                      <a:pt x="2632" y="1213"/>
                    </a:lnTo>
                    <a:lnTo>
                      <a:pt x="2611" y="1205"/>
                    </a:lnTo>
                    <a:lnTo>
                      <a:pt x="2587" y="1203"/>
                    </a:lnTo>
                    <a:close/>
                    <a:moveTo>
                      <a:pt x="282" y="763"/>
                    </a:moveTo>
                    <a:lnTo>
                      <a:pt x="282" y="2755"/>
                    </a:lnTo>
                    <a:lnTo>
                      <a:pt x="1641" y="2755"/>
                    </a:lnTo>
                    <a:lnTo>
                      <a:pt x="1603" y="2684"/>
                    </a:lnTo>
                    <a:lnTo>
                      <a:pt x="1572" y="2611"/>
                    </a:lnTo>
                    <a:lnTo>
                      <a:pt x="1546" y="2534"/>
                    </a:lnTo>
                    <a:lnTo>
                      <a:pt x="1524" y="2455"/>
                    </a:lnTo>
                    <a:lnTo>
                      <a:pt x="1509" y="2375"/>
                    </a:lnTo>
                    <a:lnTo>
                      <a:pt x="1499" y="2291"/>
                    </a:lnTo>
                    <a:lnTo>
                      <a:pt x="1497" y="2206"/>
                    </a:lnTo>
                    <a:lnTo>
                      <a:pt x="1499" y="2124"/>
                    </a:lnTo>
                    <a:lnTo>
                      <a:pt x="1508" y="2042"/>
                    </a:lnTo>
                    <a:lnTo>
                      <a:pt x="1523" y="1962"/>
                    </a:lnTo>
                    <a:lnTo>
                      <a:pt x="1543" y="1885"/>
                    </a:lnTo>
                    <a:lnTo>
                      <a:pt x="1569" y="1809"/>
                    </a:lnTo>
                    <a:lnTo>
                      <a:pt x="1600" y="1737"/>
                    </a:lnTo>
                    <a:lnTo>
                      <a:pt x="1635" y="1667"/>
                    </a:lnTo>
                    <a:lnTo>
                      <a:pt x="1676" y="1601"/>
                    </a:lnTo>
                    <a:lnTo>
                      <a:pt x="1720" y="1537"/>
                    </a:lnTo>
                    <a:lnTo>
                      <a:pt x="1768" y="1477"/>
                    </a:lnTo>
                    <a:lnTo>
                      <a:pt x="1620" y="1477"/>
                    </a:lnTo>
                    <a:lnTo>
                      <a:pt x="1620" y="1147"/>
                    </a:lnTo>
                    <a:lnTo>
                      <a:pt x="1946" y="1147"/>
                    </a:lnTo>
                    <a:lnTo>
                      <a:pt x="1946" y="1313"/>
                    </a:lnTo>
                    <a:lnTo>
                      <a:pt x="2007" y="1271"/>
                    </a:lnTo>
                    <a:lnTo>
                      <a:pt x="2071" y="1232"/>
                    </a:lnTo>
                    <a:lnTo>
                      <a:pt x="2138" y="1198"/>
                    </a:lnTo>
                    <a:lnTo>
                      <a:pt x="2208" y="1169"/>
                    </a:lnTo>
                    <a:lnTo>
                      <a:pt x="2280" y="1144"/>
                    </a:lnTo>
                    <a:lnTo>
                      <a:pt x="2354" y="1125"/>
                    </a:lnTo>
                    <a:lnTo>
                      <a:pt x="2430" y="1111"/>
                    </a:lnTo>
                    <a:lnTo>
                      <a:pt x="2508" y="1102"/>
                    </a:lnTo>
                    <a:lnTo>
                      <a:pt x="2587" y="1100"/>
                    </a:lnTo>
                    <a:lnTo>
                      <a:pt x="2641" y="1101"/>
                    </a:lnTo>
                    <a:lnTo>
                      <a:pt x="2694" y="1105"/>
                    </a:lnTo>
                    <a:lnTo>
                      <a:pt x="2746" y="1112"/>
                    </a:lnTo>
                    <a:lnTo>
                      <a:pt x="2746" y="763"/>
                    </a:lnTo>
                    <a:lnTo>
                      <a:pt x="282" y="763"/>
                    </a:lnTo>
                    <a:close/>
                    <a:moveTo>
                      <a:pt x="992" y="227"/>
                    </a:moveTo>
                    <a:lnTo>
                      <a:pt x="992" y="501"/>
                    </a:lnTo>
                    <a:lnTo>
                      <a:pt x="2036" y="501"/>
                    </a:lnTo>
                    <a:lnTo>
                      <a:pt x="2036" y="227"/>
                    </a:lnTo>
                    <a:lnTo>
                      <a:pt x="992" y="227"/>
                    </a:lnTo>
                    <a:close/>
                    <a:moveTo>
                      <a:pt x="228" y="0"/>
                    </a:moveTo>
                    <a:lnTo>
                      <a:pt x="2799" y="0"/>
                    </a:lnTo>
                    <a:lnTo>
                      <a:pt x="2837" y="3"/>
                    </a:lnTo>
                    <a:lnTo>
                      <a:pt x="2872" y="12"/>
                    </a:lnTo>
                    <a:lnTo>
                      <a:pt x="2905" y="25"/>
                    </a:lnTo>
                    <a:lnTo>
                      <a:pt x="2935" y="45"/>
                    </a:lnTo>
                    <a:lnTo>
                      <a:pt x="2961" y="68"/>
                    </a:lnTo>
                    <a:lnTo>
                      <a:pt x="2984" y="94"/>
                    </a:lnTo>
                    <a:lnTo>
                      <a:pt x="3003" y="125"/>
                    </a:lnTo>
                    <a:lnTo>
                      <a:pt x="3016" y="158"/>
                    </a:lnTo>
                    <a:lnTo>
                      <a:pt x="3026" y="194"/>
                    </a:lnTo>
                    <a:lnTo>
                      <a:pt x="3029" y="232"/>
                    </a:lnTo>
                    <a:lnTo>
                      <a:pt x="3029" y="1195"/>
                    </a:lnTo>
                    <a:lnTo>
                      <a:pt x="3104" y="1232"/>
                    </a:lnTo>
                    <a:lnTo>
                      <a:pt x="3175" y="1274"/>
                    </a:lnTo>
                    <a:lnTo>
                      <a:pt x="3243" y="1322"/>
                    </a:lnTo>
                    <a:lnTo>
                      <a:pt x="3307" y="1375"/>
                    </a:lnTo>
                    <a:lnTo>
                      <a:pt x="3367" y="1432"/>
                    </a:lnTo>
                    <a:lnTo>
                      <a:pt x="3423" y="1495"/>
                    </a:lnTo>
                    <a:lnTo>
                      <a:pt x="3474" y="1561"/>
                    </a:lnTo>
                    <a:lnTo>
                      <a:pt x="3520" y="1631"/>
                    </a:lnTo>
                    <a:lnTo>
                      <a:pt x="3560" y="1704"/>
                    </a:lnTo>
                    <a:lnTo>
                      <a:pt x="3595" y="1782"/>
                    </a:lnTo>
                    <a:lnTo>
                      <a:pt x="3625" y="1861"/>
                    </a:lnTo>
                    <a:lnTo>
                      <a:pt x="3648" y="1945"/>
                    </a:lnTo>
                    <a:lnTo>
                      <a:pt x="3665" y="2030"/>
                    </a:lnTo>
                    <a:lnTo>
                      <a:pt x="3676" y="2117"/>
                    </a:lnTo>
                    <a:lnTo>
                      <a:pt x="3679" y="2206"/>
                    </a:lnTo>
                    <a:lnTo>
                      <a:pt x="3677" y="2293"/>
                    </a:lnTo>
                    <a:lnTo>
                      <a:pt x="3667" y="2378"/>
                    </a:lnTo>
                    <a:lnTo>
                      <a:pt x="3651" y="2461"/>
                    </a:lnTo>
                    <a:lnTo>
                      <a:pt x="3629" y="2541"/>
                    </a:lnTo>
                    <a:lnTo>
                      <a:pt x="3601" y="2619"/>
                    </a:lnTo>
                    <a:lnTo>
                      <a:pt x="3568" y="2693"/>
                    </a:lnTo>
                    <a:lnTo>
                      <a:pt x="3531" y="2766"/>
                    </a:lnTo>
                    <a:lnTo>
                      <a:pt x="3487" y="2833"/>
                    </a:lnTo>
                    <a:lnTo>
                      <a:pt x="3439" y="2899"/>
                    </a:lnTo>
                    <a:lnTo>
                      <a:pt x="3387" y="2961"/>
                    </a:lnTo>
                    <a:lnTo>
                      <a:pt x="3331" y="3017"/>
                    </a:lnTo>
                    <a:lnTo>
                      <a:pt x="3271" y="3071"/>
                    </a:lnTo>
                    <a:lnTo>
                      <a:pt x="3206" y="3119"/>
                    </a:lnTo>
                    <a:lnTo>
                      <a:pt x="3139" y="3162"/>
                    </a:lnTo>
                    <a:lnTo>
                      <a:pt x="3067" y="3201"/>
                    </a:lnTo>
                    <a:lnTo>
                      <a:pt x="2994" y="3235"/>
                    </a:lnTo>
                    <a:lnTo>
                      <a:pt x="2917" y="3262"/>
                    </a:lnTo>
                    <a:lnTo>
                      <a:pt x="2838" y="3284"/>
                    </a:lnTo>
                    <a:lnTo>
                      <a:pt x="2756" y="3300"/>
                    </a:lnTo>
                    <a:lnTo>
                      <a:pt x="2673" y="3310"/>
                    </a:lnTo>
                    <a:lnTo>
                      <a:pt x="2587" y="3314"/>
                    </a:lnTo>
                    <a:lnTo>
                      <a:pt x="2502" y="3310"/>
                    </a:lnTo>
                    <a:lnTo>
                      <a:pt x="2419" y="3300"/>
                    </a:lnTo>
                    <a:lnTo>
                      <a:pt x="2338" y="3284"/>
                    </a:lnTo>
                    <a:lnTo>
                      <a:pt x="2259" y="3262"/>
                    </a:lnTo>
                    <a:lnTo>
                      <a:pt x="2182" y="3235"/>
                    </a:lnTo>
                    <a:lnTo>
                      <a:pt x="2109" y="3201"/>
                    </a:lnTo>
                    <a:lnTo>
                      <a:pt x="2038" y="3162"/>
                    </a:lnTo>
                    <a:lnTo>
                      <a:pt x="1971" y="3119"/>
                    </a:lnTo>
                    <a:lnTo>
                      <a:pt x="1907" y="3071"/>
                    </a:lnTo>
                    <a:lnTo>
                      <a:pt x="228" y="3071"/>
                    </a:lnTo>
                    <a:lnTo>
                      <a:pt x="191" y="3067"/>
                    </a:lnTo>
                    <a:lnTo>
                      <a:pt x="156" y="3059"/>
                    </a:lnTo>
                    <a:lnTo>
                      <a:pt x="123" y="3044"/>
                    </a:lnTo>
                    <a:lnTo>
                      <a:pt x="94" y="3026"/>
                    </a:lnTo>
                    <a:lnTo>
                      <a:pt x="67" y="3003"/>
                    </a:lnTo>
                    <a:lnTo>
                      <a:pt x="44" y="2975"/>
                    </a:lnTo>
                    <a:lnTo>
                      <a:pt x="26" y="2946"/>
                    </a:lnTo>
                    <a:lnTo>
                      <a:pt x="11" y="2912"/>
                    </a:lnTo>
                    <a:lnTo>
                      <a:pt x="3" y="2877"/>
                    </a:lnTo>
                    <a:lnTo>
                      <a:pt x="0" y="2839"/>
                    </a:lnTo>
                    <a:lnTo>
                      <a:pt x="0" y="232"/>
                    </a:lnTo>
                    <a:lnTo>
                      <a:pt x="3" y="194"/>
                    </a:lnTo>
                    <a:lnTo>
                      <a:pt x="11" y="158"/>
                    </a:lnTo>
                    <a:lnTo>
                      <a:pt x="26" y="125"/>
                    </a:lnTo>
                    <a:lnTo>
                      <a:pt x="44" y="94"/>
                    </a:lnTo>
                    <a:lnTo>
                      <a:pt x="67" y="68"/>
                    </a:lnTo>
                    <a:lnTo>
                      <a:pt x="94" y="45"/>
                    </a:lnTo>
                    <a:lnTo>
                      <a:pt x="123" y="25"/>
                    </a:lnTo>
                    <a:lnTo>
                      <a:pt x="156" y="12"/>
                    </a:lnTo>
                    <a:lnTo>
                      <a:pt x="191" y="3"/>
                    </a:lnTo>
                    <a:lnTo>
                      <a:pt x="2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Grupo 5"/>
          <p:cNvGrpSpPr/>
          <p:nvPr/>
        </p:nvGrpSpPr>
        <p:grpSpPr>
          <a:xfrm>
            <a:off x="6162457" y="18821"/>
            <a:ext cx="1684568" cy="1419880"/>
            <a:chOff x="6162457" y="18821"/>
            <a:chExt cx="1684568" cy="1419880"/>
          </a:xfrm>
        </p:grpSpPr>
        <p:sp>
          <p:nvSpPr>
            <p:cNvPr id="86" name="TextBox 85">
              <a:hlinkClick r:id="rId7" action="ppaction://hlinksldjump"/>
            </p:cNvPr>
            <p:cNvSpPr txBox="1"/>
            <p:nvPr/>
          </p:nvSpPr>
          <p:spPr>
            <a:xfrm>
              <a:off x="6162457" y="700037"/>
              <a:ext cx="16845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kern="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Risco de fazer e </a:t>
              </a:r>
            </a:p>
            <a:p>
              <a:r>
                <a:rPr lang="en-US" sz="1400" kern="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risco de não</a:t>
              </a:r>
            </a:p>
            <a:p>
              <a:r>
                <a:rPr lang="en-US" sz="1400" kern="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fazer</a:t>
              </a: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6517429" y="18821"/>
              <a:ext cx="765331" cy="769720"/>
              <a:chOff x="-2292350" y="3246438"/>
              <a:chExt cx="2082800" cy="2092325"/>
            </a:xfrm>
            <a:solidFill>
              <a:schemeClr val="bg1"/>
            </a:solidFill>
          </p:grpSpPr>
          <p:sp>
            <p:nvSpPr>
              <p:cNvPr id="243" name="Freeform 125">
                <a:hlinkClick r:id="rId7" action="ppaction://hlinksldjump"/>
              </p:cNvPr>
              <p:cNvSpPr>
                <a:spLocks/>
              </p:cNvSpPr>
              <p:nvPr/>
            </p:nvSpPr>
            <p:spPr bwMode="auto">
              <a:xfrm>
                <a:off x="-2292350" y="3457575"/>
                <a:ext cx="1881188" cy="1881188"/>
              </a:xfrm>
              <a:custGeom>
                <a:avLst/>
                <a:gdLst>
                  <a:gd name="T0" fmla="*/ 1994 w 3554"/>
                  <a:gd name="T1" fmla="*/ 14 h 3556"/>
                  <a:gd name="T2" fmla="*/ 2305 w 3554"/>
                  <a:gd name="T3" fmla="*/ 81 h 3556"/>
                  <a:gd name="T4" fmla="*/ 2594 w 3554"/>
                  <a:gd name="T5" fmla="*/ 198 h 3556"/>
                  <a:gd name="T6" fmla="*/ 2613 w 3554"/>
                  <a:gd name="T7" fmla="*/ 520 h 3556"/>
                  <a:gd name="T8" fmla="*/ 2309 w 3554"/>
                  <a:gd name="T9" fmla="*/ 584 h 3556"/>
                  <a:gd name="T10" fmla="*/ 2053 w 3554"/>
                  <a:gd name="T11" fmla="*/ 501 h 3556"/>
                  <a:gd name="T12" fmla="*/ 1777 w 3554"/>
                  <a:gd name="T13" fmla="*/ 471 h 3556"/>
                  <a:gd name="T14" fmla="*/ 1491 w 3554"/>
                  <a:gd name="T15" fmla="*/ 502 h 3556"/>
                  <a:gd name="T16" fmla="*/ 1226 w 3554"/>
                  <a:gd name="T17" fmla="*/ 592 h 3556"/>
                  <a:gd name="T18" fmla="*/ 991 w 3554"/>
                  <a:gd name="T19" fmla="*/ 734 h 3556"/>
                  <a:gd name="T20" fmla="*/ 791 w 3554"/>
                  <a:gd name="T21" fmla="*/ 920 h 3556"/>
                  <a:gd name="T22" fmla="*/ 634 w 3554"/>
                  <a:gd name="T23" fmla="*/ 1145 h 3556"/>
                  <a:gd name="T24" fmla="*/ 526 w 3554"/>
                  <a:gd name="T25" fmla="*/ 1401 h 3556"/>
                  <a:gd name="T26" fmla="*/ 474 w 3554"/>
                  <a:gd name="T27" fmla="*/ 1680 h 3556"/>
                  <a:gd name="T28" fmla="*/ 485 w 3554"/>
                  <a:gd name="T29" fmla="*/ 1971 h 3556"/>
                  <a:gd name="T30" fmla="*/ 556 w 3554"/>
                  <a:gd name="T31" fmla="*/ 2244 h 3556"/>
                  <a:gd name="T32" fmla="*/ 681 w 3554"/>
                  <a:gd name="T33" fmla="*/ 2490 h 3556"/>
                  <a:gd name="T34" fmla="*/ 854 w 3554"/>
                  <a:gd name="T35" fmla="*/ 2702 h 3556"/>
                  <a:gd name="T36" fmla="*/ 1066 w 3554"/>
                  <a:gd name="T37" fmla="*/ 2874 h 3556"/>
                  <a:gd name="T38" fmla="*/ 1312 w 3554"/>
                  <a:gd name="T39" fmla="*/ 2999 h 3556"/>
                  <a:gd name="T40" fmla="*/ 1585 w 3554"/>
                  <a:gd name="T41" fmla="*/ 3071 h 3556"/>
                  <a:gd name="T42" fmla="*/ 1876 w 3554"/>
                  <a:gd name="T43" fmla="*/ 3082 h 3556"/>
                  <a:gd name="T44" fmla="*/ 2155 w 3554"/>
                  <a:gd name="T45" fmla="*/ 3029 h 3556"/>
                  <a:gd name="T46" fmla="*/ 2411 w 3554"/>
                  <a:gd name="T47" fmla="*/ 2922 h 3556"/>
                  <a:gd name="T48" fmla="*/ 2634 w 3554"/>
                  <a:gd name="T49" fmla="*/ 2765 h 3556"/>
                  <a:gd name="T50" fmla="*/ 2822 w 3554"/>
                  <a:gd name="T51" fmla="*/ 2564 h 3556"/>
                  <a:gd name="T52" fmla="*/ 2962 w 3554"/>
                  <a:gd name="T53" fmla="*/ 2329 h 3556"/>
                  <a:gd name="T54" fmla="*/ 3052 w 3554"/>
                  <a:gd name="T55" fmla="*/ 2065 h 3556"/>
                  <a:gd name="T56" fmla="*/ 3085 w 3554"/>
                  <a:gd name="T57" fmla="*/ 1778 h 3556"/>
                  <a:gd name="T58" fmla="*/ 3055 w 3554"/>
                  <a:gd name="T59" fmla="*/ 1503 h 3556"/>
                  <a:gd name="T60" fmla="*/ 2972 w 3554"/>
                  <a:gd name="T61" fmla="*/ 1247 h 3556"/>
                  <a:gd name="T62" fmla="*/ 3051 w 3554"/>
                  <a:gd name="T63" fmla="*/ 927 h 3556"/>
                  <a:gd name="T64" fmla="*/ 3325 w 3554"/>
                  <a:gd name="T65" fmla="*/ 945 h 3556"/>
                  <a:gd name="T66" fmla="*/ 3435 w 3554"/>
                  <a:gd name="T67" fmla="*/ 1136 h 3556"/>
                  <a:gd name="T68" fmla="*/ 3524 w 3554"/>
                  <a:gd name="T69" fmla="*/ 1446 h 3556"/>
                  <a:gd name="T70" fmla="*/ 3554 w 3554"/>
                  <a:gd name="T71" fmla="*/ 1778 h 3556"/>
                  <a:gd name="T72" fmla="*/ 3522 w 3554"/>
                  <a:gd name="T73" fmla="*/ 2122 h 3556"/>
                  <a:gd name="T74" fmla="*/ 3426 w 3554"/>
                  <a:gd name="T75" fmla="*/ 2444 h 3556"/>
                  <a:gd name="T76" fmla="*/ 3273 w 3554"/>
                  <a:gd name="T77" fmla="*/ 2737 h 3556"/>
                  <a:gd name="T78" fmla="*/ 3073 w 3554"/>
                  <a:gd name="T79" fmla="*/ 2995 h 3556"/>
                  <a:gd name="T80" fmla="*/ 2827 w 3554"/>
                  <a:gd name="T81" fmla="*/ 3213 h 3556"/>
                  <a:gd name="T82" fmla="*/ 2544 w 3554"/>
                  <a:gd name="T83" fmla="*/ 3382 h 3556"/>
                  <a:gd name="T84" fmla="*/ 2232 w 3554"/>
                  <a:gd name="T85" fmla="*/ 3497 h 3556"/>
                  <a:gd name="T86" fmla="*/ 1894 w 3554"/>
                  <a:gd name="T87" fmla="*/ 3553 h 3556"/>
                  <a:gd name="T88" fmla="*/ 1545 w 3554"/>
                  <a:gd name="T89" fmla="*/ 3541 h 3556"/>
                  <a:gd name="T90" fmla="*/ 1215 w 3554"/>
                  <a:gd name="T91" fmla="*/ 3465 h 3556"/>
                  <a:gd name="T92" fmla="*/ 911 w 3554"/>
                  <a:gd name="T93" fmla="*/ 3332 h 3556"/>
                  <a:gd name="T94" fmla="*/ 641 w 3554"/>
                  <a:gd name="T95" fmla="*/ 3145 h 3556"/>
                  <a:gd name="T96" fmla="*/ 409 w 3554"/>
                  <a:gd name="T97" fmla="*/ 2914 h 3556"/>
                  <a:gd name="T98" fmla="*/ 225 w 3554"/>
                  <a:gd name="T99" fmla="*/ 2644 h 3556"/>
                  <a:gd name="T100" fmla="*/ 90 w 3554"/>
                  <a:gd name="T101" fmla="*/ 2340 h 3556"/>
                  <a:gd name="T102" fmla="*/ 14 w 3554"/>
                  <a:gd name="T103" fmla="*/ 2009 h 3556"/>
                  <a:gd name="T104" fmla="*/ 0 w 3554"/>
                  <a:gd name="T105" fmla="*/ 1778 h 3556"/>
                  <a:gd name="T106" fmla="*/ 34 w 3554"/>
                  <a:gd name="T107" fmla="*/ 1434 h 3556"/>
                  <a:gd name="T108" fmla="*/ 128 w 3554"/>
                  <a:gd name="T109" fmla="*/ 1111 h 3556"/>
                  <a:gd name="T110" fmla="*/ 281 w 3554"/>
                  <a:gd name="T111" fmla="*/ 818 h 3556"/>
                  <a:gd name="T112" fmla="*/ 483 w 3554"/>
                  <a:gd name="T113" fmla="*/ 560 h 3556"/>
                  <a:gd name="T114" fmla="*/ 728 w 3554"/>
                  <a:gd name="T115" fmla="*/ 344 h 3556"/>
                  <a:gd name="T116" fmla="*/ 1010 w 3554"/>
                  <a:gd name="T117" fmla="*/ 174 h 3556"/>
                  <a:gd name="T118" fmla="*/ 1322 w 3554"/>
                  <a:gd name="T119" fmla="*/ 59 h 3556"/>
                  <a:gd name="T120" fmla="*/ 1659 w 3554"/>
                  <a:gd name="T121" fmla="*/ 4 h 3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54" h="3556">
                    <a:moveTo>
                      <a:pt x="1777" y="0"/>
                    </a:moveTo>
                    <a:lnTo>
                      <a:pt x="1886" y="4"/>
                    </a:lnTo>
                    <a:lnTo>
                      <a:pt x="1994" y="14"/>
                    </a:lnTo>
                    <a:lnTo>
                      <a:pt x="2100" y="29"/>
                    </a:lnTo>
                    <a:lnTo>
                      <a:pt x="2203" y="52"/>
                    </a:lnTo>
                    <a:lnTo>
                      <a:pt x="2305" y="81"/>
                    </a:lnTo>
                    <a:lnTo>
                      <a:pt x="2404" y="114"/>
                    </a:lnTo>
                    <a:lnTo>
                      <a:pt x="2500" y="154"/>
                    </a:lnTo>
                    <a:lnTo>
                      <a:pt x="2594" y="198"/>
                    </a:lnTo>
                    <a:lnTo>
                      <a:pt x="2591" y="230"/>
                    </a:lnTo>
                    <a:lnTo>
                      <a:pt x="2592" y="261"/>
                    </a:lnTo>
                    <a:lnTo>
                      <a:pt x="2613" y="520"/>
                    </a:lnTo>
                    <a:lnTo>
                      <a:pt x="2465" y="667"/>
                    </a:lnTo>
                    <a:lnTo>
                      <a:pt x="2388" y="624"/>
                    </a:lnTo>
                    <a:lnTo>
                      <a:pt x="2309" y="584"/>
                    </a:lnTo>
                    <a:lnTo>
                      <a:pt x="2226" y="550"/>
                    </a:lnTo>
                    <a:lnTo>
                      <a:pt x="2141" y="523"/>
                    </a:lnTo>
                    <a:lnTo>
                      <a:pt x="2053" y="501"/>
                    </a:lnTo>
                    <a:lnTo>
                      <a:pt x="1963" y="484"/>
                    </a:lnTo>
                    <a:lnTo>
                      <a:pt x="1871" y="475"/>
                    </a:lnTo>
                    <a:lnTo>
                      <a:pt x="1777" y="471"/>
                    </a:lnTo>
                    <a:lnTo>
                      <a:pt x="1680" y="475"/>
                    </a:lnTo>
                    <a:lnTo>
                      <a:pt x="1584" y="485"/>
                    </a:lnTo>
                    <a:lnTo>
                      <a:pt x="1491" y="502"/>
                    </a:lnTo>
                    <a:lnTo>
                      <a:pt x="1400" y="526"/>
                    </a:lnTo>
                    <a:lnTo>
                      <a:pt x="1311" y="556"/>
                    </a:lnTo>
                    <a:lnTo>
                      <a:pt x="1226" y="592"/>
                    </a:lnTo>
                    <a:lnTo>
                      <a:pt x="1144" y="634"/>
                    </a:lnTo>
                    <a:lnTo>
                      <a:pt x="1066" y="682"/>
                    </a:lnTo>
                    <a:lnTo>
                      <a:pt x="991" y="734"/>
                    </a:lnTo>
                    <a:lnTo>
                      <a:pt x="920" y="792"/>
                    </a:lnTo>
                    <a:lnTo>
                      <a:pt x="854" y="854"/>
                    </a:lnTo>
                    <a:lnTo>
                      <a:pt x="791" y="920"/>
                    </a:lnTo>
                    <a:lnTo>
                      <a:pt x="734" y="992"/>
                    </a:lnTo>
                    <a:lnTo>
                      <a:pt x="681" y="1067"/>
                    </a:lnTo>
                    <a:lnTo>
                      <a:pt x="634" y="1145"/>
                    </a:lnTo>
                    <a:lnTo>
                      <a:pt x="592" y="1228"/>
                    </a:lnTo>
                    <a:lnTo>
                      <a:pt x="556" y="1313"/>
                    </a:lnTo>
                    <a:lnTo>
                      <a:pt x="526" y="1401"/>
                    </a:lnTo>
                    <a:lnTo>
                      <a:pt x="502" y="1492"/>
                    </a:lnTo>
                    <a:lnTo>
                      <a:pt x="485" y="1586"/>
                    </a:lnTo>
                    <a:lnTo>
                      <a:pt x="474" y="1680"/>
                    </a:lnTo>
                    <a:lnTo>
                      <a:pt x="471" y="1778"/>
                    </a:lnTo>
                    <a:lnTo>
                      <a:pt x="474" y="1876"/>
                    </a:lnTo>
                    <a:lnTo>
                      <a:pt x="485" y="1971"/>
                    </a:lnTo>
                    <a:lnTo>
                      <a:pt x="502" y="2065"/>
                    </a:lnTo>
                    <a:lnTo>
                      <a:pt x="526" y="2156"/>
                    </a:lnTo>
                    <a:lnTo>
                      <a:pt x="556" y="2244"/>
                    </a:lnTo>
                    <a:lnTo>
                      <a:pt x="592" y="2329"/>
                    </a:lnTo>
                    <a:lnTo>
                      <a:pt x="634" y="2411"/>
                    </a:lnTo>
                    <a:lnTo>
                      <a:pt x="681" y="2490"/>
                    </a:lnTo>
                    <a:lnTo>
                      <a:pt x="734" y="2564"/>
                    </a:lnTo>
                    <a:lnTo>
                      <a:pt x="791" y="2635"/>
                    </a:lnTo>
                    <a:lnTo>
                      <a:pt x="854" y="2702"/>
                    </a:lnTo>
                    <a:lnTo>
                      <a:pt x="920" y="2765"/>
                    </a:lnTo>
                    <a:lnTo>
                      <a:pt x="992" y="2821"/>
                    </a:lnTo>
                    <a:lnTo>
                      <a:pt x="1066" y="2874"/>
                    </a:lnTo>
                    <a:lnTo>
                      <a:pt x="1144" y="2922"/>
                    </a:lnTo>
                    <a:lnTo>
                      <a:pt x="1227" y="2963"/>
                    </a:lnTo>
                    <a:lnTo>
                      <a:pt x="1312" y="2999"/>
                    </a:lnTo>
                    <a:lnTo>
                      <a:pt x="1400" y="3029"/>
                    </a:lnTo>
                    <a:lnTo>
                      <a:pt x="1491" y="3053"/>
                    </a:lnTo>
                    <a:lnTo>
                      <a:pt x="1585" y="3071"/>
                    </a:lnTo>
                    <a:lnTo>
                      <a:pt x="1680" y="3082"/>
                    </a:lnTo>
                    <a:lnTo>
                      <a:pt x="1777" y="3084"/>
                    </a:lnTo>
                    <a:lnTo>
                      <a:pt x="1876" y="3082"/>
                    </a:lnTo>
                    <a:lnTo>
                      <a:pt x="1970" y="3071"/>
                    </a:lnTo>
                    <a:lnTo>
                      <a:pt x="2064" y="3053"/>
                    </a:lnTo>
                    <a:lnTo>
                      <a:pt x="2155" y="3029"/>
                    </a:lnTo>
                    <a:lnTo>
                      <a:pt x="2243" y="2999"/>
                    </a:lnTo>
                    <a:lnTo>
                      <a:pt x="2328" y="2963"/>
                    </a:lnTo>
                    <a:lnTo>
                      <a:pt x="2411" y="2922"/>
                    </a:lnTo>
                    <a:lnTo>
                      <a:pt x="2489" y="2874"/>
                    </a:lnTo>
                    <a:lnTo>
                      <a:pt x="2564" y="2821"/>
                    </a:lnTo>
                    <a:lnTo>
                      <a:pt x="2634" y="2765"/>
                    </a:lnTo>
                    <a:lnTo>
                      <a:pt x="2702" y="2702"/>
                    </a:lnTo>
                    <a:lnTo>
                      <a:pt x="2764" y="2635"/>
                    </a:lnTo>
                    <a:lnTo>
                      <a:pt x="2822" y="2564"/>
                    </a:lnTo>
                    <a:lnTo>
                      <a:pt x="2873" y="2490"/>
                    </a:lnTo>
                    <a:lnTo>
                      <a:pt x="2921" y="2411"/>
                    </a:lnTo>
                    <a:lnTo>
                      <a:pt x="2962" y="2329"/>
                    </a:lnTo>
                    <a:lnTo>
                      <a:pt x="2998" y="2244"/>
                    </a:lnTo>
                    <a:lnTo>
                      <a:pt x="3029" y="2156"/>
                    </a:lnTo>
                    <a:lnTo>
                      <a:pt x="3052" y="2065"/>
                    </a:lnTo>
                    <a:lnTo>
                      <a:pt x="3070" y="1971"/>
                    </a:lnTo>
                    <a:lnTo>
                      <a:pt x="3081" y="1876"/>
                    </a:lnTo>
                    <a:lnTo>
                      <a:pt x="3085" y="1778"/>
                    </a:lnTo>
                    <a:lnTo>
                      <a:pt x="3081" y="1684"/>
                    </a:lnTo>
                    <a:lnTo>
                      <a:pt x="3071" y="1593"/>
                    </a:lnTo>
                    <a:lnTo>
                      <a:pt x="3055" y="1503"/>
                    </a:lnTo>
                    <a:lnTo>
                      <a:pt x="3033" y="1415"/>
                    </a:lnTo>
                    <a:lnTo>
                      <a:pt x="3005" y="1329"/>
                    </a:lnTo>
                    <a:lnTo>
                      <a:pt x="2972" y="1247"/>
                    </a:lnTo>
                    <a:lnTo>
                      <a:pt x="2932" y="1166"/>
                    </a:lnTo>
                    <a:lnTo>
                      <a:pt x="2889" y="1090"/>
                    </a:lnTo>
                    <a:lnTo>
                      <a:pt x="3051" y="927"/>
                    </a:lnTo>
                    <a:lnTo>
                      <a:pt x="3277" y="944"/>
                    </a:lnTo>
                    <a:lnTo>
                      <a:pt x="3303" y="945"/>
                    </a:lnTo>
                    <a:lnTo>
                      <a:pt x="3325" y="945"/>
                    </a:lnTo>
                    <a:lnTo>
                      <a:pt x="3346" y="943"/>
                    </a:lnTo>
                    <a:lnTo>
                      <a:pt x="3394" y="1038"/>
                    </a:lnTo>
                    <a:lnTo>
                      <a:pt x="3435" y="1136"/>
                    </a:lnTo>
                    <a:lnTo>
                      <a:pt x="3471" y="1237"/>
                    </a:lnTo>
                    <a:lnTo>
                      <a:pt x="3500" y="1341"/>
                    </a:lnTo>
                    <a:lnTo>
                      <a:pt x="3524" y="1446"/>
                    </a:lnTo>
                    <a:lnTo>
                      <a:pt x="3541" y="1555"/>
                    </a:lnTo>
                    <a:lnTo>
                      <a:pt x="3552" y="1666"/>
                    </a:lnTo>
                    <a:lnTo>
                      <a:pt x="3554" y="1778"/>
                    </a:lnTo>
                    <a:lnTo>
                      <a:pt x="3551" y="1895"/>
                    </a:lnTo>
                    <a:lnTo>
                      <a:pt x="3540" y="2009"/>
                    </a:lnTo>
                    <a:lnTo>
                      <a:pt x="3522" y="2122"/>
                    </a:lnTo>
                    <a:lnTo>
                      <a:pt x="3497" y="2233"/>
                    </a:lnTo>
                    <a:lnTo>
                      <a:pt x="3464" y="2340"/>
                    </a:lnTo>
                    <a:lnTo>
                      <a:pt x="3426" y="2444"/>
                    </a:lnTo>
                    <a:lnTo>
                      <a:pt x="3381" y="2546"/>
                    </a:lnTo>
                    <a:lnTo>
                      <a:pt x="3331" y="2644"/>
                    </a:lnTo>
                    <a:lnTo>
                      <a:pt x="3273" y="2737"/>
                    </a:lnTo>
                    <a:lnTo>
                      <a:pt x="3212" y="2828"/>
                    </a:lnTo>
                    <a:lnTo>
                      <a:pt x="3145" y="2914"/>
                    </a:lnTo>
                    <a:lnTo>
                      <a:pt x="3073" y="2995"/>
                    </a:lnTo>
                    <a:lnTo>
                      <a:pt x="2995" y="3073"/>
                    </a:lnTo>
                    <a:lnTo>
                      <a:pt x="2913" y="3145"/>
                    </a:lnTo>
                    <a:lnTo>
                      <a:pt x="2827" y="3213"/>
                    </a:lnTo>
                    <a:lnTo>
                      <a:pt x="2736" y="3275"/>
                    </a:lnTo>
                    <a:lnTo>
                      <a:pt x="2643" y="3332"/>
                    </a:lnTo>
                    <a:lnTo>
                      <a:pt x="2544" y="3382"/>
                    </a:lnTo>
                    <a:lnTo>
                      <a:pt x="2443" y="3426"/>
                    </a:lnTo>
                    <a:lnTo>
                      <a:pt x="2339" y="3465"/>
                    </a:lnTo>
                    <a:lnTo>
                      <a:pt x="2232" y="3497"/>
                    </a:lnTo>
                    <a:lnTo>
                      <a:pt x="2122" y="3523"/>
                    </a:lnTo>
                    <a:lnTo>
                      <a:pt x="2009" y="3541"/>
                    </a:lnTo>
                    <a:lnTo>
                      <a:pt x="1894" y="3553"/>
                    </a:lnTo>
                    <a:lnTo>
                      <a:pt x="1777" y="3556"/>
                    </a:lnTo>
                    <a:lnTo>
                      <a:pt x="1661" y="3553"/>
                    </a:lnTo>
                    <a:lnTo>
                      <a:pt x="1545" y="3541"/>
                    </a:lnTo>
                    <a:lnTo>
                      <a:pt x="1432" y="3523"/>
                    </a:lnTo>
                    <a:lnTo>
                      <a:pt x="1323" y="3497"/>
                    </a:lnTo>
                    <a:lnTo>
                      <a:pt x="1215" y="3465"/>
                    </a:lnTo>
                    <a:lnTo>
                      <a:pt x="1111" y="3426"/>
                    </a:lnTo>
                    <a:lnTo>
                      <a:pt x="1010" y="3382"/>
                    </a:lnTo>
                    <a:lnTo>
                      <a:pt x="911" y="3332"/>
                    </a:lnTo>
                    <a:lnTo>
                      <a:pt x="818" y="3275"/>
                    </a:lnTo>
                    <a:lnTo>
                      <a:pt x="728" y="3213"/>
                    </a:lnTo>
                    <a:lnTo>
                      <a:pt x="641" y="3145"/>
                    </a:lnTo>
                    <a:lnTo>
                      <a:pt x="560" y="3073"/>
                    </a:lnTo>
                    <a:lnTo>
                      <a:pt x="483" y="2995"/>
                    </a:lnTo>
                    <a:lnTo>
                      <a:pt x="409" y="2914"/>
                    </a:lnTo>
                    <a:lnTo>
                      <a:pt x="342" y="2828"/>
                    </a:lnTo>
                    <a:lnTo>
                      <a:pt x="281" y="2737"/>
                    </a:lnTo>
                    <a:lnTo>
                      <a:pt x="225" y="2644"/>
                    </a:lnTo>
                    <a:lnTo>
                      <a:pt x="174" y="2546"/>
                    </a:lnTo>
                    <a:lnTo>
                      <a:pt x="128" y="2444"/>
                    </a:lnTo>
                    <a:lnTo>
                      <a:pt x="90" y="2340"/>
                    </a:lnTo>
                    <a:lnTo>
                      <a:pt x="59" y="2233"/>
                    </a:lnTo>
                    <a:lnTo>
                      <a:pt x="34" y="2122"/>
                    </a:lnTo>
                    <a:lnTo>
                      <a:pt x="14" y="2009"/>
                    </a:lnTo>
                    <a:lnTo>
                      <a:pt x="4" y="1895"/>
                    </a:lnTo>
                    <a:lnTo>
                      <a:pt x="0" y="1778"/>
                    </a:lnTo>
                    <a:lnTo>
                      <a:pt x="0" y="1778"/>
                    </a:lnTo>
                    <a:lnTo>
                      <a:pt x="4" y="1661"/>
                    </a:lnTo>
                    <a:lnTo>
                      <a:pt x="14" y="1546"/>
                    </a:lnTo>
                    <a:lnTo>
                      <a:pt x="34" y="1434"/>
                    </a:lnTo>
                    <a:lnTo>
                      <a:pt x="59" y="1324"/>
                    </a:lnTo>
                    <a:lnTo>
                      <a:pt x="90" y="1216"/>
                    </a:lnTo>
                    <a:lnTo>
                      <a:pt x="128" y="1111"/>
                    </a:lnTo>
                    <a:lnTo>
                      <a:pt x="174" y="1010"/>
                    </a:lnTo>
                    <a:lnTo>
                      <a:pt x="225" y="913"/>
                    </a:lnTo>
                    <a:lnTo>
                      <a:pt x="281" y="818"/>
                    </a:lnTo>
                    <a:lnTo>
                      <a:pt x="342" y="728"/>
                    </a:lnTo>
                    <a:lnTo>
                      <a:pt x="409" y="642"/>
                    </a:lnTo>
                    <a:lnTo>
                      <a:pt x="483" y="560"/>
                    </a:lnTo>
                    <a:lnTo>
                      <a:pt x="560" y="483"/>
                    </a:lnTo>
                    <a:lnTo>
                      <a:pt x="641" y="411"/>
                    </a:lnTo>
                    <a:lnTo>
                      <a:pt x="728" y="344"/>
                    </a:lnTo>
                    <a:lnTo>
                      <a:pt x="818" y="281"/>
                    </a:lnTo>
                    <a:lnTo>
                      <a:pt x="911" y="225"/>
                    </a:lnTo>
                    <a:lnTo>
                      <a:pt x="1010" y="174"/>
                    </a:lnTo>
                    <a:lnTo>
                      <a:pt x="1111" y="130"/>
                    </a:lnTo>
                    <a:lnTo>
                      <a:pt x="1215" y="90"/>
                    </a:lnTo>
                    <a:lnTo>
                      <a:pt x="1322" y="59"/>
                    </a:lnTo>
                    <a:lnTo>
                      <a:pt x="1432" y="34"/>
                    </a:lnTo>
                    <a:lnTo>
                      <a:pt x="1545" y="15"/>
                    </a:lnTo>
                    <a:lnTo>
                      <a:pt x="1659" y="4"/>
                    </a:lnTo>
                    <a:lnTo>
                      <a:pt x="17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26"/>
              <p:cNvSpPr>
                <a:spLocks/>
              </p:cNvSpPr>
              <p:nvPr/>
            </p:nvSpPr>
            <p:spPr bwMode="auto">
              <a:xfrm>
                <a:off x="-1814513" y="3935413"/>
                <a:ext cx="925513" cy="925513"/>
              </a:xfrm>
              <a:custGeom>
                <a:avLst/>
                <a:gdLst>
                  <a:gd name="T0" fmla="*/ 954 w 1750"/>
                  <a:gd name="T1" fmla="*/ 4 h 1751"/>
                  <a:gd name="T2" fmla="*/ 1104 w 1750"/>
                  <a:gd name="T3" fmla="*/ 31 h 1751"/>
                  <a:gd name="T4" fmla="*/ 1245 w 1750"/>
                  <a:gd name="T5" fmla="*/ 83 h 1751"/>
                  <a:gd name="T6" fmla="*/ 910 w 1750"/>
                  <a:gd name="T7" fmla="*/ 418 h 1751"/>
                  <a:gd name="T8" fmla="*/ 817 w 1750"/>
                  <a:gd name="T9" fmla="*/ 421 h 1751"/>
                  <a:gd name="T10" fmla="*/ 709 w 1750"/>
                  <a:gd name="T11" fmla="*/ 448 h 1751"/>
                  <a:gd name="T12" fmla="*/ 613 w 1750"/>
                  <a:gd name="T13" fmla="*/ 499 h 1751"/>
                  <a:gd name="T14" fmla="*/ 532 w 1750"/>
                  <a:gd name="T15" fmla="*/ 571 h 1751"/>
                  <a:gd name="T16" fmla="*/ 469 w 1750"/>
                  <a:gd name="T17" fmla="*/ 661 h 1751"/>
                  <a:gd name="T18" fmla="*/ 430 w 1750"/>
                  <a:gd name="T19" fmla="*/ 763 h 1751"/>
                  <a:gd name="T20" fmla="*/ 416 w 1750"/>
                  <a:gd name="T21" fmla="*/ 876 h 1751"/>
                  <a:gd name="T22" fmla="*/ 430 w 1750"/>
                  <a:gd name="T23" fmla="*/ 989 h 1751"/>
                  <a:gd name="T24" fmla="*/ 469 w 1750"/>
                  <a:gd name="T25" fmla="*/ 1092 h 1751"/>
                  <a:gd name="T26" fmla="*/ 532 w 1750"/>
                  <a:gd name="T27" fmla="*/ 1181 h 1751"/>
                  <a:gd name="T28" fmla="*/ 612 w 1750"/>
                  <a:gd name="T29" fmla="*/ 1253 h 1751"/>
                  <a:gd name="T30" fmla="*/ 708 w 1750"/>
                  <a:gd name="T31" fmla="*/ 1304 h 1751"/>
                  <a:gd name="T32" fmla="*/ 817 w 1750"/>
                  <a:gd name="T33" fmla="*/ 1332 h 1751"/>
                  <a:gd name="T34" fmla="*/ 933 w 1750"/>
                  <a:gd name="T35" fmla="*/ 1332 h 1751"/>
                  <a:gd name="T36" fmla="*/ 1041 w 1750"/>
                  <a:gd name="T37" fmla="*/ 1304 h 1751"/>
                  <a:gd name="T38" fmla="*/ 1137 w 1750"/>
                  <a:gd name="T39" fmla="*/ 1253 h 1751"/>
                  <a:gd name="T40" fmla="*/ 1218 w 1750"/>
                  <a:gd name="T41" fmla="*/ 1181 h 1751"/>
                  <a:gd name="T42" fmla="*/ 1281 w 1750"/>
                  <a:gd name="T43" fmla="*/ 1092 h 1751"/>
                  <a:gd name="T44" fmla="*/ 1321 w 1750"/>
                  <a:gd name="T45" fmla="*/ 989 h 1751"/>
                  <a:gd name="T46" fmla="*/ 1334 w 1750"/>
                  <a:gd name="T47" fmla="*/ 876 h 1751"/>
                  <a:gd name="T48" fmla="*/ 1662 w 1750"/>
                  <a:gd name="T49" fmla="*/ 513 h 1751"/>
                  <a:gd name="T50" fmla="*/ 1696 w 1750"/>
                  <a:gd name="T51" fmla="*/ 575 h 1751"/>
                  <a:gd name="T52" fmla="*/ 1736 w 1750"/>
                  <a:gd name="T53" fmla="*/ 721 h 1751"/>
                  <a:gd name="T54" fmla="*/ 1750 w 1750"/>
                  <a:gd name="T55" fmla="*/ 876 h 1751"/>
                  <a:gd name="T56" fmla="*/ 1736 w 1750"/>
                  <a:gd name="T57" fmla="*/ 1033 h 1751"/>
                  <a:gd name="T58" fmla="*/ 1695 w 1750"/>
                  <a:gd name="T59" fmla="*/ 1182 h 1751"/>
                  <a:gd name="T60" fmla="*/ 1630 w 1750"/>
                  <a:gd name="T61" fmla="*/ 1318 h 1751"/>
                  <a:gd name="T62" fmla="*/ 1545 w 1750"/>
                  <a:gd name="T63" fmla="*/ 1440 h 1751"/>
                  <a:gd name="T64" fmla="*/ 1439 w 1750"/>
                  <a:gd name="T65" fmla="*/ 1546 h 1751"/>
                  <a:gd name="T66" fmla="*/ 1317 w 1750"/>
                  <a:gd name="T67" fmla="*/ 1632 h 1751"/>
                  <a:gd name="T68" fmla="*/ 1180 w 1750"/>
                  <a:gd name="T69" fmla="*/ 1697 h 1751"/>
                  <a:gd name="T70" fmla="*/ 1032 w 1750"/>
                  <a:gd name="T71" fmla="*/ 1737 h 1751"/>
                  <a:gd name="T72" fmla="*/ 875 w 1750"/>
                  <a:gd name="T73" fmla="*/ 1751 h 1751"/>
                  <a:gd name="T74" fmla="*/ 718 w 1750"/>
                  <a:gd name="T75" fmla="*/ 1737 h 1751"/>
                  <a:gd name="T76" fmla="*/ 570 w 1750"/>
                  <a:gd name="T77" fmla="*/ 1696 h 1751"/>
                  <a:gd name="T78" fmla="*/ 433 w 1750"/>
                  <a:gd name="T79" fmla="*/ 1632 h 1751"/>
                  <a:gd name="T80" fmla="*/ 312 w 1750"/>
                  <a:gd name="T81" fmla="*/ 1546 h 1751"/>
                  <a:gd name="T82" fmla="*/ 206 w 1750"/>
                  <a:gd name="T83" fmla="*/ 1440 h 1751"/>
                  <a:gd name="T84" fmla="*/ 120 w 1750"/>
                  <a:gd name="T85" fmla="*/ 1318 h 1751"/>
                  <a:gd name="T86" fmla="*/ 55 w 1750"/>
                  <a:gd name="T87" fmla="*/ 1181 h 1751"/>
                  <a:gd name="T88" fmla="*/ 14 w 1750"/>
                  <a:gd name="T89" fmla="*/ 1033 h 1751"/>
                  <a:gd name="T90" fmla="*/ 0 w 1750"/>
                  <a:gd name="T91" fmla="*/ 876 h 1751"/>
                  <a:gd name="T92" fmla="*/ 14 w 1750"/>
                  <a:gd name="T93" fmla="*/ 718 h 1751"/>
                  <a:gd name="T94" fmla="*/ 55 w 1750"/>
                  <a:gd name="T95" fmla="*/ 571 h 1751"/>
                  <a:gd name="T96" fmla="*/ 120 w 1750"/>
                  <a:gd name="T97" fmla="*/ 434 h 1751"/>
                  <a:gd name="T98" fmla="*/ 206 w 1750"/>
                  <a:gd name="T99" fmla="*/ 311 h 1751"/>
                  <a:gd name="T100" fmla="*/ 312 w 1750"/>
                  <a:gd name="T101" fmla="*/ 207 h 1751"/>
                  <a:gd name="T102" fmla="*/ 433 w 1750"/>
                  <a:gd name="T103" fmla="*/ 120 h 1751"/>
                  <a:gd name="T104" fmla="*/ 570 w 1750"/>
                  <a:gd name="T105" fmla="*/ 55 h 1751"/>
                  <a:gd name="T106" fmla="*/ 718 w 1750"/>
                  <a:gd name="T107" fmla="*/ 15 h 1751"/>
                  <a:gd name="T108" fmla="*/ 875 w 1750"/>
                  <a:gd name="T109" fmla="*/ 0 h 1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50" h="1751">
                    <a:moveTo>
                      <a:pt x="875" y="0"/>
                    </a:moveTo>
                    <a:lnTo>
                      <a:pt x="954" y="4"/>
                    </a:lnTo>
                    <a:lnTo>
                      <a:pt x="1030" y="15"/>
                    </a:lnTo>
                    <a:lnTo>
                      <a:pt x="1104" y="31"/>
                    </a:lnTo>
                    <a:lnTo>
                      <a:pt x="1176" y="54"/>
                    </a:lnTo>
                    <a:lnTo>
                      <a:pt x="1245" y="83"/>
                    </a:lnTo>
                    <a:lnTo>
                      <a:pt x="1238" y="90"/>
                    </a:lnTo>
                    <a:lnTo>
                      <a:pt x="910" y="418"/>
                    </a:lnTo>
                    <a:lnTo>
                      <a:pt x="875" y="417"/>
                    </a:lnTo>
                    <a:lnTo>
                      <a:pt x="817" y="421"/>
                    </a:lnTo>
                    <a:lnTo>
                      <a:pt x="762" y="431"/>
                    </a:lnTo>
                    <a:lnTo>
                      <a:pt x="709" y="448"/>
                    </a:lnTo>
                    <a:lnTo>
                      <a:pt x="659" y="471"/>
                    </a:lnTo>
                    <a:lnTo>
                      <a:pt x="613" y="499"/>
                    </a:lnTo>
                    <a:lnTo>
                      <a:pt x="570" y="532"/>
                    </a:lnTo>
                    <a:lnTo>
                      <a:pt x="532" y="571"/>
                    </a:lnTo>
                    <a:lnTo>
                      <a:pt x="498" y="614"/>
                    </a:lnTo>
                    <a:lnTo>
                      <a:pt x="469" y="661"/>
                    </a:lnTo>
                    <a:lnTo>
                      <a:pt x="446" y="710"/>
                    </a:lnTo>
                    <a:lnTo>
                      <a:pt x="430" y="763"/>
                    </a:lnTo>
                    <a:lnTo>
                      <a:pt x="420" y="818"/>
                    </a:lnTo>
                    <a:lnTo>
                      <a:pt x="416" y="876"/>
                    </a:lnTo>
                    <a:lnTo>
                      <a:pt x="420" y="933"/>
                    </a:lnTo>
                    <a:lnTo>
                      <a:pt x="430" y="989"/>
                    </a:lnTo>
                    <a:lnTo>
                      <a:pt x="446" y="1043"/>
                    </a:lnTo>
                    <a:lnTo>
                      <a:pt x="469" y="1092"/>
                    </a:lnTo>
                    <a:lnTo>
                      <a:pt x="498" y="1139"/>
                    </a:lnTo>
                    <a:lnTo>
                      <a:pt x="532" y="1181"/>
                    </a:lnTo>
                    <a:lnTo>
                      <a:pt x="570" y="1219"/>
                    </a:lnTo>
                    <a:lnTo>
                      <a:pt x="612" y="1253"/>
                    </a:lnTo>
                    <a:lnTo>
                      <a:pt x="659" y="1282"/>
                    </a:lnTo>
                    <a:lnTo>
                      <a:pt x="708" y="1304"/>
                    </a:lnTo>
                    <a:lnTo>
                      <a:pt x="762" y="1321"/>
                    </a:lnTo>
                    <a:lnTo>
                      <a:pt x="817" y="1332"/>
                    </a:lnTo>
                    <a:lnTo>
                      <a:pt x="875" y="1336"/>
                    </a:lnTo>
                    <a:lnTo>
                      <a:pt x="933" y="1332"/>
                    </a:lnTo>
                    <a:lnTo>
                      <a:pt x="988" y="1321"/>
                    </a:lnTo>
                    <a:lnTo>
                      <a:pt x="1041" y="1304"/>
                    </a:lnTo>
                    <a:lnTo>
                      <a:pt x="1091" y="1282"/>
                    </a:lnTo>
                    <a:lnTo>
                      <a:pt x="1137" y="1253"/>
                    </a:lnTo>
                    <a:lnTo>
                      <a:pt x="1180" y="1219"/>
                    </a:lnTo>
                    <a:lnTo>
                      <a:pt x="1218" y="1181"/>
                    </a:lnTo>
                    <a:lnTo>
                      <a:pt x="1252" y="1139"/>
                    </a:lnTo>
                    <a:lnTo>
                      <a:pt x="1281" y="1092"/>
                    </a:lnTo>
                    <a:lnTo>
                      <a:pt x="1304" y="1043"/>
                    </a:lnTo>
                    <a:lnTo>
                      <a:pt x="1321" y="989"/>
                    </a:lnTo>
                    <a:lnTo>
                      <a:pt x="1330" y="933"/>
                    </a:lnTo>
                    <a:lnTo>
                      <a:pt x="1334" y="876"/>
                    </a:lnTo>
                    <a:lnTo>
                      <a:pt x="1333" y="841"/>
                    </a:lnTo>
                    <a:lnTo>
                      <a:pt x="1662" y="513"/>
                    </a:lnTo>
                    <a:lnTo>
                      <a:pt x="1668" y="506"/>
                    </a:lnTo>
                    <a:lnTo>
                      <a:pt x="1696" y="575"/>
                    </a:lnTo>
                    <a:lnTo>
                      <a:pt x="1720" y="646"/>
                    </a:lnTo>
                    <a:lnTo>
                      <a:pt x="1736" y="721"/>
                    </a:lnTo>
                    <a:lnTo>
                      <a:pt x="1747" y="798"/>
                    </a:lnTo>
                    <a:lnTo>
                      <a:pt x="1750" y="876"/>
                    </a:lnTo>
                    <a:lnTo>
                      <a:pt x="1747" y="956"/>
                    </a:lnTo>
                    <a:lnTo>
                      <a:pt x="1736" y="1033"/>
                    </a:lnTo>
                    <a:lnTo>
                      <a:pt x="1719" y="1109"/>
                    </a:lnTo>
                    <a:lnTo>
                      <a:pt x="1695" y="1182"/>
                    </a:lnTo>
                    <a:lnTo>
                      <a:pt x="1666" y="1252"/>
                    </a:lnTo>
                    <a:lnTo>
                      <a:pt x="1630" y="1318"/>
                    </a:lnTo>
                    <a:lnTo>
                      <a:pt x="1591" y="1381"/>
                    </a:lnTo>
                    <a:lnTo>
                      <a:pt x="1545" y="1440"/>
                    </a:lnTo>
                    <a:lnTo>
                      <a:pt x="1493" y="1495"/>
                    </a:lnTo>
                    <a:lnTo>
                      <a:pt x="1439" y="1546"/>
                    </a:lnTo>
                    <a:lnTo>
                      <a:pt x="1379" y="1591"/>
                    </a:lnTo>
                    <a:lnTo>
                      <a:pt x="1317" y="1632"/>
                    </a:lnTo>
                    <a:lnTo>
                      <a:pt x="1251" y="1667"/>
                    </a:lnTo>
                    <a:lnTo>
                      <a:pt x="1180" y="1697"/>
                    </a:lnTo>
                    <a:lnTo>
                      <a:pt x="1108" y="1720"/>
                    </a:lnTo>
                    <a:lnTo>
                      <a:pt x="1032" y="1737"/>
                    </a:lnTo>
                    <a:lnTo>
                      <a:pt x="954" y="1748"/>
                    </a:lnTo>
                    <a:lnTo>
                      <a:pt x="875" y="1751"/>
                    </a:lnTo>
                    <a:lnTo>
                      <a:pt x="796" y="1748"/>
                    </a:lnTo>
                    <a:lnTo>
                      <a:pt x="718" y="1737"/>
                    </a:lnTo>
                    <a:lnTo>
                      <a:pt x="642" y="1720"/>
                    </a:lnTo>
                    <a:lnTo>
                      <a:pt x="570" y="1696"/>
                    </a:lnTo>
                    <a:lnTo>
                      <a:pt x="500" y="1667"/>
                    </a:lnTo>
                    <a:lnTo>
                      <a:pt x="433" y="1632"/>
                    </a:lnTo>
                    <a:lnTo>
                      <a:pt x="371" y="1591"/>
                    </a:lnTo>
                    <a:lnTo>
                      <a:pt x="312" y="1546"/>
                    </a:lnTo>
                    <a:lnTo>
                      <a:pt x="257" y="1495"/>
                    </a:lnTo>
                    <a:lnTo>
                      <a:pt x="206" y="1440"/>
                    </a:lnTo>
                    <a:lnTo>
                      <a:pt x="161" y="1380"/>
                    </a:lnTo>
                    <a:lnTo>
                      <a:pt x="120" y="1318"/>
                    </a:lnTo>
                    <a:lnTo>
                      <a:pt x="85" y="1252"/>
                    </a:lnTo>
                    <a:lnTo>
                      <a:pt x="55" y="1181"/>
                    </a:lnTo>
                    <a:lnTo>
                      <a:pt x="31" y="1109"/>
                    </a:lnTo>
                    <a:lnTo>
                      <a:pt x="14" y="1033"/>
                    </a:lnTo>
                    <a:lnTo>
                      <a:pt x="3" y="955"/>
                    </a:lnTo>
                    <a:lnTo>
                      <a:pt x="0" y="876"/>
                    </a:lnTo>
                    <a:lnTo>
                      <a:pt x="3" y="796"/>
                    </a:lnTo>
                    <a:lnTo>
                      <a:pt x="14" y="718"/>
                    </a:lnTo>
                    <a:lnTo>
                      <a:pt x="31" y="643"/>
                    </a:lnTo>
                    <a:lnTo>
                      <a:pt x="55" y="571"/>
                    </a:lnTo>
                    <a:lnTo>
                      <a:pt x="85" y="501"/>
                    </a:lnTo>
                    <a:lnTo>
                      <a:pt x="120" y="434"/>
                    </a:lnTo>
                    <a:lnTo>
                      <a:pt x="161" y="371"/>
                    </a:lnTo>
                    <a:lnTo>
                      <a:pt x="206" y="311"/>
                    </a:lnTo>
                    <a:lnTo>
                      <a:pt x="257" y="257"/>
                    </a:lnTo>
                    <a:lnTo>
                      <a:pt x="312" y="207"/>
                    </a:lnTo>
                    <a:lnTo>
                      <a:pt x="371" y="161"/>
                    </a:lnTo>
                    <a:lnTo>
                      <a:pt x="433" y="120"/>
                    </a:lnTo>
                    <a:lnTo>
                      <a:pt x="500" y="84"/>
                    </a:lnTo>
                    <a:lnTo>
                      <a:pt x="570" y="55"/>
                    </a:lnTo>
                    <a:lnTo>
                      <a:pt x="642" y="31"/>
                    </a:lnTo>
                    <a:lnTo>
                      <a:pt x="718" y="15"/>
                    </a:lnTo>
                    <a:lnTo>
                      <a:pt x="796" y="4"/>
                    </a:lnTo>
                    <a:lnTo>
                      <a:pt x="8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Freeform 127"/>
              <p:cNvSpPr>
                <a:spLocks/>
              </p:cNvSpPr>
              <p:nvPr/>
            </p:nvSpPr>
            <p:spPr bwMode="auto">
              <a:xfrm>
                <a:off x="-1349375" y="3246438"/>
                <a:ext cx="1139825" cy="1146175"/>
              </a:xfrm>
              <a:custGeom>
                <a:avLst/>
                <a:gdLst>
                  <a:gd name="T0" fmla="*/ 1509 w 2153"/>
                  <a:gd name="T1" fmla="*/ 1 h 2166"/>
                  <a:gd name="T2" fmla="*/ 1530 w 2153"/>
                  <a:gd name="T3" fmla="*/ 14 h 2166"/>
                  <a:gd name="T4" fmla="*/ 1539 w 2153"/>
                  <a:gd name="T5" fmla="*/ 37 h 2166"/>
                  <a:gd name="T6" fmla="*/ 1685 w 2153"/>
                  <a:gd name="T7" fmla="*/ 239 h 2166"/>
                  <a:gd name="T8" fmla="*/ 1726 w 2153"/>
                  <a:gd name="T9" fmla="*/ 211 h 2166"/>
                  <a:gd name="T10" fmla="*/ 1771 w 2153"/>
                  <a:gd name="T11" fmla="*/ 203 h 2166"/>
                  <a:gd name="T12" fmla="*/ 1818 w 2153"/>
                  <a:gd name="T13" fmla="*/ 211 h 2166"/>
                  <a:gd name="T14" fmla="*/ 1859 w 2153"/>
                  <a:gd name="T15" fmla="*/ 239 h 2166"/>
                  <a:gd name="T16" fmla="*/ 1949 w 2153"/>
                  <a:gd name="T17" fmla="*/ 333 h 2166"/>
                  <a:gd name="T18" fmla="*/ 1967 w 2153"/>
                  <a:gd name="T19" fmla="*/ 385 h 2166"/>
                  <a:gd name="T20" fmla="*/ 1961 w 2153"/>
                  <a:gd name="T21" fmla="*/ 438 h 2166"/>
                  <a:gd name="T22" fmla="*/ 1931 w 2153"/>
                  <a:gd name="T23" fmla="*/ 486 h 2166"/>
                  <a:gd name="T24" fmla="*/ 2115 w 2153"/>
                  <a:gd name="T25" fmla="*/ 613 h 2166"/>
                  <a:gd name="T26" fmla="*/ 2140 w 2153"/>
                  <a:gd name="T27" fmla="*/ 624 h 2166"/>
                  <a:gd name="T28" fmla="*/ 2152 w 2153"/>
                  <a:gd name="T29" fmla="*/ 647 h 2166"/>
                  <a:gd name="T30" fmla="*/ 2149 w 2153"/>
                  <a:gd name="T31" fmla="*/ 672 h 2166"/>
                  <a:gd name="T32" fmla="*/ 1666 w 2153"/>
                  <a:gd name="T33" fmla="*/ 1158 h 2166"/>
                  <a:gd name="T34" fmla="*/ 1613 w 2153"/>
                  <a:gd name="T35" fmla="*/ 1197 h 2166"/>
                  <a:gd name="T36" fmla="*/ 1551 w 2153"/>
                  <a:gd name="T37" fmla="*/ 1216 h 2166"/>
                  <a:gd name="T38" fmla="*/ 1512 w 2153"/>
                  <a:gd name="T39" fmla="*/ 1219 h 2166"/>
                  <a:gd name="T40" fmla="*/ 1491 w 2153"/>
                  <a:gd name="T41" fmla="*/ 1217 h 2166"/>
                  <a:gd name="T42" fmla="*/ 286 w 2153"/>
                  <a:gd name="T43" fmla="*/ 2131 h 2166"/>
                  <a:gd name="T44" fmla="*/ 244 w 2153"/>
                  <a:gd name="T45" fmla="*/ 2156 h 2166"/>
                  <a:gd name="T46" fmla="*/ 108 w 2153"/>
                  <a:gd name="T47" fmla="*/ 2166 h 2166"/>
                  <a:gd name="T48" fmla="*/ 78 w 2153"/>
                  <a:gd name="T49" fmla="*/ 2164 h 2166"/>
                  <a:gd name="T50" fmla="*/ 35 w 2153"/>
                  <a:gd name="T51" fmla="*/ 2142 h 2166"/>
                  <a:gd name="T52" fmla="*/ 7 w 2153"/>
                  <a:gd name="T53" fmla="*/ 2104 h 2166"/>
                  <a:gd name="T54" fmla="*/ 0 w 2153"/>
                  <a:gd name="T55" fmla="*/ 2054 h 2166"/>
                  <a:gd name="T56" fmla="*/ 12 w 2153"/>
                  <a:gd name="T57" fmla="*/ 1926 h 2166"/>
                  <a:gd name="T58" fmla="*/ 37 w 2153"/>
                  <a:gd name="T59" fmla="*/ 1885 h 2166"/>
                  <a:gd name="T60" fmla="*/ 470 w 2153"/>
                  <a:gd name="T61" fmla="*/ 1453 h 2166"/>
                  <a:gd name="T62" fmla="*/ 785 w 2153"/>
                  <a:gd name="T63" fmla="*/ 1137 h 2166"/>
                  <a:gd name="T64" fmla="*/ 934 w 2153"/>
                  <a:gd name="T65" fmla="*/ 667 h 2166"/>
                  <a:gd name="T66" fmla="*/ 934 w 2153"/>
                  <a:gd name="T67" fmla="*/ 613 h 2166"/>
                  <a:gd name="T68" fmla="*/ 952 w 2153"/>
                  <a:gd name="T69" fmla="*/ 545 h 2166"/>
                  <a:gd name="T70" fmla="*/ 994 w 2153"/>
                  <a:gd name="T71" fmla="*/ 486 h 2166"/>
                  <a:gd name="T72" fmla="*/ 1478 w 2153"/>
                  <a:gd name="T73" fmla="*/ 4 h 2166"/>
                  <a:gd name="T74" fmla="*/ 1497 w 2153"/>
                  <a:gd name="T75" fmla="*/ 0 h 2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53" h="2166">
                    <a:moveTo>
                      <a:pt x="1497" y="0"/>
                    </a:moveTo>
                    <a:lnTo>
                      <a:pt x="1509" y="1"/>
                    </a:lnTo>
                    <a:lnTo>
                      <a:pt x="1520" y="6"/>
                    </a:lnTo>
                    <a:lnTo>
                      <a:pt x="1530" y="14"/>
                    </a:lnTo>
                    <a:lnTo>
                      <a:pt x="1536" y="25"/>
                    </a:lnTo>
                    <a:lnTo>
                      <a:pt x="1539" y="37"/>
                    </a:lnTo>
                    <a:lnTo>
                      <a:pt x="1565" y="359"/>
                    </a:lnTo>
                    <a:lnTo>
                      <a:pt x="1685" y="239"/>
                    </a:lnTo>
                    <a:lnTo>
                      <a:pt x="1704" y="222"/>
                    </a:lnTo>
                    <a:lnTo>
                      <a:pt x="1726" y="211"/>
                    </a:lnTo>
                    <a:lnTo>
                      <a:pt x="1748" y="204"/>
                    </a:lnTo>
                    <a:lnTo>
                      <a:pt x="1771" y="203"/>
                    </a:lnTo>
                    <a:lnTo>
                      <a:pt x="1795" y="204"/>
                    </a:lnTo>
                    <a:lnTo>
                      <a:pt x="1818" y="211"/>
                    </a:lnTo>
                    <a:lnTo>
                      <a:pt x="1840" y="222"/>
                    </a:lnTo>
                    <a:lnTo>
                      <a:pt x="1859" y="239"/>
                    </a:lnTo>
                    <a:lnTo>
                      <a:pt x="1931" y="312"/>
                    </a:lnTo>
                    <a:lnTo>
                      <a:pt x="1949" y="333"/>
                    </a:lnTo>
                    <a:lnTo>
                      <a:pt x="1961" y="359"/>
                    </a:lnTo>
                    <a:lnTo>
                      <a:pt x="1967" y="385"/>
                    </a:lnTo>
                    <a:lnTo>
                      <a:pt x="1967" y="412"/>
                    </a:lnTo>
                    <a:lnTo>
                      <a:pt x="1961" y="438"/>
                    </a:lnTo>
                    <a:lnTo>
                      <a:pt x="1949" y="463"/>
                    </a:lnTo>
                    <a:lnTo>
                      <a:pt x="1931" y="486"/>
                    </a:lnTo>
                    <a:lnTo>
                      <a:pt x="1826" y="590"/>
                    </a:lnTo>
                    <a:lnTo>
                      <a:pt x="2115" y="613"/>
                    </a:lnTo>
                    <a:lnTo>
                      <a:pt x="2128" y="617"/>
                    </a:lnTo>
                    <a:lnTo>
                      <a:pt x="2140" y="624"/>
                    </a:lnTo>
                    <a:lnTo>
                      <a:pt x="2147" y="634"/>
                    </a:lnTo>
                    <a:lnTo>
                      <a:pt x="2152" y="647"/>
                    </a:lnTo>
                    <a:lnTo>
                      <a:pt x="2153" y="659"/>
                    </a:lnTo>
                    <a:lnTo>
                      <a:pt x="2149" y="672"/>
                    </a:lnTo>
                    <a:lnTo>
                      <a:pt x="2141" y="684"/>
                    </a:lnTo>
                    <a:lnTo>
                      <a:pt x="1666" y="1158"/>
                    </a:lnTo>
                    <a:lnTo>
                      <a:pt x="1640" y="1180"/>
                    </a:lnTo>
                    <a:lnTo>
                      <a:pt x="1613" y="1197"/>
                    </a:lnTo>
                    <a:lnTo>
                      <a:pt x="1583" y="1209"/>
                    </a:lnTo>
                    <a:lnTo>
                      <a:pt x="1551" y="1216"/>
                    </a:lnTo>
                    <a:lnTo>
                      <a:pt x="1519" y="1220"/>
                    </a:lnTo>
                    <a:lnTo>
                      <a:pt x="1512" y="1219"/>
                    </a:lnTo>
                    <a:lnTo>
                      <a:pt x="1503" y="1219"/>
                    </a:lnTo>
                    <a:lnTo>
                      <a:pt x="1491" y="1217"/>
                    </a:lnTo>
                    <a:lnTo>
                      <a:pt x="1220" y="1197"/>
                    </a:lnTo>
                    <a:lnTo>
                      <a:pt x="286" y="2131"/>
                    </a:lnTo>
                    <a:lnTo>
                      <a:pt x="267" y="2147"/>
                    </a:lnTo>
                    <a:lnTo>
                      <a:pt x="244" y="2156"/>
                    </a:lnTo>
                    <a:lnTo>
                      <a:pt x="219" y="2161"/>
                    </a:lnTo>
                    <a:lnTo>
                      <a:pt x="108" y="2166"/>
                    </a:lnTo>
                    <a:lnTo>
                      <a:pt x="103" y="2166"/>
                    </a:lnTo>
                    <a:lnTo>
                      <a:pt x="78" y="2164"/>
                    </a:lnTo>
                    <a:lnTo>
                      <a:pt x="55" y="2155"/>
                    </a:lnTo>
                    <a:lnTo>
                      <a:pt x="35" y="2142"/>
                    </a:lnTo>
                    <a:lnTo>
                      <a:pt x="19" y="2124"/>
                    </a:lnTo>
                    <a:lnTo>
                      <a:pt x="7" y="2104"/>
                    </a:lnTo>
                    <a:lnTo>
                      <a:pt x="0" y="2080"/>
                    </a:lnTo>
                    <a:lnTo>
                      <a:pt x="0" y="2054"/>
                    </a:lnTo>
                    <a:lnTo>
                      <a:pt x="8" y="1950"/>
                    </a:lnTo>
                    <a:lnTo>
                      <a:pt x="12" y="1926"/>
                    </a:lnTo>
                    <a:lnTo>
                      <a:pt x="23" y="1904"/>
                    </a:lnTo>
                    <a:lnTo>
                      <a:pt x="37" y="1885"/>
                    </a:lnTo>
                    <a:lnTo>
                      <a:pt x="171" y="1753"/>
                    </a:lnTo>
                    <a:lnTo>
                      <a:pt x="470" y="1453"/>
                    </a:lnTo>
                    <a:lnTo>
                      <a:pt x="477" y="1447"/>
                    </a:lnTo>
                    <a:lnTo>
                      <a:pt x="785" y="1137"/>
                    </a:lnTo>
                    <a:lnTo>
                      <a:pt x="957" y="965"/>
                    </a:lnTo>
                    <a:lnTo>
                      <a:pt x="934" y="667"/>
                    </a:lnTo>
                    <a:lnTo>
                      <a:pt x="933" y="649"/>
                    </a:lnTo>
                    <a:lnTo>
                      <a:pt x="934" y="613"/>
                    </a:lnTo>
                    <a:lnTo>
                      <a:pt x="940" y="578"/>
                    </a:lnTo>
                    <a:lnTo>
                      <a:pt x="952" y="545"/>
                    </a:lnTo>
                    <a:lnTo>
                      <a:pt x="970" y="514"/>
                    </a:lnTo>
                    <a:lnTo>
                      <a:pt x="994" y="486"/>
                    </a:lnTo>
                    <a:lnTo>
                      <a:pt x="1469" y="12"/>
                    </a:lnTo>
                    <a:lnTo>
                      <a:pt x="1478" y="4"/>
                    </a:lnTo>
                    <a:lnTo>
                      <a:pt x="1488" y="1"/>
                    </a:lnTo>
                    <a:lnTo>
                      <a:pt x="14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" name="Grupo 3"/>
          <p:cNvGrpSpPr/>
          <p:nvPr/>
        </p:nvGrpSpPr>
        <p:grpSpPr>
          <a:xfrm>
            <a:off x="2413918" y="278663"/>
            <a:ext cx="1805601" cy="1282489"/>
            <a:chOff x="2413918" y="278663"/>
            <a:chExt cx="1805601" cy="1282489"/>
          </a:xfrm>
        </p:grpSpPr>
        <p:sp>
          <p:nvSpPr>
            <p:cNvPr id="107" name="TextBox 106">
              <a:hlinkClick r:id="rId5" action="ppaction://hlinksldjump"/>
            </p:cNvPr>
            <p:cNvSpPr txBox="1"/>
            <p:nvPr/>
          </p:nvSpPr>
          <p:spPr>
            <a:xfrm>
              <a:off x="2413918" y="1037932"/>
              <a:ext cx="1805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kern="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 que é uma Mudança?</a:t>
              </a:r>
              <a:endParaRPr lang="en-US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8" name="Group 247"/>
            <p:cNvGrpSpPr/>
            <p:nvPr/>
          </p:nvGrpSpPr>
          <p:grpSpPr>
            <a:xfrm>
              <a:off x="3304493" y="278663"/>
              <a:ext cx="731857" cy="806590"/>
              <a:chOff x="-1206500" y="2587625"/>
              <a:chExt cx="1133475" cy="1247776"/>
            </a:xfrm>
            <a:solidFill>
              <a:schemeClr val="bg1"/>
            </a:solidFill>
          </p:grpSpPr>
          <p:sp>
            <p:nvSpPr>
              <p:cNvPr id="249" name="Freeform 68"/>
              <p:cNvSpPr>
                <a:spLocks/>
              </p:cNvSpPr>
              <p:nvPr/>
            </p:nvSpPr>
            <p:spPr bwMode="auto">
              <a:xfrm>
                <a:off x="-1074738" y="2587625"/>
                <a:ext cx="268288" cy="268288"/>
              </a:xfrm>
              <a:custGeom>
                <a:avLst/>
                <a:gdLst>
                  <a:gd name="T0" fmla="*/ 423 w 847"/>
                  <a:gd name="T1" fmla="*/ 0 h 845"/>
                  <a:gd name="T2" fmla="*/ 423 w 847"/>
                  <a:gd name="T3" fmla="*/ 0 h 845"/>
                  <a:gd name="T4" fmla="*/ 476 w 847"/>
                  <a:gd name="T5" fmla="*/ 3 h 845"/>
                  <a:gd name="T6" fmla="*/ 527 w 847"/>
                  <a:gd name="T7" fmla="*/ 13 h 845"/>
                  <a:gd name="T8" fmla="*/ 577 w 847"/>
                  <a:gd name="T9" fmla="*/ 29 h 845"/>
                  <a:gd name="T10" fmla="*/ 623 w 847"/>
                  <a:gd name="T11" fmla="*/ 49 h 845"/>
                  <a:gd name="T12" fmla="*/ 665 w 847"/>
                  <a:gd name="T13" fmla="*/ 76 h 845"/>
                  <a:gd name="T14" fmla="*/ 705 w 847"/>
                  <a:gd name="T15" fmla="*/ 106 h 845"/>
                  <a:gd name="T16" fmla="*/ 740 w 847"/>
                  <a:gd name="T17" fmla="*/ 142 h 845"/>
                  <a:gd name="T18" fmla="*/ 770 w 847"/>
                  <a:gd name="T19" fmla="*/ 181 h 845"/>
                  <a:gd name="T20" fmla="*/ 797 w 847"/>
                  <a:gd name="T21" fmla="*/ 223 h 845"/>
                  <a:gd name="T22" fmla="*/ 819 w 847"/>
                  <a:gd name="T23" fmla="*/ 269 h 845"/>
                  <a:gd name="T24" fmla="*/ 833 w 847"/>
                  <a:gd name="T25" fmla="*/ 319 h 845"/>
                  <a:gd name="T26" fmla="*/ 843 w 847"/>
                  <a:gd name="T27" fmla="*/ 370 h 845"/>
                  <a:gd name="T28" fmla="*/ 847 w 847"/>
                  <a:gd name="T29" fmla="*/ 423 h 845"/>
                  <a:gd name="T30" fmla="*/ 843 w 847"/>
                  <a:gd name="T31" fmla="*/ 476 h 845"/>
                  <a:gd name="T32" fmla="*/ 833 w 847"/>
                  <a:gd name="T33" fmla="*/ 527 h 845"/>
                  <a:gd name="T34" fmla="*/ 819 w 847"/>
                  <a:gd name="T35" fmla="*/ 575 h 845"/>
                  <a:gd name="T36" fmla="*/ 797 w 847"/>
                  <a:gd name="T37" fmla="*/ 621 h 845"/>
                  <a:gd name="T38" fmla="*/ 770 w 847"/>
                  <a:gd name="T39" fmla="*/ 665 h 845"/>
                  <a:gd name="T40" fmla="*/ 740 w 847"/>
                  <a:gd name="T41" fmla="*/ 703 h 845"/>
                  <a:gd name="T42" fmla="*/ 705 w 847"/>
                  <a:gd name="T43" fmla="*/ 739 h 845"/>
                  <a:gd name="T44" fmla="*/ 665 w 847"/>
                  <a:gd name="T45" fmla="*/ 770 h 845"/>
                  <a:gd name="T46" fmla="*/ 623 w 847"/>
                  <a:gd name="T47" fmla="*/ 797 h 845"/>
                  <a:gd name="T48" fmla="*/ 577 w 847"/>
                  <a:gd name="T49" fmla="*/ 817 h 845"/>
                  <a:gd name="T50" fmla="*/ 527 w 847"/>
                  <a:gd name="T51" fmla="*/ 833 h 845"/>
                  <a:gd name="T52" fmla="*/ 476 w 847"/>
                  <a:gd name="T53" fmla="*/ 843 h 845"/>
                  <a:gd name="T54" fmla="*/ 423 w 847"/>
                  <a:gd name="T55" fmla="*/ 845 h 845"/>
                  <a:gd name="T56" fmla="*/ 369 w 847"/>
                  <a:gd name="T57" fmla="*/ 843 h 845"/>
                  <a:gd name="T58" fmla="*/ 318 w 847"/>
                  <a:gd name="T59" fmla="*/ 833 h 845"/>
                  <a:gd name="T60" fmla="*/ 270 w 847"/>
                  <a:gd name="T61" fmla="*/ 817 h 845"/>
                  <a:gd name="T62" fmla="*/ 224 w 847"/>
                  <a:gd name="T63" fmla="*/ 797 h 845"/>
                  <a:gd name="T64" fmla="*/ 181 w 847"/>
                  <a:gd name="T65" fmla="*/ 770 h 845"/>
                  <a:gd name="T66" fmla="*/ 141 w 847"/>
                  <a:gd name="T67" fmla="*/ 739 h 845"/>
                  <a:gd name="T68" fmla="*/ 106 w 847"/>
                  <a:gd name="T69" fmla="*/ 703 h 845"/>
                  <a:gd name="T70" fmla="*/ 75 w 847"/>
                  <a:gd name="T71" fmla="*/ 665 h 845"/>
                  <a:gd name="T72" fmla="*/ 49 w 847"/>
                  <a:gd name="T73" fmla="*/ 621 h 845"/>
                  <a:gd name="T74" fmla="*/ 27 w 847"/>
                  <a:gd name="T75" fmla="*/ 575 h 845"/>
                  <a:gd name="T76" fmla="*/ 12 w 847"/>
                  <a:gd name="T77" fmla="*/ 527 h 845"/>
                  <a:gd name="T78" fmla="*/ 2 w 847"/>
                  <a:gd name="T79" fmla="*/ 476 h 845"/>
                  <a:gd name="T80" fmla="*/ 0 w 847"/>
                  <a:gd name="T81" fmla="*/ 423 h 845"/>
                  <a:gd name="T82" fmla="*/ 2 w 847"/>
                  <a:gd name="T83" fmla="*/ 370 h 845"/>
                  <a:gd name="T84" fmla="*/ 12 w 847"/>
                  <a:gd name="T85" fmla="*/ 319 h 845"/>
                  <a:gd name="T86" fmla="*/ 27 w 847"/>
                  <a:gd name="T87" fmla="*/ 269 h 845"/>
                  <a:gd name="T88" fmla="*/ 49 w 847"/>
                  <a:gd name="T89" fmla="*/ 223 h 845"/>
                  <a:gd name="T90" fmla="*/ 75 w 847"/>
                  <a:gd name="T91" fmla="*/ 181 h 845"/>
                  <a:gd name="T92" fmla="*/ 106 w 847"/>
                  <a:gd name="T93" fmla="*/ 142 h 845"/>
                  <a:gd name="T94" fmla="*/ 141 w 847"/>
                  <a:gd name="T95" fmla="*/ 106 h 845"/>
                  <a:gd name="T96" fmla="*/ 181 w 847"/>
                  <a:gd name="T97" fmla="*/ 76 h 845"/>
                  <a:gd name="T98" fmla="*/ 224 w 847"/>
                  <a:gd name="T99" fmla="*/ 49 h 845"/>
                  <a:gd name="T100" fmla="*/ 270 w 847"/>
                  <a:gd name="T101" fmla="*/ 29 h 845"/>
                  <a:gd name="T102" fmla="*/ 318 w 847"/>
                  <a:gd name="T103" fmla="*/ 13 h 845"/>
                  <a:gd name="T104" fmla="*/ 369 w 847"/>
                  <a:gd name="T105" fmla="*/ 3 h 845"/>
                  <a:gd name="T106" fmla="*/ 423 w 847"/>
                  <a:gd name="T107" fmla="*/ 0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47" h="845">
                    <a:moveTo>
                      <a:pt x="423" y="0"/>
                    </a:moveTo>
                    <a:lnTo>
                      <a:pt x="423" y="0"/>
                    </a:lnTo>
                    <a:lnTo>
                      <a:pt x="476" y="3"/>
                    </a:lnTo>
                    <a:lnTo>
                      <a:pt x="527" y="13"/>
                    </a:lnTo>
                    <a:lnTo>
                      <a:pt x="577" y="29"/>
                    </a:lnTo>
                    <a:lnTo>
                      <a:pt x="623" y="49"/>
                    </a:lnTo>
                    <a:lnTo>
                      <a:pt x="665" y="76"/>
                    </a:lnTo>
                    <a:lnTo>
                      <a:pt x="705" y="106"/>
                    </a:lnTo>
                    <a:lnTo>
                      <a:pt x="740" y="142"/>
                    </a:lnTo>
                    <a:lnTo>
                      <a:pt x="770" y="181"/>
                    </a:lnTo>
                    <a:lnTo>
                      <a:pt x="797" y="223"/>
                    </a:lnTo>
                    <a:lnTo>
                      <a:pt x="819" y="269"/>
                    </a:lnTo>
                    <a:lnTo>
                      <a:pt x="833" y="319"/>
                    </a:lnTo>
                    <a:lnTo>
                      <a:pt x="843" y="370"/>
                    </a:lnTo>
                    <a:lnTo>
                      <a:pt x="847" y="423"/>
                    </a:lnTo>
                    <a:lnTo>
                      <a:pt x="843" y="476"/>
                    </a:lnTo>
                    <a:lnTo>
                      <a:pt x="833" y="527"/>
                    </a:lnTo>
                    <a:lnTo>
                      <a:pt x="819" y="575"/>
                    </a:lnTo>
                    <a:lnTo>
                      <a:pt x="797" y="621"/>
                    </a:lnTo>
                    <a:lnTo>
                      <a:pt x="770" y="665"/>
                    </a:lnTo>
                    <a:lnTo>
                      <a:pt x="740" y="703"/>
                    </a:lnTo>
                    <a:lnTo>
                      <a:pt x="705" y="739"/>
                    </a:lnTo>
                    <a:lnTo>
                      <a:pt x="665" y="770"/>
                    </a:lnTo>
                    <a:lnTo>
                      <a:pt x="623" y="797"/>
                    </a:lnTo>
                    <a:lnTo>
                      <a:pt x="577" y="817"/>
                    </a:lnTo>
                    <a:lnTo>
                      <a:pt x="527" y="833"/>
                    </a:lnTo>
                    <a:lnTo>
                      <a:pt x="476" y="843"/>
                    </a:lnTo>
                    <a:lnTo>
                      <a:pt x="423" y="845"/>
                    </a:lnTo>
                    <a:lnTo>
                      <a:pt x="369" y="843"/>
                    </a:lnTo>
                    <a:lnTo>
                      <a:pt x="318" y="833"/>
                    </a:lnTo>
                    <a:lnTo>
                      <a:pt x="270" y="817"/>
                    </a:lnTo>
                    <a:lnTo>
                      <a:pt x="224" y="797"/>
                    </a:lnTo>
                    <a:lnTo>
                      <a:pt x="181" y="770"/>
                    </a:lnTo>
                    <a:lnTo>
                      <a:pt x="141" y="739"/>
                    </a:lnTo>
                    <a:lnTo>
                      <a:pt x="106" y="703"/>
                    </a:lnTo>
                    <a:lnTo>
                      <a:pt x="75" y="665"/>
                    </a:lnTo>
                    <a:lnTo>
                      <a:pt x="49" y="621"/>
                    </a:lnTo>
                    <a:lnTo>
                      <a:pt x="27" y="575"/>
                    </a:lnTo>
                    <a:lnTo>
                      <a:pt x="12" y="527"/>
                    </a:lnTo>
                    <a:lnTo>
                      <a:pt x="2" y="476"/>
                    </a:lnTo>
                    <a:lnTo>
                      <a:pt x="0" y="423"/>
                    </a:lnTo>
                    <a:lnTo>
                      <a:pt x="2" y="370"/>
                    </a:lnTo>
                    <a:lnTo>
                      <a:pt x="12" y="319"/>
                    </a:lnTo>
                    <a:lnTo>
                      <a:pt x="27" y="269"/>
                    </a:lnTo>
                    <a:lnTo>
                      <a:pt x="49" y="223"/>
                    </a:lnTo>
                    <a:lnTo>
                      <a:pt x="75" y="181"/>
                    </a:lnTo>
                    <a:lnTo>
                      <a:pt x="106" y="142"/>
                    </a:lnTo>
                    <a:lnTo>
                      <a:pt x="141" y="106"/>
                    </a:lnTo>
                    <a:lnTo>
                      <a:pt x="181" y="76"/>
                    </a:lnTo>
                    <a:lnTo>
                      <a:pt x="224" y="49"/>
                    </a:lnTo>
                    <a:lnTo>
                      <a:pt x="270" y="29"/>
                    </a:lnTo>
                    <a:lnTo>
                      <a:pt x="318" y="13"/>
                    </a:lnTo>
                    <a:lnTo>
                      <a:pt x="369" y="3"/>
                    </a:lnTo>
                    <a:lnTo>
                      <a:pt x="4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69"/>
              <p:cNvSpPr>
                <a:spLocks/>
              </p:cNvSpPr>
              <p:nvPr/>
            </p:nvSpPr>
            <p:spPr bwMode="auto">
              <a:xfrm>
                <a:off x="-630238" y="2587625"/>
                <a:ext cx="269875" cy="269875"/>
              </a:xfrm>
              <a:custGeom>
                <a:avLst/>
                <a:gdLst>
                  <a:gd name="T0" fmla="*/ 424 w 848"/>
                  <a:gd name="T1" fmla="*/ 0 h 846"/>
                  <a:gd name="T2" fmla="*/ 477 w 848"/>
                  <a:gd name="T3" fmla="*/ 3 h 846"/>
                  <a:gd name="T4" fmla="*/ 528 w 848"/>
                  <a:gd name="T5" fmla="*/ 13 h 846"/>
                  <a:gd name="T6" fmla="*/ 577 w 848"/>
                  <a:gd name="T7" fmla="*/ 29 h 846"/>
                  <a:gd name="T8" fmla="*/ 623 w 848"/>
                  <a:gd name="T9" fmla="*/ 49 h 846"/>
                  <a:gd name="T10" fmla="*/ 666 w 848"/>
                  <a:gd name="T11" fmla="*/ 76 h 846"/>
                  <a:gd name="T12" fmla="*/ 705 w 848"/>
                  <a:gd name="T13" fmla="*/ 107 h 846"/>
                  <a:gd name="T14" fmla="*/ 740 w 848"/>
                  <a:gd name="T15" fmla="*/ 142 h 846"/>
                  <a:gd name="T16" fmla="*/ 772 w 848"/>
                  <a:gd name="T17" fmla="*/ 181 h 846"/>
                  <a:gd name="T18" fmla="*/ 798 w 848"/>
                  <a:gd name="T19" fmla="*/ 225 h 846"/>
                  <a:gd name="T20" fmla="*/ 819 w 848"/>
                  <a:gd name="T21" fmla="*/ 271 h 846"/>
                  <a:gd name="T22" fmla="*/ 835 w 848"/>
                  <a:gd name="T23" fmla="*/ 319 h 846"/>
                  <a:gd name="T24" fmla="*/ 844 w 848"/>
                  <a:gd name="T25" fmla="*/ 370 h 846"/>
                  <a:gd name="T26" fmla="*/ 848 w 848"/>
                  <a:gd name="T27" fmla="*/ 423 h 846"/>
                  <a:gd name="T28" fmla="*/ 844 w 848"/>
                  <a:gd name="T29" fmla="*/ 476 h 846"/>
                  <a:gd name="T30" fmla="*/ 835 w 848"/>
                  <a:gd name="T31" fmla="*/ 527 h 846"/>
                  <a:gd name="T32" fmla="*/ 819 w 848"/>
                  <a:gd name="T33" fmla="*/ 575 h 846"/>
                  <a:gd name="T34" fmla="*/ 798 w 848"/>
                  <a:gd name="T35" fmla="*/ 621 h 846"/>
                  <a:gd name="T36" fmla="*/ 772 w 848"/>
                  <a:gd name="T37" fmla="*/ 665 h 846"/>
                  <a:gd name="T38" fmla="*/ 740 w 848"/>
                  <a:gd name="T39" fmla="*/ 703 h 846"/>
                  <a:gd name="T40" fmla="*/ 705 w 848"/>
                  <a:gd name="T41" fmla="*/ 739 h 846"/>
                  <a:gd name="T42" fmla="*/ 666 w 848"/>
                  <a:gd name="T43" fmla="*/ 770 h 846"/>
                  <a:gd name="T44" fmla="*/ 623 w 848"/>
                  <a:gd name="T45" fmla="*/ 797 h 846"/>
                  <a:gd name="T46" fmla="*/ 577 w 848"/>
                  <a:gd name="T47" fmla="*/ 817 h 846"/>
                  <a:gd name="T48" fmla="*/ 528 w 848"/>
                  <a:gd name="T49" fmla="*/ 833 h 846"/>
                  <a:gd name="T50" fmla="*/ 477 w 848"/>
                  <a:gd name="T51" fmla="*/ 843 h 846"/>
                  <a:gd name="T52" fmla="*/ 424 w 848"/>
                  <a:gd name="T53" fmla="*/ 846 h 846"/>
                  <a:gd name="T54" fmla="*/ 370 w 848"/>
                  <a:gd name="T55" fmla="*/ 843 h 846"/>
                  <a:gd name="T56" fmla="*/ 320 w 848"/>
                  <a:gd name="T57" fmla="*/ 833 h 846"/>
                  <a:gd name="T58" fmla="*/ 271 w 848"/>
                  <a:gd name="T59" fmla="*/ 817 h 846"/>
                  <a:gd name="T60" fmla="*/ 225 w 848"/>
                  <a:gd name="T61" fmla="*/ 797 h 846"/>
                  <a:gd name="T62" fmla="*/ 181 w 848"/>
                  <a:gd name="T63" fmla="*/ 770 h 846"/>
                  <a:gd name="T64" fmla="*/ 143 w 848"/>
                  <a:gd name="T65" fmla="*/ 739 h 846"/>
                  <a:gd name="T66" fmla="*/ 107 w 848"/>
                  <a:gd name="T67" fmla="*/ 703 h 846"/>
                  <a:gd name="T68" fmla="*/ 76 w 848"/>
                  <a:gd name="T69" fmla="*/ 665 h 846"/>
                  <a:gd name="T70" fmla="*/ 49 w 848"/>
                  <a:gd name="T71" fmla="*/ 621 h 846"/>
                  <a:gd name="T72" fmla="*/ 29 w 848"/>
                  <a:gd name="T73" fmla="*/ 575 h 846"/>
                  <a:gd name="T74" fmla="*/ 13 w 848"/>
                  <a:gd name="T75" fmla="*/ 527 h 846"/>
                  <a:gd name="T76" fmla="*/ 3 w 848"/>
                  <a:gd name="T77" fmla="*/ 476 h 846"/>
                  <a:gd name="T78" fmla="*/ 0 w 848"/>
                  <a:gd name="T79" fmla="*/ 423 h 846"/>
                  <a:gd name="T80" fmla="*/ 3 w 848"/>
                  <a:gd name="T81" fmla="*/ 370 h 846"/>
                  <a:gd name="T82" fmla="*/ 13 w 848"/>
                  <a:gd name="T83" fmla="*/ 319 h 846"/>
                  <a:gd name="T84" fmla="*/ 29 w 848"/>
                  <a:gd name="T85" fmla="*/ 271 h 846"/>
                  <a:gd name="T86" fmla="*/ 49 w 848"/>
                  <a:gd name="T87" fmla="*/ 225 h 846"/>
                  <a:gd name="T88" fmla="*/ 76 w 848"/>
                  <a:gd name="T89" fmla="*/ 181 h 846"/>
                  <a:gd name="T90" fmla="*/ 107 w 848"/>
                  <a:gd name="T91" fmla="*/ 142 h 846"/>
                  <a:gd name="T92" fmla="*/ 143 w 848"/>
                  <a:gd name="T93" fmla="*/ 107 h 846"/>
                  <a:gd name="T94" fmla="*/ 181 w 848"/>
                  <a:gd name="T95" fmla="*/ 76 h 846"/>
                  <a:gd name="T96" fmla="*/ 225 w 848"/>
                  <a:gd name="T97" fmla="*/ 49 h 846"/>
                  <a:gd name="T98" fmla="*/ 271 w 848"/>
                  <a:gd name="T99" fmla="*/ 29 h 846"/>
                  <a:gd name="T100" fmla="*/ 320 w 848"/>
                  <a:gd name="T101" fmla="*/ 13 h 846"/>
                  <a:gd name="T102" fmla="*/ 370 w 848"/>
                  <a:gd name="T103" fmla="*/ 3 h 846"/>
                  <a:gd name="T104" fmla="*/ 424 w 848"/>
                  <a:gd name="T105" fmla="*/ 0 h 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48" h="846">
                    <a:moveTo>
                      <a:pt x="424" y="0"/>
                    </a:moveTo>
                    <a:lnTo>
                      <a:pt x="477" y="3"/>
                    </a:lnTo>
                    <a:lnTo>
                      <a:pt x="528" y="13"/>
                    </a:lnTo>
                    <a:lnTo>
                      <a:pt x="577" y="29"/>
                    </a:lnTo>
                    <a:lnTo>
                      <a:pt x="623" y="49"/>
                    </a:lnTo>
                    <a:lnTo>
                      <a:pt x="666" y="76"/>
                    </a:lnTo>
                    <a:lnTo>
                      <a:pt x="705" y="107"/>
                    </a:lnTo>
                    <a:lnTo>
                      <a:pt x="740" y="142"/>
                    </a:lnTo>
                    <a:lnTo>
                      <a:pt x="772" y="181"/>
                    </a:lnTo>
                    <a:lnTo>
                      <a:pt x="798" y="225"/>
                    </a:lnTo>
                    <a:lnTo>
                      <a:pt x="819" y="271"/>
                    </a:lnTo>
                    <a:lnTo>
                      <a:pt x="835" y="319"/>
                    </a:lnTo>
                    <a:lnTo>
                      <a:pt x="844" y="370"/>
                    </a:lnTo>
                    <a:lnTo>
                      <a:pt x="848" y="423"/>
                    </a:lnTo>
                    <a:lnTo>
                      <a:pt x="844" y="476"/>
                    </a:lnTo>
                    <a:lnTo>
                      <a:pt x="835" y="527"/>
                    </a:lnTo>
                    <a:lnTo>
                      <a:pt x="819" y="575"/>
                    </a:lnTo>
                    <a:lnTo>
                      <a:pt x="798" y="621"/>
                    </a:lnTo>
                    <a:lnTo>
                      <a:pt x="772" y="665"/>
                    </a:lnTo>
                    <a:lnTo>
                      <a:pt x="740" y="703"/>
                    </a:lnTo>
                    <a:lnTo>
                      <a:pt x="705" y="739"/>
                    </a:lnTo>
                    <a:lnTo>
                      <a:pt x="666" y="770"/>
                    </a:lnTo>
                    <a:lnTo>
                      <a:pt x="623" y="797"/>
                    </a:lnTo>
                    <a:lnTo>
                      <a:pt x="577" y="817"/>
                    </a:lnTo>
                    <a:lnTo>
                      <a:pt x="528" y="833"/>
                    </a:lnTo>
                    <a:lnTo>
                      <a:pt x="477" y="843"/>
                    </a:lnTo>
                    <a:lnTo>
                      <a:pt x="424" y="846"/>
                    </a:lnTo>
                    <a:lnTo>
                      <a:pt x="370" y="843"/>
                    </a:lnTo>
                    <a:lnTo>
                      <a:pt x="320" y="833"/>
                    </a:lnTo>
                    <a:lnTo>
                      <a:pt x="271" y="817"/>
                    </a:lnTo>
                    <a:lnTo>
                      <a:pt x="225" y="797"/>
                    </a:lnTo>
                    <a:lnTo>
                      <a:pt x="181" y="770"/>
                    </a:lnTo>
                    <a:lnTo>
                      <a:pt x="143" y="739"/>
                    </a:lnTo>
                    <a:lnTo>
                      <a:pt x="107" y="703"/>
                    </a:lnTo>
                    <a:lnTo>
                      <a:pt x="76" y="665"/>
                    </a:lnTo>
                    <a:lnTo>
                      <a:pt x="49" y="621"/>
                    </a:lnTo>
                    <a:lnTo>
                      <a:pt x="29" y="575"/>
                    </a:lnTo>
                    <a:lnTo>
                      <a:pt x="13" y="527"/>
                    </a:lnTo>
                    <a:lnTo>
                      <a:pt x="3" y="476"/>
                    </a:lnTo>
                    <a:lnTo>
                      <a:pt x="0" y="423"/>
                    </a:lnTo>
                    <a:lnTo>
                      <a:pt x="3" y="370"/>
                    </a:lnTo>
                    <a:lnTo>
                      <a:pt x="13" y="319"/>
                    </a:lnTo>
                    <a:lnTo>
                      <a:pt x="29" y="271"/>
                    </a:lnTo>
                    <a:lnTo>
                      <a:pt x="49" y="225"/>
                    </a:lnTo>
                    <a:lnTo>
                      <a:pt x="76" y="181"/>
                    </a:lnTo>
                    <a:lnTo>
                      <a:pt x="107" y="142"/>
                    </a:lnTo>
                    <a:lnTo>
                      <a:pt x="143" y="107"/>
                    </a:lnTo>
                    <a:lnTo>
                      <a:pt x="181" y="76"/>
                    </a:lnTo>
                    <a:lnTo>
                      <a:pt x="225" y="49"/>
                    </a:lnTo>
                    <a:lnTo>
                      <a:pt x="271" y="29"/>
                    </a:lnTo>
                    <a:lnTo>
                      <a:pt x="320" y="13"/>
                    </a:lnTo>
                    <a:lnTo>
                      <a:pt x="370" y="3"/>
                    </a:lnTo>
                    <a:lnTo>
                      <a:pt x="4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1" name="Freeform 70"/>
              <p:cNvSpPr>
                <a:spLocks/>
              </p:cNvSpPr>
              <p:nvPr/>
            </p:nvSpPr>
            <p:spPr bwMode="auto">
              <a:xfrm>
                <a:off x="-411163" y="3667125"/>
                <a:ext cx="142875" cy="168275"/>
              </a:xfrm>
              <a:custGeom>
                <a:avLst/>
                <a:gdLst>
                  <a:gd name="T0" fmla="*/ 0 w 449"/>
                  <a:gd name="T1" fmla="*/ 0 h 529"/>
                  <a:gd name="T2" fmla="*/ 449 w 449"/>
                  <a:gd name="T3" fmla="*/ 0 h 529"/>
                  <a:gd name="T4" fmla="*/ 449 w 449"/>
                  <a:gd name="T5" fmla="*/ 305 h 529"/>
                  <a:gd name="T6" fmla="*/ 445 w 449"/>
                  <a:gd name="T7" fmla="*/ 345 h 529"/>
                  <a:gd name="T8" fmla="*/ 436 w 449"/>
                  <a:gd name="T9" fmla="*/ 383 h 529"/>
                  <a:gd name="T10" fmla="*/ 419 w 449"/>
                  <a:gd name="T11" fmla="*/ 418 h 529"/>
                  <a:gd name="T12" fmla="*/ 397 w 449"/>
                  <a:gd name="T13" fmla="*/ 449 h 529"/>
                  <a:gd name="T14" fmla="*/ 369 w 449"/>
                  <a:gd name="T15" fmla="*/ 476 h 529"/>
                  <a:gd name="T16" fmla="*/ 339 w 449"/>
                  <a:gd name="T17" fmla="*/ 499 h 529"/>
                  <a:gd name="T18" fmla="*/ 303 w 449"/>
                  <a:gd name="T19" fmla="*/ 515 h 529"/>
                  <a:gd name="T20" fmla="*/ 265 w 449"/>
                  <a:gd name="T21" fmla="*/ 525 h 529"/>
                  <a:gd name="T22" fmla="*/ 225 w 449"/>
                  <a:gd name="T23" fmla="*/ 529 h 529"/>
                  <a:gd name="T24" fmla="*/ 225 w 449"/>
                  <a:gd name="T25" fmla="*/ 529 h 529"/>
                  <a:gd name="T26" fmla="*/ 185 w 449"/>
                  <a:gd name="T27" fmla="*/ 525 h 529"/>
                  <a:gd name="T28" fmla="*/ 147 w 449"/>
                  <a:gd name="T29" fmla="*/ 515 h 529"/>
                  <a:gd name="T30" fmla="*/ 112 w 449"/>
                  <a:gd name="T31" fmla="*/ 499 h 529"/>
                  <a:gd name="T32" fmla="*/ 80 w 449"/>
                  <a:gd name="T33" fmla="*/ 477 h 529"/>
                  <a:gd name="T34" fmla="*/ 54 w 449"/>
                  <a:gd name="T35" fmla="*/ 449 h 529"/>
                  <a:gd name="T36" fmla="*/ 31 w 449"/>
                  <a:gd name="T37" fmla="*/ 418 h 529"/>
                  <a:gd name="T38" fmla="*/ 15 w 449"/>
                  <a:gd name="T39" fmla="*/ 384 h 529"/>
                  <a:gd name="T40" fmla="*/ 4 w 449"/>
                  <a:gd name="T41" fmla="*/ 345 h 529"/>
                  <a:gd name="T42" fmla="*/ 0 w 449"/>
                  <a:gd name="T43" fmla="*/ 305 h 529"/>
                  <a:gd name="T44" fmla="*/ 0 w 449"/>
                  <a:gd name="T45" fmla="*/ 0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9" h="529">
                    <a:moveTo>
                      <a:pt x="0" y="0"/>
                    </a:moveTo>
                    <a:lnTo>
                      <a:pt x="449" y="0"/>
                    </a:lnTo>
                    <a:lnTo>
                      <a:pt x="449" y="305"/>
                    </a:lnTo>
                    <a:lnTo>
                      <a:pt x="445" y="345"/>
                    </a:lnTo>
                    <a:lnTo>
                      <a:pt x="436" y="383"/>
                    </a:lnTo>
                    <a:lnTo>
                      <a:pt x="419" y="418"/>
                    </a:lnTo>
                    <a:lnTo>
                      <a:pt x="397" y="449"/>
                    </a:lnTo>
                    <a:lnTo>
                      <a:pt x="369" y="476"/>
                    </a:lnTo>
                    <a:lnTo>
                      <a:pt x="339" y="499"/>
                    </a:lnTo>
                    <a:lnTo>
                      <a:pt x="303" y="515"/>
                    </a:lnTo>
                    <a:lnTo>
                      <a:pt x="265" y="525"/>
                    </a:lnTo>
                    <a:lnTo>
                      <a:pt x="225" y="529"/>
                    </a:lnTo>
                    <a:lnTo>
                      <a:pt x="225" y="529"/>
                    </a:lnTo>
                    <a:lnTo>
                      <a:pt x="185" y="525"/>
                    </a:lnTo>
                    <a:lnTo>
                      <a:pt x="147" y="515"/>
                    </a:lnTo>
                    <a:lnTo>
                      <a:pt x="112" y="499"/>
                    </a:lnTo>
                    <a:lnTo>
                      <a:pt x="80" y="477"/>
                    </a:lnTo>
                    <a:lnTo>
                      <a:pt x="54" y="449"/>
                    </a:lnTo>
                    <a:lnTo>
                      <a:pt x="31" y="418"/>
                    </a:lnTo>
                    <a:lnTo>
                      <a:pt x="15" y="384"/>
                    </a:lnTo>
                    <a:lnTo>
                      <a:pt x="4" y="345"/>
                    </a:lnTo>
                    <a:lnTo>
                      <a:pt x="0" y="3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2" name="Freeform 71"/>
              <p:cNvSpPr>
                <a:spLocks noEditPoints="1"/>
              </p:cNvSpPr>
              <p:nvPr/>
            </p:nvSpPr>
            <p:spPr bwMode="auto">
              <a:xfrm>
                <a:off x="-1206500" y="2849563"/>
                <a:ext cx="1133475" cy="985838"/>
              </a:xfrm>
              <a:custGeom>
                <a:avLst/>
                <a:gdLst>
                  <a:gd name="T0" fmla="*/ 2967 w 3570"/>
                  <a:gd name="T1" fmla="*/ 1562 h 3106"/>
                  <a:gd name="T2" fmla="*/ 2816 w 3570"/>
                  <a:gd name="T3" fmla="*/ 1513 h 3106"/>
                  <a:gd name="T4" fmla="*/ 2732 w 3570"/>
                  <a:gd name="T5" fmla="*/ 1583 h 3106"/>
                  <a:gd name="T6" fmla="*/ 3079 w 3570"/>
                  <a:gd name="T7" fmla="*/ 1519 h 3106"/>
                  <a:gd name="T8" fmla="*/ 575 w 3570"/>
                  <a:gd name="T9" fmla="*/ 0 h 3106"/>
                  <a:gd name="T10" fmla="*/ 675 w 3570"/>
                  <a:gd name="T11" fmla="*/ 13 h 3106"/>
                  <a:gd name="T12" fmla="*/ 742 w 3570"/>
                  <a:gd name="T13" fmla="*/ 39 h 3106"/>
                  <a:gd name="T14" fmla="*/ 878 w 3570"/>
                  <a:gd name="T15" fmla="*/ 140 h 3106"/>
                  <a:gd name="T16" fmla="*/ 968 w 3570"/>
                  <a:gd name="T17" fmla="*/ 331 h 3106"/>
                  <a:gd name="T18" fmla="*/ 995 w 3570"/>
                  <a:gd name="T19" fmla="*/ 496 h 3106"/>
                  <a:gd name="T20" fmla="*/ 1067 w 3570"/>
                  <a:gd name="T21" fmla="*/ 739 h 3106"/>
                  <a:gd name="T22" fmla="*/ 1217 w 3570"/>
                  <a:gd name="T23" fmla="*/ 851 h 3106"/>
                  <a:gd name="T24" fmla="*/ 1428 w 3570"/>
                  <a:gd name="T25" fmla="*/ 849 h 3106"/>
                  <a:gd name="T26" fmla="*/ 1663 w 3570"/>
                  <a:gd name="T27" fmla="*/ 815 h 3106"/>
                  <a:gd name="T28" fmla="*/ 1905 w 3570"/>
                  <a:gd name="T29" fmla="*/ 777 h 3106"/>
                  <a:gd name="T30" fmla="*/ 2022 w 3570"/>
                  <a:gd name="T31" fmla="*/ 687 h 3106"/>
                  <a:gd name="T32" fmla="*/ 2085 w 3570"/>
                  <a:gd name="T33" fmla="*/ 474 h 3106"/>
                  <a:gd name="T34" fmla="*/ 2109 w 3570"/>
                  <a:gd name="T35" fmla="*/ 331 h 3106"/>
                  <a:gd name="T36" fmla="*/ 2199 w 3570"/>
                  <a:gd name="T37" fmla="*/ 140 h 3106"/>
                  <a:gd name="T38" fmla="*/ 2336 w 3570"/>
                  <a:gd name="T39" fmla="*/ 39 h 3106"/>
                  <a:gd name="T40" fmla="*/ 2401 w 3570"/>
                  <a:gd name="T41" fmla="*/ 13 h 3106"/>
                  <a:gd name="T42" fmla="*/ 2502 w 3570"/>
                  <a:gd name="T43" fmla="*/ 0 h 3106"/>
                  <a:gd name="T44" fmla="*/ 2595 w 3570"/>
                  <a:gd name="T45" fmla="*/ 10 h 3106"/>
                  <a:gd name="T46" fmla="*/ 2750 w 3570"/>
                  <a:gd name="T47" fmla="*/ 105 h 3106"/>
                  <a:gd name="T48" fmla="*/ 2821 w 3570"/>
                  <a:gd name="T49" fmla="*/ 259 h 3106"/>
                  <a:gd name="T50" fmla="*/ 2848 w 3570"/>
                  <a:gd name="T51" fmla="*/ 368 h 3106"/>
                  <a:gd name="T52" fmla="*/ 2903 w 3570"/>
                  <a:gd name="T53" fmla="*/ 586 h 3106"/>
                  <a:gd name="T54" fmla="*/ 2971 w 3570"/>
                  <a:gd name="T55" fmla="*/ 855 h 3106"/>
                  <a:gd name="T56" fmla="*/ 3036 w 3570"/>
                  <a:gd name="T57" fmla="*/ 1116 h 3106"/>
                  <a:gd name="T58" fmla="*/ 3084 w 3570"/>
                  <a:gd name="T59" fmla="*/ 1309 h 3106"/>
                  <a:gd name="T60" fmla="*/ 3099 w 3570"/>
                  <a:gd name="T61" fmla="*/ 1411 h 3106"/>
                  <a:gd name="T62" fmla="*/ 3230 w 3570"/>
                  <a:gd name="T63" fmla="*/ 1516 h 3106"/>
                  <a:gd name="T64" fmla="*/ 2302 w 3570"/>
                  <a:gd name="T65" fmla="*/ 2516 h 3106"/>
                  <a:gd name="T66" fmla="*/ 2659 w 3570"/>
                  <a:gd name="T67" fmla="*/ 1488 h 3106"/>
                  <a:gd name="T68" fmla="*/ 2760 w 3570"/>
                  <a:gd name="T69" fmla="*/ 1361 h 3106"/>
                  <a:gd name="T70" fmla="*/ 2690 w 3570"/>
                  <a:gd name="T71" fmla="*/ 1088 h 3106"/>
                  <a:gd name="T72" fmla="*/ 2612 w 3570"/>
                  <a:gd name="T73" fmla="*/ 833 h 3106"/>
                  <a:gd name="T74" fmla="*/ 2559 w 3570"/>
                  <a:gd name="T75" fmla="*/ 676 h 3106"/>
                  <a:gd name="T76" fmla="*/ 2508 w 3570"/>
                  <a:gd name="T77" fmla="*/ 624 h 3106"/>
                  <a:gd name="T78" fmla="*/ 2497 w 3570"/>
                  <a:gd name="T79" fmla="*/ 679 h 3106"/>
                  <a:gd name="T80" fmla="*/ 2599 w 3570"/>
                  <a:gd name="T81" fmla="*/ 964 h 3106"/>
                  <a:gd name="T82" fmla="*/ 2707 w 3570"/>
                  <a:gd name="T83" fmla="*/ 1384 h 3106"/>
                  <a:gd name="T84" fmla="*/ 2576 w 3570"/>
                  <a:gd name="T85" fmla="*/ 1534 h 3106"/>
                  <a:gd name="T86" fmla="*/ 2358 w 3570"/>
                  <a:gd name="T87" fmla="*/ 1439 h 3106"/>
                  <a:gd name="T88" fmla="*/ 2195 w 3570"/>
                  <a:gd name="T89" fmla="*/ 989 h 3106"/>
                  <a:gd name="T90" fmla="*/ 1959 w 3570"/>
                  <a:gd name="T91" fmla="*/ 1104 h 3106"/>
                  <a:gd name="T92" fmla="*/ 1667 w 3570"/>
                  <a:gd name="T93" fmla="*/ 1168 h 3106"/>
                  <a:gd name="T94" fmla="*/ 1554 w 3570"/>
                  <a:gd name="T95" fmla="*/ 1248 h 3106"/>
                  <a:gd name="T96" fmla="*/ 1250 w 3570"/>
                  <a:gd name="T97" fmla="*/ 1202 h 3106"/>
                  <a:gd name="T98" fmla="*/ 956 w 3570"/>
                  <a:gd name="T99" fmla="*/ 1085 h 3106"/>
                  <a:gd name="T100" fmla="*/ 755 w 3570"/>
                  <a:gd name="T101" fmla="*/ 1370 h 3106"/>
                  <a:gd name="T102" fmla="*/ 639 w 3570"/>
                  <a:gd name="T103" fmla="*/ 1516 h 3106"/>
                  <a:gd name="T104" fmla="*/ 558 w 3570"/>
                  <a:gd name="T105" fmla="*/ 2960 h 3106"/>
                  <a:gd name="T106" fmla="*/ 425 w 3570"/>
                  <a:gd name="T107" fmla="*/ 3092 h 3106"/>
                  <a:gd name="T108" fmla="*/ 234 w 3570"/>
                  <a:gd name="T109" fmla="*/ 3076 h 3106"/>
                  <a:gd name="T110" fmla="*/ 126 w 3570"/>
                  <a:gd name="T111" fmla="*/ 2922 h 3106"/>
                  <a:gd name="T112" fmla="*/ 41 w 3570"/>
                  <a:gd name="T113" fmla="*/ 1376 h 3106"/>
                  <a:gd name="T114" fmla="*/ 6 w 3570"/>
                  <a:gd name="T115" fmla="*/ 1168 h 3106"/>
                  <a:gd name="T116" fmla="*/ 279 w 3570"/>
                  <a:gd name="T117" fmla="*/ 115 h 3106"/>
                  <a:gd name="T118" fmla="*/ 446 w 3570"/>
                  <a:gd name="T119" fmla="*/ 18 h 3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570" h="3106">
                    <a:moveTo>
                      <a:pt x="3057" y="1513"/>
                    </a:moveTo>
                    <a:lnTo>
                      <a:pt x="3038" y="1529"/>
                    </a:lnTo>
                    <a:lnTo>
                      <a:pt x="3017" y="1544"/>
                    </a:lnTo>
                    <a:lnTo>
                      <a:pt x="2993" y="1555"/>
                    </a:lnTo>
                    <a:lnTo>
                      <a:pt x="2967" y="1562"/>
                    </a:lnTo>
                    <a:lnTo>
                      <a:pt x="2936" y="1566"/>
                    </a:lnTo>
                    <a:lnTo>
                      <a:pt x="2902" y="1562"/>
                    </a:lnTo>
                    <a:lnTo>
                      <a:pt x="2869" y="1551"/>
                    </a:lnTo>
                    <a:lnTo>
                      <a:pt x="2840" y="1534"/>
                    </a:lnTo>
                    <a:lnTo>
                      <a:pt x="2816" y="1513"/>
                    </a:lnTo>
                    <a:lnTo>
                      <a:pt x="2793" y="1519"/>
                    </a:lnTo>
                    <a:lnTo>
                      <a:pt x="2773" y="1529"/>
                    </a:lnTo>
                    <a:lnTo>
                      <a:pt x="2756" y="1544"/>
                    </a:lnTo>
                    <a:lnTo>
                      <a:pt x="2742" y="1562"/>
                    </a:lnTo>
                    <a:lnTo>
                      <a:pt x="2732" y="1583"/>
                    </a:lnTo>
                    <a:lnTo>
                      <a:pt x="3139" y="1583"/>
                    </a:lnTo>
                    <a:lnTo>
                      <a:pt x="3130" y="1562"/>
                    </a:lnTo>
                    <a:lnTo>
                      <a:pt x="3116" y="1544"/>
                    </a:lnTo>
                    <a:lnTo>
                      <a:pt x="3098" y="1529"/>
                    </a:lnTo>
                    <a:lnTo>
                      <a:pt x="3079" y="1519"/>
                    </a:lnTo>
                    <a:lnTo>
                      <a:pt x="3057" y="1513"/>
                    </a:lnTo>
                    <a:close/>
                    <a:moveTo>
                      <a:pt x="559" y="0"/>
                    </a:moveTo>
                    <a:lnTo>
                      <a:pt x="560" y="0"/>
                    </a:lnTo>
                    <a:lnTo>
                      <a:pt x="564" y="0"/>
                    </a:lnTo>
                    <a:lnTo>
                      <a:pt x="575" y="0"/>
                    </a:lnTo>
                    <a:lnTo>
                      <a:pt x="592" y="1"/>
                    </a:lnTo>
                    <a:lnTo>
                      <a:pt x="611" y="2"/>
                    </a:lnTo>
                    <a:lnTo>
                      <a:pt x="634" y="5"/>
                    </a:lnTo>
                    <a:lnTo>
                      <a:pt x="656" y="8"/>
                    </a:lnTo>
                    <a:lnTo>
                      <a:pt x="675" y="13"/>
                    </a:lnTo>
                    <a:lnTo>
                      <a:pt x="695" y="18"/>
                    </a:lnTo>
                    <a:lnTo>
                      <a:pt x="710" y="24"/>
                    </a:lnTo>
                    <a:lnTo>
                      <a:pt x="724" y="30"/>
                    </a:lnTo>
                    <a:lnTo>
                      <a:pt x="735" y="35"/>
                    </a:lnTo>
                    <a:lnTo>
                      <a:pt x="742" y="39"/>
                    </a:lnTo>
                    <a:lnTo>
                      <a:pt x="744" y="40"/>
                    </a:lnTo>
                    <a:lnTo>
                      <a:pt x="779" y="59"/>
                    </a:lnTo>
                    <a:lnTo>
                      <a:pt x="815" y="82"/>
                    </a:lnTo>
                    <a:lnTo>
                      <a:pt x="847" y="110"/>
                    </a:lnTo>
                    <a:lnTo>
                      <a:pt x="878" y="140"/>
                    </a:lnTo>
                    <a:lnTo>
                      <a:pt x="905" y="173"/>
                    </a:lnTo>
                    <a:lnTo>
                      <a:pt x="928" y="209"/>
                    </a:lnTo>
                    <a:lnTo>
                      <a:pt x="947" y="248"/>
                    </a:lnTo>
                    <a:lnTo>
                      <a:pt x="961" y="289"/>
                    </a:lnTo>
                    <a:lnTo>
                      <a:pt x="968" y="331"/>
                    </a:lnTo>
                    <a:lnTo>
                      <a:pt x="970" y="337"/>
                    </a:lnTo>
                    <a:lnTo>
                      <a:pt x="972" y="345"/>
                    </a:lnTo>
                    <a:lnTo>
                      <a:pt x="973" y="351"/>
                    </a:lnTo>
                    <a:lnTo>
                      <a:pt x="984" y="427"/>
                    </a:lnTo>
                    <a:lnTo>
                      <a:pt x="995" y="496"/>
                    </a:lnTo>
                    <a:lnTo>
                      <a:pt x="1006" y="557"/>
                    </a:lnTo>
                    <a:lnTo>
                      <a:pt x="1018" y="613"/>
                    </a:lnTo>
                    <a:lnTo>
                      <a:pt x="1033" y="661"/>
                    </a:lnTo>
                    <a:lnTo>
                      <a:pt x="1048" y="704"/>
                    </a:lnTo>
                    <a:lnTo>
                      <a:pt x="1067" y="739"/>
                    </a:lnTo>
                    <a:lnTo>
                      <a:pt x="1088" y="769"/>
                    </a:lnTo>
                    <a:lnTo>
                      <a:pt x="1112" y="792"/>
                    </a:lnTo>
                    <a:lnTo>
                      <a:pt x="1141" y="814"/>
                    </a:lnTo>
                    <a:lnTo>
                      <a:pt x="1176" y="833"/>
                    </a:lnTo>
                    <a:lnTo>
                      <a:pt x="1217" y="851"/>
                    </a:lnTo>
                    <a:lnTo>
                      <a:pt x="1265" y="867"/>
                    </a:lnTo>
                    <a:lnTo>
                      <a:pt x="1320" y="883"/>
                    </a:lnTo>
                    <a:lnTo>
                      <a:pt x="1383" y="896"/>
                    </a:lnTo>
                    <a:lnTo>
                      <a:pt x="1402" y="870"/>
                    </a:lnTo>
                    <a:lnTo>
                      <a:pt x="1428" y="849"/>
                    </a:lnTo>
                    <a:lnTo>
                      <a:pt x="1456" y="832"/>
                    </a:lnTo>
                    <a:lnTo>
                      <a:pt x="1488" y="821"/>
                    </a:lnTo>
                    <a:lnTo>
                      <a:pt x="1522" y="817"/>
                    </a:lnTo>
                    <a:lnTo>
                      <a:pt x="1596" y="817"/>
                    </a:lnTo>
                    <a:lnTo>
                      <a:pt x="1663" y="815"/>
                    </a:lnTo>
                    <a:lnTo>
                      <a:pt x="1724" y="810"/>
                    </a:lnTo>
                    <a:lnTo>
                      <a:pt x="1778" y="805"/>
                    </a:lnTo>
                    <a:lnTo>
                      <a:pt x="1827" y="798"/>
                    </a:lnTo>
                    <a:lnTo>
                      <a:pt x="1869" y="788"/>
                    </a:lnTo>
                    <a:lnTo>
                      <a:pt x="1905" y="777"/>
                    </a:lnTo>
                    <a:lnTo>
                      <a:pt x="1937" y="765"/>
                    </a:lnTo>
                    <a:lnTo>
                      <a:pt x="1964" y="751"/>
                    </a:lnTo>
                    <a:lnTo>
                      <a:pt x="1985" y="734"/>
                    </a:lnTo>
                    <a:lnTo>
                      <a:pt x="2005" y="713"/>
                    </a:lnTo>
                    <a:lnTo>
                      <a:pt x="2022" y="687"/>
                    </a:lnTo>
                    <a:lnTo>
                      <a:pt x="2038" y="654"/>
                    </a:lnTo>
                    <a:lnTo>
                      <a:pt x="2051" y="618"/>
                    </a:lnTo>
                    <a:lnTo>
                      <a:pt x="2063" y="574"/>
                    </a:lnTo>
                    <a:lnTo>
                      <a:pt x="2074" y="527"/>
                    </a:lnTo>
                    <a:lnTo>
                      <a:pt x="2085" y="474"/>
                    </a:lnTo>
                    <a:lnTo>
                      <a:pt x="2095" y="415"/>
                    </a:lnTo>
                    <a:lnTo>
                      <a:pt x="2104" y="351"/>
                    </a:lnTo>
                    <a:lnTo>
                      <a:pt x="2105" y="345"/>
                    </a:lnTo>
                    <a:lnTo>
                      <a:pt x="2107" y="337"/>
                    </a:lnTo>
                    <a:lnTo>
                      <a:pt x="2109" y="331"/>
                    </a:lnTo>
                    <a:lnTo>
                      <a:pt x="2116" y="289"/>
                    </a:lnTo>
                    <a:lnTo>
                      <a:pt x="2130" y="248"/>
                    </a:lnTo>
                    <a:lnTo>
                      <a:pt x="2149" y="209"/>
                    </a:lnTo>
                    <a:lnTo>
                      <a:pt x="2172" y="173"/>
                    </a:lnTo>
                    <a:lnTo>
                      <a:pt x="2199" y="140"/>
                    </a:lnTo>
                    <a:lnTo>
                      <a:pt x="2230" y="110"/>
                    </a:lnTo>
                    <a:lnTo>
                      <a:pt x="2263" y="82"/>
                    </a:lnTo>
                    <a:lnTo>
                      <a:pt x="2297" y="59"/>
                    </a:lnTo>
                    <a:lnTo>
                      <a:pt x="2333" y="40"/>
                    </a:lnTo>
                    <a:lnTo>
                      <a:pt x="2336" y="39"/>
                    </a:lnTo>
                    <a:lnTo>
                      <a:pt x="2342" y="35"/>
                    </a:lnTo>
                    <a:lnTo>
                      <a:pt x="2353" y="30"/>
                    </a:lnTo>
                    <a:lnTo>
                      <a:pt x="2366" y="24"/>
                    </a:lnTo>
                    <a:lnTo>
                      <a:pt x="2383" y="18"/>
                    </a:lnTo>
                    <a:lnTo>
                      <a:pt x="2401" y="13"/>
                    </a:lnTo>
                    <a:lnTo>
                      <a:pt x="2421" y="8"/>
                    </a:lnTo>
                    <a:lnTo>
                      <a:pt x="2444" y="5"/>
                    </a:lnTo>
                    <a:lnTo>
                      <a:pt x="2465" y="2"/>
                    </a:lnTo>
                    <a:lnTo>
                      <a:pt x="2486" y="1"/>
                    </a:lnTo>
                    <a:lnTo>
                      <a:pt x="2502" y="0"/>
                    </a:lnTo>
                    <a:lnTo>
                      <a:pt x="2513" y="0"/>
                    </a:lnTo>
                    <a:lnTo>
                      <a:pt x="2516" y="0"/>
                    </a:lnTo>
                    <a:lnTo>
                      <a:pt x="2518" y="0"/>
                    </a:lnTo>
                    <a:lnTo>
                      <a:pt x="2558" y="2"/>
                    </a:lnTo>
                    <a:lnTo>
                      <a:pt x="2595" y="10"/>
                    </a:lnTo>
                    <a:lnTo>
                      <a:pt x="2630" y="21"/>
                    </a:lnTo>
                    <a:lnTo>
                      <a:pt x="2664" y="35"/>
                    </a:lnTo>
                    <a:lnTo>
                      <a:pt x="2696" y="54"/>
                    </a:lnTo>
                    <a:lnTo>
                      <a:pt x="2724" y="77"/>
                    </a:lnTo>
                    <a:lnTo>
                      <a:pt x="2750" y="105"/>
                    </a:lnTo>
                    <a:lnTo>
                      <a:pt x="2772" y="135"/>
                    </a:lnTo>
                    <a:lnTo>
                      <a:pt x="2792" y="172"/>
                    </a:lnTo>
                    <a:lnTo>
                      <a:pt x="2807" y="212"/>
                    </a:lnTo>
                    <a:lnTo>
                      <a:pt x="2819" y="255"/>
                    </a:lnTo>
                    <a:lnTo>
                      <a:pt x="2821" y="259"/>
                    </a:lnTo>
                    <a:lnTo>
                      <a:pt x="2823" y="270"/>
                    </a:lnTo>
                    <a:lnTo>
                      <a:pt x="2827" y="285"/>
                    </a:lnTo>
                    <a:lnTo>
                      <a:pt x="2833" y="308"/>
                    </a:lnTo>
                    <a:lnTo>
                      <a:pt x="2840" y="336"/>
                    </a:lnTo>
                    <a:lnTo>
                      <a:pt x="2848" y="368"/>
                    </a:lnTo>
                    <a:lnTo>
                      <a:pt x="2857" y="405"/>
                    </a:lnTo>
                    <a:lnTo>
                      <a:pt x="2868" y="445"/>
                    </a:lnTo>
                    <a:lnTo>
                      <a:pt x="2879" y="490"/>
                    </a:lnTo>
                    <a:lnTo>
                      <a:pt x="2891" y="537"/>
                    </a:lnTo>
                    <a:lnTo>
                      <a:pt x="2903" y="586"/>
                    </a:lnTo>
                    <a:lnTo>
                      <a:pt x="2916" y="637"/>
                    </a:lnTo>
                    <a:lnTo>
                      <a:pt x="2930" y="690"/>
                    </a:lnTo>
                    <a:lnTo>
                      <a:pt x="2944" y="745"/>
                    </a:lnTo>
                    <a:lnTo>
                      <a:pt x="2958" y="800"/>
                    </a:lnTo>
                    <a:lnTo>
                      <a:pt x="2971" y="855"/>
                    </a:lnTo>
                    <a:lnTo>
                      <a:pt x="2985" y="909"/>
                    </a:lnTo>
                    <a:lnTo>
                      <a:pt x="2999" y="964"/>
                    </a:lnTo>
                    <a:lnTo>
                      <a:pt x="3012" y="1016"/>
                    </a:lnTo>
                    <a:lnTo>
                      <a:pt x="3024" y="1068"/>
                    </a:lnTo>
                    <a:lnTo>
                      <a:pt x="3036" y="1116"/>
                    </a:lnTo>
                    <a:lnTo>
                      <a:pt x="3048" y="1162"/>
                    </a:lnTo>
                    <a:lnTo>
                      <a:pt x="3058" y="1204"/>
                    </a:lnTo>
                    <a:lnTo>
                      <a:pt x="3068" y="1244"/>
                    </a:lnTo>
                    <a:lnTo>
                      <a:pt x="3076" y="1279"/>
                    </a:lnTo>
                    <a:lnTo>
                      <a:pt x="3084" y="1309"/>
                    </a:lnTo>
                    <a:lnTo>
                      <a:pt x="3090" y="1336"/>
                    </a:lnTo>
                    <a:lnTo>
                      <a:pt x="3095" y="1355"/>
                    </a:lnTo>
                    <a:lnTo>
                      <a:pt x="3098" y="1370"/>
                    </a:lnTo>
                    <a:lnTo>
                      <a:pt x="3101" y="1390"/>
                    </a:lnTo>
                    <a:lnTo>
                      <a:pt x="3099" y="1411"/>
                    </a:lnTo>
                    <a:lnTo>
                      <a:pt x="3132" y="1423"/>
                    </a:lnTo>
                    <a:lnTo>
                      <a:pt x="3162" y="1441"/>
                    </a:lnTo>
                    <a:lnTo>
                      <a:pt x="3189" y="1463"/>
                    </a:lnTo>
                    <a:lnTo>
                      <a:pt x="3212" y="1488"/>
                    </a:lnTo>
                    <a:lnTo>
                      <a:pt x="3230" y="1516"/>
                    </a:lnTo>
                    <a:lnTo>
                      <a:pt x="3244" y="1549"/>
                    </a:lnTo>
                    <a:lnTo>
                      <a:pt x="3253" y="1583"/>
                    </a:lnTo>
                    <a:lnTo>
                      <a:pt x="3570" y="1583"/>
                    </a:lnTo>
                    <a:lnTo>
                      <a:pt x="3570" y="2516"/>
                    </a:lnTo>
                    <a:lnTo>
                      <a:pt x="2302" y="2516"/>
                    </a:lnTo>
                    <a:lnTo>
                      <a:pt x="2302" y="1583"/>
                    </a:lnTo>
                    <a:lnTo>
                      <a:pt x="2619" y="1583"/>
                    </a:lnTo>
                    <a:lnTo>
                      <a:pt x="2628" y="1549"/>
                    </a:lnTo>
                    <a:lnTo>
                      <a:pt x="2641" y="1517"/>
                    </a:lnTo>
                    <a:lnTo>
                      <a:pt x="2659" y="1488"/>
                    </a:lnTo>
                    <a:lnTo>
                      <a:pt x="2682" y="1463"/>
                    </a:lnTo>
                    <a:lnTo>
                      <a:pt x="2709" y="1441"/>
                    </a:lnTo>
                    <a:lnTo>
                      <a:pt x="2738" y="1424"/>
                    </a:lnTo>
                    <a:lnTo>
                      <a:pt x="2770" y="1412"/>
                    </a:lnTo>
                    <a:lnTo>
                      <a:pt x="2760" y="1361"/>
                    </a:lnTo>
                    <a:lnTo>
                      <a:pt x="2748" y="1309"/>
                    </a:lnTo>
                    <a:lnTo>
                      <a:pt x="2735" y="1256"/>
                    </a:lnTo>
                    <a:lnTo>
                      <a:pt x="2720" y="1201"/>
                    </a:lnTo>
                    <a:lnTo>
                      <a:pt x="2705" y="1144"/>
                    </a:lnTo>
                    <a:lnTo>
                      <a:pt x="2690" y="1088"/>
                    </a:lnTo>
                    <a:lnTo>
                      <a:pt x="2674" y="1034"/>
                    </a:lnTo>
                    <a:lnTo>
                      <a:pt x="2658" y="979"/>
                    </a:lnTo>
                    <a:lnTo>
                      <a:pt x="2642" y="927"/>
                    </a:lnTo>
                    <a:lnTo>
                      <a:pt x="2627" y="879"/>
                    </a:lnTo>
                    <a:lnTo>
                      <a:pt x="2612" y="833"/>
                    </a:lnTo>
                    <a:lnTo>
                      <a:pt x="2599" y="791"/>
                    </a:lnTo>
                    <a:lnTo>
                      <a:pt x="2587" y="753"/>
                    </a:lnTo>
                    <a:lnTo>
                      <a:pt x="2576" y="722"/>
                    </a:lnTo>
                    <a:lnTo>
                      <a:pt x="2566" y="695"/>
                    </a:lnTo>
                    <a:lnTo>
                      <a:pt x="2559" y="676"/>
                    </a:lnTo>
                    <a:lnTo>
                      <a:pt x="2549" y="654"/>
                    </a:lnTo>
                    <a:lnTo>
                      <a:pt x="2538" y="640"/>
                    </a:lnTo>
                    <a:lnTo>
                      <a:pt x="2527" y="629"/>
                    </a:lnTo>
                    <a:lnTo>
                      <a:pt x="2516" y="624"/>
                    </a:lnTo>
                    <a:lnTo>
                      <a:pt x="2508" y="624"/>
                    </a:lnTo>
                    <a:lnTo>
                      <a:pt x="2499" y="627"/>
                    </a:lnTo>
                    <a:lnTo>
                      <a:pt x="2495" y="635"/>
                    </a:lnTo>
                    <a:lnTo>
                      <a:pt x="2491" y="647"/>
                    </a:lnTo>
                    <a:lnTo>
                      <a:pt x="2492" y="661"/>
                    </a:lnTo>
                    <a:lnTo>
                      <a:pt x="2497" y="679"/>
                    </a:lnTo>
                    <a:lnTo>
                      <a:pt x="2507" y="701"/>
                    </a:lnTo>
                    <a:lnTo>
                      <a:pt x="2530" y="757"/>
                    </a:lnTo>
                    <a:lnTo>
                      <a:pt x="2553" y="821"/>
                    </a:lnTo>
                    <a:lnTo>
                      <a:pt x="2576" y="890"/>
                    </a:lnTo>
                    <a:lnTo>
                      <a:pt x="2599" y="964"/>
                    </a:lnTo>
                    <a:lnTo>
                      <a:pt x="2622" y="1042"/>
                    </a:lnTo>
                    <a:lnTo>
                      <a:pt x="2645" y="1124"/>
                    </a:lnTo>
                    <a:lnTo>
                      <a:pt x="2667" y="1209"/>
                    </a:lnTo>
                    <a:lnTo>
                      <a:pt x="2687" y="1296"/>
                    </a:lnTo>
                    <a:lnTo>
                      <a:pt x="2707" y="1384"/>
                    </a:lnTo>
                    <a:lnTo>
                      <a:pt x="2672" y="1406"/>
                    </a:lnTo>
                    <a:lnTo>
                      <a:pt x="2641" y="1433"/>
                    </a:lnTo>
                    <a:lnTo>
                      <a:pt x="2615" y="1463"/>
                    </a:lnTo>
                    <a:lnTo>
                      <a:pt x="2593" y="1497"/>
                    </a:lnTo>
                    <a:lnTo>
                      <a:pt x="2576" y="1534"/>
                    </a:lnTo>
                    <a:lnTo>
                      <a:pt x="2469" y="1534"/>
                    </a:lnTo>
                    <a:lnTo>
                      <a:pt x="2438" y="1515"/>
                    </a:lnTo>
                    <a:lnTo>
                      <a:pt x="2407" y="1493"/>
                    </a:lnTo>
                    <a:lnTo>
                      <a:pt x="2381" y="1468"/>
                    </a:lnTo>
                    <a:lnTo>
                      <a:pt x="2358" y="1439"/>
                    </a:lnTo>
                    <a:lnTo>
                      <a:pt x="2337" y="1406"/>
                    </a:lnTo>
                    <a:lnTo>
                      <a:pt x="2321" y="1370"/>
                    </a:lnTo>
                    <a:lnTo>
                      <a:pt x="2309" y="1331"/>
                    </a:lnTo>
                    <a:lnTo>
                      <a:pt x="2229" y="956"/>
                    </a:lnTo>
                    <a:lnTo>
                      <a:pt x="2195" y="989"/>
                    </a:lnTo>
                    <a:lnTo>
                      <a:pt x="2156" y="1019"/>
                    </a:lnTo>
                    <a:lnTo>
                      <a:pt x="2114" y="1045"/>
                    </a:lnTo>
                    <a:lnTo>
                      <a:pt x="2067" y="1068"/>
                    </a:lnTo>
                    <a:lnTo>
                      <a:pt x="2015" y="1087"/>
                    </a:lnTo>
                    <a:lnTo>
                      <a:pt x="1959" y="1104"/>
                    </a:lnTo>
                    <a:lnTo>
                      <a:pt x="1897" y="1117"/>
                    </a:lnTo>
                    <a:lnTo>
                      <a:pt x="1830" y="1128"/>
                    </a:lnTo>
                    <a:lnTo>
                      <a:pt x="1758" y="1136"/>
                    </a:lnTo>
                    <a:lnTo>
                      <a:pt x="1679" y="1143"/>
                    </a:lnTo>
                    <a:lnTo>
                      <a:pt x="1667" y="1168"/>
                    </a:lnTo>
                    <a:lnTo>
                      <a:pt x="1650" y="1192"/>
                    </a:lnTo>
                    <a:lnTo>
                      <a:pt x="1630" y="1211"/>
                    </a:lnTo>
                    <a:lnTo>
                      <a:pt x="1607" y="1228"/>
                    </a:lnTo>
                    <a:lnTo>
                      <a:pt x="1582" y="1240"/>
                    </a:lnTo>
                    <a:lnTo>
                      <a:pt x="1554" y="1248"/>
                    </a:lnTo>
                    <a:lnTo>
                      <a:pt x="1525" y="1250"/>
                    </a:lnTo>
                    <a:lnTo>
                      <a:pt x="1502" y="1249"/>
                    </a:lnTo>
                    <a:lnTo>
                      <a:pt x="1411" y="1234"/>
                    </a:lnTo>
                    <a:lnTo>
                      <a:pt x="1327" y="1220"/>
                    </a:lnTo>
                    <a:lnTo>
                      <a:pt x="1250" y="1202"/>
                    </a:lnTo>
                    <a:lnTo>
                      <a:pt x="1179" y="1184"/>
                    </a:lnTo>
                    <a:lnTo>
                      <a:pt x="1115" y="1162"/>
                    </a:lnTo>
                    <a:lnTo>
                      <a:pt x="1057" y="1139"/>
                    </a:lnTo>
                    <a:lnTo>
                      <a:pt x="1004" y="1114"/>
                    </a:lnTo>
                    <a:lnTo>
                      <a:pt x="956" y="1085"/>
                    </a:lnTo>
                    <a:lnTo>
                      <a:pt x="914" y="1054"/>
                    </a:lnTo>
                    <a:lnTo>
                      <a:pt x="875" y="1022"/>
                    </a:lnTo>
                    <a:lnTo>
                      <a:pt x="841" y="985"/>
                    </a:lnTo>
                    <a:lnTo>
                      <a:pt x="767" y="1330"/>
                    </a:lnTo>
                    <a:lnTo>
                      <a:pt x="755" y="1370"/>
                    </a:lnTo>
                    <a:lnTo>
                      <a:pt x="739" y="1406"/>
                    </a:lnTo>
                    <a:lnTo>
                      <a:pt x="719" y="1439"/>
                    </a:lnTo>
                    <a:lnTo>
                      <a:pt x="696" y="1468"/>
                    </a:lnTo>
                    <a:lnTo>
                      <a:pt x="668" y="1493"/>
                    </a:lnTo>
                    <a:lnTo>
                      <a:pt x="639" y="1516"/>
                    </a:lnTo>
                    <a:lnTo>
                      <a:pt x="606" y="1534"/>
                    </a:lnTo>
                    <a:lnTo>
                      <a:pt x="572" y="1550"/>
                    </a:lnTo>
                    <a:lnTo>
                      <a:pt x="571" y="2882"/>
                    </a:lnTo>
                    <a:lnTo>
                      <a:pt x="567" y="2922"/>
                    </a:lnTo>
                    <a:lnTo>
                      <a:pt x="558" y="2960"/>
                    </a:lnTo>
                    <a:lnTo>
                      <a:pt x="541" y="2995"/>
                    </a:lnTo>
                    <a:lnTo>
                      <a:pt x="519" y="3026"/>
                    </a:lnTo>
                    <a:lnTo>
                      <a:pt x="491" y="3053"/>
                    </a:lnTo>
                    <a:lnTo>
                      <a:pt x="461" y="3076"/>
                    </a:lnTo>
                    <a:lnTo>
                      <a:pt x="425" y="3092"/>
                    </a:lnTo>
                    <a:lnTo>
                      <a:pt x="387" y="3102"/>
                    </a:lnTo>
                    <a:lnTo>
                      <a:pt x="347" y="3106"/>
                    </a:lnTo>
                    <a:lnTo>
                      <a:pt x="307" y="3102"/>
                    </a:lnTo>
                    <a:lnTo>
                      <a:pt x="269" y="3092"/>
                    </a:lnTo>
                    <a:lnTo>
                      <a:pt x="234" y="3076"/>
                    </a:lnTo>
                    <a:lnTo>
                      <a:pt x="202" y="3053"/>
                    </a:lnTo>
                    <a:lnTo>
                      <a:pt x="176" y="3026"/>
                    </a:lnTo>
                    <a:lnTo>
                      <a:pt x="153" y="2995"/>
                    </a:lnTo>
                    <a:lnTo>
                      <a:pt x="137" y="2960"/>
                    </a:lnTo>
                    <a:lnTo>
                      <a:pt x="126" y="2922"/>
                    </a:lnTo>
                    <a:lnTo>
                      <a:pt x="122" y="2882"/>
                    </a:lnTo>
                    <a:lnTo>
                      <a:pt x="124" y="1474"/>
                    </a:lnTo>
                    <a:lnTo>
                      <a:pt x="92" y="1444"/>
                    </a:lnTo>
                    <a:lnTo>
                      <a:pt x="64" y="1411"/>
                    </a:lnTo>
                    <a:lnTo>
                      <a:pt x="41" y="1376"/>
                    </a:lnTo>
                    <a:lnTo>
                      <a:pt x="22" y="1338"/>
                    </a:lnTo>
                    <a:lnTo>
                      <a:pt x="8" y="1299"/>
                    </a:lnTo>
                    <a:lnTo>
                      <a:pt x="1" y="1256"/>
                    </a:lnTo>
                    <a:lnTo>
                      <a:pt x="0" y="1213"/>
                    </a:lnTo>
                    <a:lnTo>
                      <a:pt x="6" y="1168"/>
                    </a:lnTo>
                    <a:lnTo>
                      <a:pt x="202" y="255"/>
                    </a:lnTo>
                    <a:lnTo>
                      <a:pt x="215" y="215"/>
                    </a:lnTo>
                    <a:lnTo>
                      <a:pt x="232" y="178"/>
                    </a:lnTo>
                    <a:lnTo>
                      <a:pt x="253" y="144"/>
                    </a:lnTo>
                    <a:lnTo>
                      <a:pt x="279" y="115"/>
                    </a:lnTo>
                    <a:lnTo>
                      <a:pt x="308" y="88"/>
                    </a:lnTo>
                    <a:lnTo>
                      <a:pt x="339" y="65"/>
                    </a:lnTo>
                    <a:lnTo>
                      <a:pt x="373" y="46"/>
                    </a:lnTo>
                    <a:lnTo>
                      <a:pt x="410" y="30"/>
                    </a:lnTo>
                    <a:lnTo>
                      <a:pt x="446" y="18"/>
                    </a:lnTo>
                    <a:lnTo>
                      <a:pt x="484" y="8"/>
                    </a:lnTo>
                    <a:lnTo>
                      <a:pt x="521" y="2"/>
                    </a:lnTo>
                    <a:lnTo>
                      <a:pt x="5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63" name="Group 262"/>
          <p:cNvGrpSpPr/>
          <p:nvPr/>
        </p:nvGrpSpPr>
        <p:grpSpPr>
          <a:xfrm>
            <a:off x="8211570" y="399729"/>
            <a:ext cx="424581" cy="613991"/>
            <a:chOff x="-1103313" y="2519363"/>
            <a:chExt cx="414338" cy="598488"/>
          </a:xfrm>
          <a:solidFill>
            <a:schemeClr val="bg1"/>
          </a:solidFill>
        </p:grpSpPr>
        <p:sp>
          <p:nvSpPr>
            <p:cNvPr id="264" name="Freeform 91"/>
            <p:cNvSpPr>
              <a:spLocks noEditPoints="1"/>
            </p:cNvSpPr>
            <p:nvPr/>
          </p:nvSpPr>
          <p:spPr bwMode="auto">
            <a:xfrm>
              <a:off x="-1103313" y="2519363"/>
              <a:ext cx="414338" cy="598488"/>
            </a:xfrm>
            <a:custGeom>
              <a:avLst/>
              <a:gdLst>
                <a:gd name="T0" fmla="*/ 1610 w 2347"/>
                <a:gd name="T1" fmla="*/ 805 h 3396"/>
                <a:gd name="T2" fmla="*/ 373 w 2347"/>
                <a:gd name="T3" fmla="*/ 449 h 3396"/>
                <a:gd name="T4" fmla="*/ 283 w 2347"/>
                <a:gd name="T5" fmla="*/ 477 h 3396"/>
                <a:gd name="T6" fmla="*/ 226 w 2347"/>
                <a:gd name="T7" fmla="*/ 547 h 3396"/>
                <a:gd name="T8" fmla="*/ 213 w 2347"/>
                <a:gd name="T9" fmla="*/ 3025 h 3396"/>
                <a:gd name="T10" fmla="*/ 241 w 2347"/>
                <a:gd name="T11" fmla="*/ 3113 h 3396"/>
                <a:gd name="T12" fmla="*/ 311 w 2347"/>
                <a:gd name="T13" fmla="*/ 3170 h 3396"/>
                <a:gd name="T14" fmla="*/ 1974 w 2347"/>
                <a:gd name="T15" fmla="*/ 3183 h 3396"/>
                <a:gd name="T16" fmla="*/ 2064 w 2347"/>
                <a:gd name="T17" fmla="*/ 3155 h 3396"/>
                <a:gd name="T18" fmla="*/ 2122 w 2347"/>
                <a:gd name="T19" fmla="*/ 3086 h 3396"/>
                <a:gd name="T20" fmla="*/ 2134 w 2347"/>
                <a:gd name="T21" fmla="*/ 609 h 3396"/>
                <a:gd name="T22" fmla="*/ 2107 w 2347"/>
                <a:gd name="T23" fmla="*/ 520 h 3396"/>
                <a:gd name="T24" fmla="*/ 2036 w 2347"/>
                <a:gd name="T25" fmla="*/ 462 h 3396"/>
                <a:gd name="T26" fmla="*/ 1821 w 2347"/>
                <a:gd name="T27" fmla="*/ 449 h 3396"/>
                <a:gd name="T28" fmla="*/ 1809 w 2347"/>
                <a:gd name="T29" fmla="*/ 894 h 3396"/>
                <a:gd name="T30" fmla="*/ 1755 w 2347"/>
                <a:gd name="T31" fmla="*/ 971 h 3396"/>
                <a:gd name="T32" fmla="*/ 1668 w 2347"/>
                <a:gd name="T33" fmla="*/ 1011 h 3396"/>
                <a:gd name="T34" fmla="*/ 679 w 2347"/>
                <a:gd name="T35" fmla="*/ 1011 h 3396"/>
                <a:gd name="T36" fmla="*/ 592 w 2347"/>
                <a:gd name="T37" fmla="*/ 971 h 3396"/>
                <a:gd name="T38" fmla="*/ 538 w 2347"/>
                <a:gd name="T39" fmla="*/ 894 h 3396"/>
                <a:gd name="T40" fmla="*/ 526 w 2347"/>
                <a:gd name="T41" fmla="*/ 449 h 3396"/>
                <a:gd name="T42" fmla="*/ 1152 w 2347"/>
                <a:gd name="T43" fmla="*/ 75 h 3396"/>
                <a:gd name="T44" fmla="*/ 1104 w 2347"/>
                <a:gd name="T45" fmla="*/ 112 h 3396"/>
                <a:gd name="T46" fmla="*/ 1096 w 2347"/>
                <a:gd name="T47" fmla="*/ 174 h 3396"/>
                <a:gd name="T48" fmla="*/ 1132 w 2347"/>
                <a:gd name="T49" fmla="*/ 222 h 3396"/>
                <a:gd name="T50" fmla="*/ 1195 w 2347"/>
                <a:gd name="T51" fmla="*/ 230 h 3396"/>
                <a:gd name="T52" fmla="*/ 1244 w 2347"/>
                <a:gd name="T53" fmla="*/ 193 h 3396"/>
                <a:gd name="T54" fmla="*/ 1251 w 2347"/>
                <a:gd name="T55" fmla="*/ 131 h 3396"/>
                <a:gd name="T56" fmla="*/ 1215 w 2347"/>
                <a:gd name="T57" fmla="*/ 84 h 3396"/>
                <a:gd name="T58" fmla="*/ 989 w 2347"/>
                <a:gd name="T59" fmla="*/ 0 h 3396"/>
                <a:gd name="T60" fmla="*/ 1421 w 2347"/>
                <a:gd name="T61" fmla="*/ 12 h 3396"/>
                <a:gd name="T62" fmla="*/ 1493 w 2347"/>
                <a:gd name="T63" fmla="*/ 71 h 3396"/>
                <a:gd name="T64" fmla="*/ 1519 w 2347"/>
                <a:gd name="T65" fmla="*/ 161 h 3396"/>
                <a:gd name="T66" fmla="*/ 2021 w 2347"/>
                <a:gd name="T67" fmla="*/ 241 h 3396"/>
                <a:gd name="T68" fmla="*/ 2149 w 2347"/>
                <a:gd name="T69" fmla="*/ 281 h 3396"/>
                <a:gd name="T70" fmla="*/ 2253 w 2347"/>
                <a:gd name="T71" fmla="*/ 362 h 3396"/>
                <a:gd name="T72" fmla="*/ 2323 w 2347"/>
                <a:gd name="T73" fmla="*/ 475 h 3396"/>
                <a:gd name="T74" fmla="*/ 2347 w 2347"/>
                <a:gd name="T75" fmla="*/ 609 h 3396"/>
                <a:gd name="T76" fmla="*/ 2335 w 2347"/>
                <a:gd name="T77" fmla="*/ 3115 h 3396"/>
                <a:gd name="T78" fmla="*/ 2281 w 2347"/>
                <a:gd name="T79" fmla="*/ 3236 h 3396"/>
                <a:gd name="T80" fmla="*/ 2187 w 2347"/>
                <a:gd name="T81" fmla="*/ 3329 h 3396"/>
                <a:gd name="T82" fmla="*/ 2066 w 2347"/>
                <a:gd name="T83" fmla="*/ 3384 h 3396"/>
                <a:gd name="T84" fmla="*/ 373 w 2347"/>
                <a:gd name="T85" fmla="*/ 3396 h 3396"/>
                <a:gd name="T86" fmla="*/ 238 w 2347"/>
                <a:gd name="T87" fmla="*/ 3370 h 3396"/>
                <a:gd name="T88" fmla="*/ 125 w 2347"/>
                <a:gd name="T89" fmla="*/ 3301 h 3396"/>
                <a:gd name="T90" fmla="*/ 44 w 2347"/>
                <a:gd name="T91" fmla="*/ 3198 h 3396"/>
                <a:gd name="T92" fmla="*/ 3 w 2347"/>
                <a:gd name="T93" fmla="*/ 3070 h 3396"/>
                <a:gd name="T94" fmla="*/ 3 w 2347"/>
                <a:gd name="T95" fmla="*/ 562 h 3396"/>
                <a:gd name="T96" fmla="*/ 44 w 2347"/>
                <a:gd name="T97" fmla="*/ 435 h 3396"/>
                <a:gd name="T98" fmla="*/ 125 w 2347"/>
                <a:gd name="T99" fmla="*/ 331 h 3396"/>
                <a:gd name="T100" fmla="*/ 238 w 2347"/>
                <a:gd name="T101" fmla="*/ 262 h 3396"/>
                <a:gd name="T102" fmla="*/ 373 w 2347"/>
                <a:gd name="T103" fmla="*/ 238 h 3396"/>
                <a:gd name="T104" fmla="*/ 831 w 2347"/>
                <a:gd name="T105" fmla="*/ 128 h 3396"/>
                <a:gd name="T106" fmla="*/ 875 w 2347"/>
                <a:gd name="T107" fmla="*/ 47 h 3396"/>
                <a:gd name="T108" fmla="*/ 956 w 2347"/>
                <a:gd name="T109" fmla="*/ 3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47" h="3396">
                  <a:moveTo>
                    <a:pt x="737" y="465"/>
                  </a:moveTo>
                  <a:lnTo>
                    <a:pt x="737" y="805"/>
                  </a:lnTo>
                  <a:lnTo>
                    <a:pt x="1610" y="805"/>
                  </a:lnTo>
                  <a:lnTo>
                    <a:pt x="1610" y="465"/>
                  </a:lnTo>
                  <a:lnTo>
                    <a:pt x="737" y="465"/>
                  </a:lnTo>
                  <a:close/>
                  <a:moveTo>
                    <a:pt x="373" y="449"/>
                  </a:moveTo>
                  <a:lnTo>
                    <a:pt x="341" y="453"/>
                  </a:lnTo>
                  <a:lnTo>
                    <a:pt x="311" y="462"/>
                  </a:lnTo>
                  <a:lnTo>
                    <a:pt x="283" y="477"/>
                  </a:lnTo>
                  <a:lnTo>
                    <a:pt x="260" y="496"/>
                  </a:lnTo>
                  <a:lnTo>
                    <a:pt x="241" y="520"/>
                  </a:lnTo>
                  <a:lnTo>
                    <a:pt x="226" y="547"/>
                  </a:lnTo>
                  <a:lnTo>
                    <a:pt x="217" y="577"/>
                  </a:lnTo>
                  <a:lnTo>
                    <a:pt x="213" y="609"/>
                  </a:lnTo>
                  <a:lnTo>
                    <a:pt x="213" y="3025"/>
                  </a:lnTo>
                  <a:lnTo>
                    <a:pt x="217" y="3056"/>
                  </a:lnTo>
                  <a:lnTo>
                    <a:pt x="226" y="3086"/>
                  </a:lnTo>
                  <a:lnTo>
                    <a:pt x="241" y="3113"/>
                  </a:lnTo>
                  <a:lnTo>
                    <a:pt x="260" y="3136"/>
                  </a:lnTo>
                  <a:lnTo>
                    <a:pt x="283" y="3155"/>
                  </a:lnTo>
                  <a:lnTo>
                    <a:pt x="311" y="3170"/>
                  </a:lnTo>
                  <a:lnTo>
                    <a:pt x="341" y="3180"/>
                  </a:lnTo>
                  <a:lnTo>
                    <a:pt x="373" y="3183"/>
                  </a:lnTo>
                  <a:lnTo>
                    <a:pt x="1974" y="3183"/>
                  </a:lnTo>
                  <a:lnTo>
                    <a:pt x="2006" y="3180"/>
                  </a:lnTo>
                  <a:lnTo>
                    <a:pt x="2036" y="3170"/>
                  </a:lnTo>
                  <a:lnTo>
                    <a:pt x="2064" y="3155"/>
                  </a:lnTo>
                  <a:lnTo>
                    <a:pt x="2087" y="3136"/>
                  </a:lnTo>
                  <a:lnTo>
                    <a:pt x="2107" y="3113"/>
                  </a:lnTo>
                  <a:lnTo>
                    <a:pt x="2122" y="3086"/>
                  </a:lnTo>
                  <a:lnTo>
                    <a:pt x="2131" y="3056"/>
                  </a:lnTo>
                  <a:lnTo>
                    <a:pt x="2134" y="3025"/>
                  </a:lnTo>
                  <a:lnTo>
                    <a:pt x="2134" y="609"/>
                  </a:lnTo>
                  <a:lnTo>
                    <a:pt x="2131" y="577"/>
                  </a:lnTo>
                  <a:lnTo>
                    <a:pt x="2122" y="547"/>
                  </a:lnTo>
                  <a:lnTo>
                    <a:pt x="2107" y="520"/>
                  </a:lnTo>
                  <a:lnTo>
                    <a:pt x="2087" y="496"/>
                  </a:lnTo>
                  <a:lnTo>
                    <a:pt x="2064" y="477"/>
                  </a:lnTo>
                  <a:lnTo>
                    <a:pt x="2036" y="462"/>
                  </a:lnTo>
                  <a:lnTo>
                    <a:pt x="2006" y="453"/>
                  </a:lnTo>
                  <a:lnTo>
                    <a:pt x="1974" y="449"/>
                  </a:lnTo>
                  <a:lnTo>
                    <a:pt x="1821" y="449"/>
                  </a:lnTo>
                  <a:lnTo>
                    <a:pt x="1821" y="829"/>
                  </a:lnTo>
                  <a:lnTo>
                    <a:pt x="1818" y="862"/>
                  </a:lnTo>
                  <a:lnTo>
                    <a:pt x="1809" y="894"/>
                  </a:lnTo>
                  <a:lnTo>
                    <a:pt x="1795" y="923"/>
                  </a:lnTo>
                  <a:lnTo>
                    <a:pt x="1777" y="948"/>
                  </a:lnTo>
                  <a:lnTo>
                    <a:pt x="1755" y="971"/>
                  </a:lnTo>
                  <a:lnTo>
                    <a:pt x="1729" y="989"/>
                  </a:lnTo>
                  <a:lnTo>
                    <a:pt x="1700" y="1003"/>
                  </a:lnTo>
                  <a:lnTo>
                    <a:pt x="1668" y="1011"/>
                  </a:lnTo>
                  <a:lnTo>
                    <a:pt x="1635" y="1014"/>
                  </a:lnTo>
                  <a:lnTo>
                    <a:pt x="712" y="1014"/>
                  </a:lnTo>
                  <a:lnTo>
                    <a:pt x="679" y="1011"/>
                  </a:lnTo>
                  <a:lnTo>
                    <a:pt x="647" y="1003"/>
                  </a:lnTo>
                  <a:lnTo>
                    <a:pt x="618" y="989"/>
                  </a:lnTo>
                  <a:lnTo>
                    <a:pt x="592" y="971"/>
                  </a:lnTo>
                  <a:lnTo>
                    <a:pt x="570" y="948"/>
                  </a:lnTo>
                  <a:lnTo>
                    <a:pt x="552" y="923"/>
                  </a:lnTo>
                  <a:lnTo>
                    <a:pt x="538" y="894"/>
                  </a:lnTo>
                  <a:lnTo>
                    <a:pt x="529" y="862"/>
                  </a:lnTo>
                  <a:lnTo>
                    <a:pt x="526" y="829"/>
                  </a:lnTo>
                  <a:lnTo>
                    <a:pt x="526" y="449"/>
                  </a:lnTo>
                  <a:lnTo>
                    <a:pt x="373" y="449"/>
                  </a:lnTo>
                  <a:close/>
                  <a:moveTo>
                    <a:pt x="1174" y="73"/>
                  </a:moveTo>
                  <a:lnTo>
                    <a:pt x="1152" y="75"/>
                  </a:lnTo>
                  <a:lnTo>
                    <a:pt x="1132" y="84"/>
                  </a:lnTo>
                  <a:lnTo>
                    <a:pt x="1116" y="96"/>
                  </a:lnTo>
                  <a:lnTo>
                    <a:pt x="1104" y="112"/>
                  </a:lnTo>
                  <a:lnTo>
                    <a:pt x="1096" y="131"/>
                  </a:lnTo>
                  <a:lnTo>
                    <a:pt x="1093" y="153"/>
                  </a:lnTo>
                  <a:lnTo>
                    <a:pt x="1096" y="174"/>
                  </a:lnTo>
                  <a:lnTo>
                    <a:pt x="1104" y="193"/>
                  </a:lnTo>
                  <a:lnTo>
                    <a:pt x="1116" y="209"/>
                  </a:lnTo>
                  <a:lnTo>
                    <a:pt x="1132" y="222"/>
                  </a:lnTo>
                  <a:lnTo>
                    <a:pt x="1152" y="230"/>
                  </a:lnTo>
                  <a:lnTo>
                    <a:pt x="1174" y="234"/>
                  </a:lnTo>
                  <a:lnTo>
                    <a:pt x="1195" y="230"/>
                  </a:lnTo>
                  <a:lnTo>
                    <a:pt x="1215" y="222"/>
                  </a:lnTo>
                  <a:lnTo>
                    <a:pt x="1231" y="209"/>
                  </a:lnTo>
                  <a:lnTo>
                    <a:pt x="1244" y="193"/>
                  </a:lnTo>
                  <a:lnTo>
                    <a:pt x="1251" y="174"/>
                  </a:lnTo>
                  <a:lnTo>
                    <a:pt x="1254" y="153"/>
                  </a:lnTo>
                  <a:lnTo>
                    <a:pt x="1251" y="131"/>
                  </a:lnTo>
                  <a:lnTo>
                    <a:pt x="1244" y="112"/>
                  </a:lnTo>
                  <a:lnTo>
                    <a:pt x="1231" y="96"/>
                  </a:lnTo>
                  <a:lnTo>
                    <a:pt x="1215" y="84"/>
                  </a:lnTo>
                  <a:lnTo>
                    <a:pt x="1195" y="75"/>
                  </a:lnTo>
                  <a:lnTo>
                    <a:pt x="1174" y="73"/>
                  </a:lnTo>
                  <a:close/>
                  <a:moveTo>
                    <a:pt x="989" y="0"/>
                  </a:moveTo>
                  <a:lnTo>
                    <a:pt x="1358" y="0"/>
                  </a:lnTo>
                  <a:lnTo>
                    <a:pt x="1390" y="3"/>
                  </a:lnTo>
                  <a:lnTo>
                    <a:pt x="1421" y="12"/>
                  </a:lnTo>
                  <a:lnTo>
                    <a:pt x="1449" y="27"/>
                  </a:lnTo>
                  <a:lnTo>
                    <a:pt x="1472" y="47"/>
                  </a:lnTo>
                  <a:lnTo>
                    <a:pt x="1493" y="71"/>
                  </a:lnTo>
                  <a:lnTo>
                    <a:pt x="1507" y="98"/>
                  </a:lnTo>
                  <a:lnTo>
                    <a:pt x="1516" y="128"/>
                  </a:lnTo>
                  <a:lnTo>
                    <a:pt x="1519" y="161"/>
                  </a:lnTo>
                  <a:lnTo>
                    <a:pt x="1519" y="238"/>
                  </a:lnTo>
                  <a:lnTo>
                    <a:pt x="1974" y="238"/>
                  </a:lnTo>
                  <a:lnTo>
                    <a:pt x="2021" y="241"/>
                  </a:lnTo>
                  <a:lnTo>
                    <a:pt x="2066" y="250"/>
                  </a:lnTo>
                  <a:lnTo>
                    <a:pt x="2109" y="262"/>
                  </a:lnTo>
                  <a:lnTo>
                    <a:pt x="2149" y="281"/>
                  </a:lnTo>
                  <a:lnTo>
                    <a:pt x="2187" y="304"/>
                  </a:lnTo>
                  <a:lnTo>
                    <a:pt x="2222" y="331"/>
                  </a:lnTo>
                  <a:lnTo>
                    <a:pt x="2253" y="362"/>
                  </a:lnTo>
                  <a:lnTo>
                    <a:pt x="2281" y="397"/>
                  </a:lnTo>
                  <a:lnTo>
                    <a:pt x="2303" y="435"/>
                  </a:lnTo>
                  <a:lnTo>
                    <a:pt x="2323" y="475"/>
                  </a:lnTo>
                  <a:lnTo>
                    <a:pt x="2336" y="518"/>
                  </a:lnTo>
                  <a:lnTo>
                    <a:pt x="2344" y="562"/>
                  </a:lnTo>
                  <a:lnTo>
                    <a:pt x="2347" y="609"/>
                  </a:lnTo>
                  <a:lnTo>
                    <a:pt x="2347" y="3025"/>
                  </a:lnTo>
                  <a:lnTo>
                    <a:pt x="2344" y="3070"/>
                  </a:lnTo>
                  <a:lnTo>
                    <a:pt x="2335" y="3115"/>
                  </a:lnTo>
                  <a:lnTo>
                    <a:pt x="2323" y="3159"/>
                  </a:lnTo>
                  <a:lnTo>
                    <a:pt x="2303" y="3198"/>
                  </a:lnTo>
                  <a:lnTo>
                    <a:pt x="2281" y="3236"/>
                  </a:lnTo>
                  <a:lnTo>
                    <a:pt x="2253" y="3270"/>
                  </a:lnTo>
                  <a:lnTo>
                    <a:pt x="2222" y="3301"/>
                  </a:lnTo>
                  <a:lnTo>
                    <a:pt x="2187" y="3329"/>
                  </a:lnTo>
                  <a:lnTo>
                    <a:pt x="2149" y="3352"/>
                  </a:lnTo>
                  <a:lnTo>
                    <a:pt x="2109" y="3370"/>
                  </a:lnTo>
                  <a:lnTo>
                    <a:pt x="2066" y="3384"/>
                  </a:lnTo>
                  <a:lnTo>
                    <a:pt x="2021" y="3393"/>
                  </a:lnTo>
                  <a:lnTo>
                    <a:pt x="1974" y="3396"/>
                  </a:lnTo>
                  <a:lnTo>
                    <a:pt x="373" y="3396"/>
                  </a:lnTo>
                  <a:lnTo>
                    <a:pt x="326" y="3393"/>
                  </a:lnTo>
                  <a:lnTo>
                    <a:pt x="281" y="3384"/>
                  </a:lnTo>
                  <a:lnTo>
                    <a:pt x="238" y="3370"/>
                  </a:lnTo>
                  <a:lnTo>
                    <a:pt x="198" y="3352"/>
                  </a:lnTo>
                  <a:lnTo>
                    <a:pt x="160" y="3329"/>
                  </a:lnTo>
                  <a:lnTo>
                    <a:pt x="125" y="3301"/>
                  </a:lnTo>
                  <a:lnTo>
                    <a:pt x="94" y="3270"/>
                  </a:lnTo>
                  <a:lnTo>
                    <a:pt x="66" y="3236"/>
                  </a:lnTo>
                  <a:lnTo>
                    <a:pt x="44" y="3198"/>
                  </a:lnTo>
                  <a:lnTo>
                    <a:pt x="25" y="3159"/>
                  </a:lnTo>
                  <a:lnTo>
                    <a:pt x="11" y="3115"/>
                  </a:lnTo>
                  <a:lnTo>
                    <a:pt x="3" y="3070"/>
                  </a:lnTo>
                  <a:lnTo>
                    <a:pt x="0" y="3025"/>
                  </a:lnTo>
                  <a:lnTo>
                    <a:pt x="0" y="609"/>
                  </a:lnTo>
                  <a:lnTo>
                    <a:pt x="3" y="562"/>
                  </a:lnTo>
                  <a:lnTo>
                    <a:pt x="11" y="518"/>
                  </a:lnTo>
                  <a:lnTo>
                    <a:pt x="25" y="475"/>
                  </a:lnTo>
                  <a:lnTo>
                    <a:pt x="44" y="435"/>
                  </a:lnTo>
                  <a:lnTo>
                    <a:pt x="66" y="397"/>
                  </a:lnTo>
                  <a:lnTo>
                    <a:pt x="94" y="362"/>
                  </a:lnTo>
                  <a:lnTo>
                    <a:pt x="125" y="331"/>
                  </a:lnTo>
                  <a:lnTo>
                    <a:pt x="160" y="304"/>
                  </a:lnTo>
                  <a:lnTo>
                    <a:pt x="198" y="281"/>
                  </a:lnTo>
                  <a:lnTo>
                    <a:pt x="238" y="262"/>
                  </a:lnTo>
                  <a:lnTo>
                    <a:pt x="281" y="250"/>
                  </a:lnTo>
                  <a:lnTo>
                    <a:pt x="326" y="241"/>
                  </a:lnTo>
                  <a:lnTo>
                    <a:pt x="373" y="238"/>
                  </a:lnTo>
                  <a:lnTo>
                    <a:pt x="828" y="238"/>
                  </a:lnTo>
                  <a:lnTo>
                    <a:pt x="828" y="161"/>
                  </a:lnTo>
                  <a:lnTo>
                    <a:pt x="831" y="128"/>
                  </a:lnTo>
                  <a:lnTo>
                    <a:pt x="840" y="98"/>
                  </a:lnTo>
                  <a:lnTo>
                    <a:pt x="855" y="71"/>
                  </a:lnTo>
                  <a:lnTo>
                    <a:pt x="875" y="47"/>
                  </a:lnTo>
                  <a:lnTo>
                    <a:pt x="898" y="27"/>
                  </a:lnTo>
                  <a:lnTo>
                    <a:pt x="926" y="12"/>
                  </a:lnTo>
                  <a:lnTo>
                    <a:pt x="956" y="3"/>
                  </a:lnTo>
                  <a:lnTo>
                    <a:pt x="9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5" name="Freeform 92"/>
            <p:cNvSpPr>
              <a:spLocks noEditPoints="1"/>
            </p:cNvSpPr>
            <p:nvPr/>
          </p:nvSpPr>
          <p:spPr bwMode="auto">
            <a:xfrm>
              <a:off x="-1041401" y="2757488"/>
              <a:ext cx="96838" cy="79375"/>
            </a:xfrm>
            <a:custGeom>
              <a:avLst/>
              <a:gdLst>
                <a:gd name="T0" fmla="*/ 75 w 546"/>
                <a:gd name="T1" fmla="*/ 69 h 453"/>
                <a:gd name="T2" fmla="*/ 60 w 546"/>
                <a:gd name="T3" fmla="*/ 83 h 453"/>
                <a:gd name="T4" fmla="*/ 58 w 546"/>
                <a:gd name="T5" fmla="*/ 367 h 453"/>
                <a:gd name="T6" fmla="*/ 66 w 546"/>
                <a:gd name="T7" fmla="*/ 388 h 453"/>
                <a:gd name="T8" fmla="*/ 86 w 546"/>
                <a:gd name="T9" fmla="*/ 395 h 453"/>
                <a:gd name="T10" fmla="*/ 345 w 546"/>
                <a:gd name="T11" fmla="*/ 393 h 453"/>
                <a:gd name="T12" fmla="*/ 361 w 546"/>
                <a:gd name="T13" fmla="*/ 378 h 453"/>
                <a:gd name="T14" fmla="*/ 363 w 546"/>
                <a:gd name="T15" fmla="*/ 290 h 453"/>
                <a:gd name="T16" fmla="*/ 292 w 546"/>
                <a:gd name="T17" fmla="*/ 372 h 453"/>
                <a:gd name="T18" fmla="*/ 265 w 546"/>
                <a:gd name="T19" fmla="*/ 380 h 453"/>
                <a:gd name="T20" fmla="*/ 249 w 546"/>
                <a:gd name="T21" fmla="*/ 379 h 453"/>
                <a:gd name="T22" fmla="*/ 225 w 546"/>
                <a:gd name="T23" fmla="*/ 366 h 453"/>
                <a:gd name="T24" fmla="*/ 91 w 546"/>
                <a:gd name="T25" fmla="*/ 238 h 453"/>
                <a:gd name="T26" fmla="*/ 84 w 546"/>
                <a:gd name="T27" fmla="*/ 206 h 453"/>
                <a:gd name="T28" fmla="*/ 98 w 546"/>
                <a:gd name="T29" fmla="*/ 176 h 453"/>
                <a:gd name="T30" fmla="*/ 127 w 546"/>
                <a:gd name="T31" fmla="*/ 160 h 453"/>
                <a:gd name="T32" fmla="*/ 159 w 546"/>
                <a:gd name="T33" fmla="*/ 164 h 453"/>
                <a:gd name="T34" fmla="*/ 218 w 546"/>
                <a:gd name="T35" fmla="*/ 214 h 453"/>
                <a:gd name="T36" fmla="*/ 248 w 546"/>
                <a:gd name="T37" fmla="*/ 228 h 453"/>
                <a:gd name="T38" fmla="*/ 279 w 546"/>
                <a:gd name="T39" fmla="*/ 221 h 453"/>
                <a:gd name="T40" fmla="*/ 363 w 546"/>
                <a:gd name="T41" fmla="*/ 125 h 453"/>
                <a:gd name="T42" fmla="*/ 361 w 546"/>
                <a:gd name="T43" fmla="*/ 83 h 453"/>
                <a:gd name="T44" fmla="*/ 345 w 546"/>
                <a:gd name="T45" fmla="*/ 69 h 453"/>
                <a:gd name="T46" fmla="*/ 86 w 546"/>
                <a:gd name="T47" fmla="*/ 66 h 453"/>
                <a:gd name="T48" fmla="*/ 513 w 546"/>
                <a:gd name="T49" fmla="*/ 4 h 453"/>
                <a:gd name="T50" fmla="*/ 539 w 546"/>
                <a:gd name="T51" fmla="*/ 25 h 453"/>
                <a:gd name="T52" fmla="*/ 546 w 546"/>
                <a:gd name="T53" fmla="*/ 57 h 453"/>
                <a:gd name="T54" fmla="*/ 533 w 546"/>
                <a:gd name="T55" fmla="*/ 87 h 453"/>
                <a:gd name="T56" fmla="*/ 421 w 546"/>
                <a:gd name="T57" fmla="*/ 367 h 453"/>
                <a:gd name="T58" fmla="*/ 409 w 546"/>
                <a:gd name="T59" fmla="*/ 410 h 453"/>
                <a:gd name="T60" fmla="*/ 378 w 546"/>
                <a:gd name="T61" fmla="*/ 441 h 453"/>
                <a:gd name="T62" fmla="*/ 335 w 546"/>
                <a:gd name="T63" fmla="*/ 453 h 453"/>
                <a:gd name="T64" fmla="*/ 63 w 546"/>
                <a:gd name="T65" fmla="*/ 449 h 453"/>
                <a:gd name="T66" fmla="*/ 26 w 546"/>
                <a:gd name="T67" fmla="*/ 428 h 453"/>
                <a:gd name="T68" fmla="*/ 3 w 546"/>
                <a:gd name="T69" fmla="*/ 390 h 453"/>
                <a:gd name="T70" fmla="*/ 0 w 546"/>
                <a:gd name="T71" fmla="*/ 95 h 453"/>
                <a:gd name="T72" fmla="*/ 12 w 546"/>
                <a:gd name="T73" fmla="*/ 52 h 453"/>
                <a:gd name="T74" fmla="*/ 43 w 546"/>
                <a:gd name="T75" fmla="*/ 21 h 453"/>
                <a:gd name="T76" fmla="*/ 86 w 546"/>
                <a:gd name="T77" fmla="*/ 9 h 453"/>
                <a:gd name="T78" fmla="*/ 356 w 546"/>
                <a:gd name="T79" fmla="*/ 11 h 453"/>
                <a:gd name="T80" fmla="*/ 391 w 546"/>
                <a:gd name="T81" fmla="*/ 30 h 453"/>
                <a:gd name="T82" fmla="*/ 415 w 546"/>
                <a:gd name="T83" fmla="*/ 63 h 453"/>
                <a:gd name="T84" fmla="*/ 465 w 546"/>
                <a:gd name="T85" fmla="*/ 8 h 453"/>
                <a:gd name="T86" fmla="*/ 497 w 546"/>
                <a:gd name="T87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6" h="453">
                  <a:moveTo>
                    <a:pt x="86" y="66"/>
                  </a:moveTo>
                  <a:lnTo>
                    <a:pt x="75" y="69"/>
                  </a:lnTo>
                  <a:lnTo>
                    <a:pt x="66" y="75"/>
                  </a:lnTo>
                  <a:lnTo>
                    <a:pt x="60" y="83"/>
                  </a:lnTo>
                  <a:lnTo>
                    <a:pt x="58" y="95"/>
                  </a:lnTo>
                  <a:lnTo>
                    <a:pt x="58" y="367"/>
                  </a:lnTo>
                  <a:lnTo>
                    <a:pt x="60" y="378"/>
                  </a:lnTo>
                  <a:lnTo>
                    <a:pt x="66" y="388"/>
                  </a:lnTo>
                  <a:lnTo>
                    <a:pt x="75" y="393"/>
                  </a:lnTo>
                  <a:lnTo>
                    <a:pt x="86" y="395"/>
                  </a:lnTo>
                  <a:lnTo>
                    <a:pt x="335" y="395"/>
                  </a:lnTo>
                  <a:lnTo>
                    <a:pt x="345" y="393"/>
                  </a:lnTo>
                  <a:lnTo>
                    <a:pt x="355" y="388"/>
                  </a:lnTo>
                  <a:lnTo>
                    <a:pt x="361" y="378"/>
                  </a:lnTo>
                  <a:lnTo>
                    <a:pt x="363" y="367"/>
                  </a:lnTo>
                  <a:lnTo>
                    <a:pt x="363" y="290"/>
                  </a:lnTo>
                  <a:lnTo>
                    <a:pt x="302" y="362"/>
                  </a:lnTo>
                  <a:lnTo>
                    <a:pt x="292" y="372"/>
                  </a:lnTo>
                  <a:lnTo>
                    <a:pt x="279" y="378"/>
                  </a:lnTo>
                  <a:lnTo>
                    <a:pt x="265" y="380"/>
                  </a:lnTo>
                  <a:lnTo>
                    <a:pt x="262" y="380"/>
                  </a:lnTo>
                  <a:lnTo>
                    <a:pt x="249" y="379"/>
                  </a:lnTo>
                  <a:lnTo>
                    <a:pt x="236" y="374"/>
                  </a:lnTo>
                  <a:lnTo>
                    <a:pt x="225" y="366"/>
                  </a:lnTo>
                  <a:lnTo>
                    <a:pt x="101" y="252"/>
                  </a:lnTo>
                  <a:lnTo>
                    <a:pt x="91" y="238"/>
                  </a:lnTo>
                  <a:lnTo>
                    <a:pt x="85" y="223"/>
                  </a:lnTo>
                  <a:lnTo>
                    <a:pt x="84" y="206"/>
                  </a:lnTo>
                  <a:lnTo>
                    <a:pt x="89" y="191"/>
                  </a:lnTo>
                  <a:lnTo>
                    <a:pt x="98" y="176"/>
                  </a:lnTo>
                  <a:lnTo>
                    <a:pt x="112" y="166"/>
                  </a:lnTo>
                  <a:lnTo>
                    <a:pt x="127" y="160"/>
                  </a:lnTo>
                  <a:lnTo>
                    <a:pt x="143" y="160"/>
                  </a:lnTo>
                  <a:lnTo>
                    <a:pt x="159" y="164"/>
                  </a:lnTo>
                  <a:lnTo>
                    <a:pt x="173" y="174"/>
                  </a:lnTo>
                  <a:lnTo>
                    <a:pt x="218" y="214"/>
                  </a:lnTo>
                  <a:lnTo>
                    <a:pt x="232" y="224"/>
                  </a:lnTo>
                  <a:lnTo>
                    <a:pt x="248" y="228"/>
                  </a:lnTo>
                  <a:lnTo>
                    <a:pt x="264" y="227"/>
                  </a:lnTo>
                  <a:lnTo>
                    <a:pt x="279" y="221"/>
                  </a:lnTo>
                  <a:lnTo>
                    <a:pt x="292" y="210"/>
                  </a:lnTo>
                  <a:lnTo>
                    <a:pt x="363" y="125"/>
                  </a:lnTo>
                  <a:lnTo>
                    <a:pt x="363" y="95"/>
                  </a:lnTo>
                  <a:lnTo>
                    <a:pt x="361" y="83"/>
                  </a:lnTo>
                  <a:lnTo>
                    <a:pt x="355" y="75"/>
                  </a:lnTo>
                  <a:lnTo>
                    <a:pt x="345" y="69"/>
                  </a:lnTo>
                  <a:lnTo>
                    <a:pt x="335" y="66"/>
                  </a:lnTo>
                  <a:lnTo>
                    <a:pt x="86" y="66"/>
                  </a:lnTo>
                  <a:close/>
                  <a:moveTo>
                    <a:pt x="497" y="0"/>
                  </a:moveTo>
                  <a:lnTo>
                    <a:pt x="513" y="4"/>
                  </a:lnTo>
                  <a:lnTo>
                    <a:pt x="527" y="12"/>
                  </a:lnTo>
                  <a:lnTo>
                    <a:pt x="539" y="25"/>
                  </a:lnTo>
                  <a:lnTo>
                    <a:pt x="545" y="41"/>
                  </a:lnTo>
                  <a:lnTo>
                    <a:pt x="546" y="57"/>
                  </a:lnTo>
                  <a:lnTo>
                    <a:pt x="543" y="73"/>
                  </a:lnTo>
                  <a:lnTo>
                    <a:pt x="533" y="87"/>
                  </a:lnTo>
                  <a:lnTo>
                    <a:pt x="421" y="221"/>
                  </a:lnTo>
                  <a:lnTo>
                    <a:pt x="421" y="367"/>
                  </a:lnTo>
                  <a:lnTo>
                    <a:pt x="418" y="390"/>
                  </a:lnTo>
                  <a:lnTo>
                    <a:pt x="409" y="410"/>
                  </a:lnTo>
                  <a:lnTo>
                    <a:pt x="396" y="428"/>
                  </a:lnTo>
                  <a:lnTo>
                    <a:pt x="378" y="441"/>
                  </a:lnTo>
                  <a:lnTo>
                    <a:pt x="357" y="449"/>
                  </a:lnTo>
                  <a:lnTo>
                    <a:pt x="335" y="453"/>
                  </a:lnTo>
                  <a:lnTo>
                    <a:pt x="86" y="453"/>
                  </a:lnTo>
                  <a:lnTo>
                    <a:pt x="63" y="449"/>
                  </a:lnTo>
                  <a:lnTo>
                    <a:pt x="43" y="441"/>
                  </a:lnTo>
                  <a:lnTo>
                    <a:pt x="26" y="428"/>
                  </a:lnTo>
                  <a:lnTo>
                    <a:pt x="12" y="410"/>
                  </a:lnTo>
                  <a:lnTo>
                    <a:pt x="3" y="390"/>
                  </a:lnTo>
                  <a:lnTo>
                    <a:pt x="0" y="367"/>
                  </a:lnTo>
                  <a:lnTo>
                    <a:pt x="0" y="95"/>
                  </a:lnTo>
                  <a:lnTo>
                    <a:pt x="3" y="72"/>
                  </a:lnTo>
                  <a:lnTo>
                    <a:pt x="12" y="52"/>
                  </a:lnTo>
                  <a:lnTo>
                    <a:pt x="26" y="33"/>
                  </a:lnTo>
                  <a:lnTo>
                    <a:pt x="43" y="21"/>
                  </a:lnTo>
                  <a:lnTo>
                    <a:pt x="63" y="12"/>
                  </a:lnTo>
                  <a:lnTo>
                    <a:pt x="86" y="9"/>
                  </a:lnTo>
                  <a:lnTo>
                    <a:pt x="335" y="9"/>
                  </a:lnTo>
                  <a:lnTo>
                    <a:pt x="356" y="11"/>
                  </a:lnTo>
                  <a:lnTo>
                    <a:pt x="375" y="19"/>
                  </a:lnTo>
                  <a:lnTo>
                    <a:pt x="391" y="30"/>
                  </a:lnTo>
                  <a:lnTo>
                    <a:pt x="405" y="45"/>
                  </a:lnTo>
                  <a:lnTo>
                    <a:pt x="415" y="63"/>
                  </a:lnTo>
                  <a:lnTo>
                    <a:pt x="452" y="20"/>
                  </a:lnTo>
                  <a:lnTo>
                    <a:pt x="465" y="8"/>
                  </a:lnTo>
                  <a:lnTo>
                    <a:pt x="480" y="2"/>
                  </a:lnTo>
                  <a:lnTo>
                    <a:pt x="4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6" name="Freeform 93"/>
            <p:cNvSpPr>
              <a:spLocks noEditPoints="1"/>
            </p:cNvSpPr>
            <p:nvPr/>
          </p:nvSpPr>
          <p:spPr bwMode="auto">
            <a:xfrm>
              <a:off x="-1041401" y="2859088"/>
              <a:ext cx="96838" cy="82550"/>
            </a:xfrm>
            <a:custGeom>
              <a:avLst/>
              <a:gdLst>
                <a:gd name="T0" fmla="*/ 75 w 546"/>
                <a:gd name="T1" fmla="*/ 80 h 465"/>
                <a:gd name="T2" fmla="*/ 60 w 546"/>
                <a:gd name="T3" fmla="*/ 96 h 465"/>
                <a:gd name="T4" fmla="*/ 58 w 546"/>
                <a:gd name="T5" fmla="*/ 379 h 465"/>
                <a:gd name="T6" fmla="*/ 66 w 546"/>
                <a:gd name="T7" fmla="*/ 399 h 465"/>
                <a:gd name="T8" fmla="*/ 86 w 546"/>
                <a:gd name="T9" fmla="*/ 407 h 465"/>
                <a:gd name="T10" fmla="*/ 345 w 546"/>
                <a:gd name="T11" fmla="*/ 405 h 465"/>
                <a:gd name="T12" fmla="*/ 361 w 546"/>
                <a:gd name="T13" fmla="*/ 390 h 465"/>
                <a:gd name="T14" fmla="*/ 363 w 546"/>
                <a:gd name="T15" fmla="*/ 289 h 465"/>
                <a:gd name="T16" fmla="*/ 292 w 546"/>
                <a:gd name="T17" fmla="*/ 370 h 465"/>
                <a:gd name="T18" fmla="*/ 265 w 546"/>
                <a:gd name="T19" fmla="*/ 380 h 465"/>
                <a:gd name="T20" fmla="*/ 249 w 546"/>
                <a:gd name="T21" fmla="*/ 378 h 465"/>
                <a:gd name="T22" fmla="*/ 225 w 546"/>
                <a:gd name="T23" fmla="*/ 366 h 465"/>
                <a:gd name="T24" fmla="*/ 91 w 546"/>
                <a:gd name="T25" fmla="*/ 237 h 465"/>
                <a:gd name="T26" fmla="*/ 84 w 546"/>
                <a:gd name="T27" fmla="*/ 205 h 465"/>
                <a:gd name="T28" fmla="*/ 98 w 546"/>
                <a:gd name="T29" fmla="*/ 176 h 465"/>
                <a:gd name="T30" fmla="*/ 127 w 546"/>
                <a:gd name="T31" fmla="*/ 160 h 465"/>
                <a:gd name="T32" fmla="*/ 159 w 546"/>
                <a:gd name="T33" fmla="*/ 164 h 465"/>
                <a:gd name="T34" fmla="*/ 218 w 546"/>
                <a:gd name="T35" fmla="*/ 214 h 465"/>
                <a:gd name="T36" fmla="*/ 248 w 546"/>
                <a:gd name="T37" fmla="*/ 228 h 465"/>
                <a:gd name="T38" fmla="*/ 279 w 546"/>
                <a:gd name="T39" fmla="*/ 220 h 465"/>
                <a:gd name="T40" fmla="*/ 363 w 546"/>
                <a:gd name="T41" fmla="*/ 123 h 465"/>
                <a:gd name="T42" fmla="*/ 361 w 546"/>
                <a:gd name="T43" fmla="*/ 96 h 465"/>
                <a:gd name="T44" fmla="*/ 345 w 546"/>
                <a:gd name="T45" fmla="*/ 80 h 465"/>
                <a:gd name="T46" fmla="*/ 86 w 546"/>
                <a:gd name="T47" fmla="*/ 78 h 465"/>
                <a:gd name="T48" fmla="*/ 513 w 546"/>
                <a:gd name="T49" fmla="*/ 3 h 465"/>
                <a:gd name="T50" fmla="*/ 539 w 546"/>
                <a:gd name="T51" fmla="*/ 25 h 465"/>
                <a:gd name="T52" fmla="*/ 546 w 546"/>
                <a:gd name="T53" fmla="*/ 55 h 465"/>
                <a:gd name="T54" fmla="*/ 533 w 546"/>
                <a:gd name="T55" fmla="*/ 86 h 465"/>
                <a:gd name="T56" fmla="*/ 421 w 546"/>
                <a:gd name="T57" fmla="*/ 379 h 465"/>
                <a:gd name="T58" fmla="*/ 409 w 546"/>
                <a:gd name="T59" fmla="*/ 422 h 465"/>
                <a:gd name="T60" fmla="*/ 378 w 546"/>
                <a:gd name="T61" fmla="*/ 453 h 465"/>
                <a:gd name="T62" fmla="*/ 335 w 546"/>
                <a:gd name="T63" fmla="*/ 465 h 465"/>
                <a:gd name="T64" fmla="*/ 63 w 546"/>
                <a:gd name="T65" fmla="*/ 462 h 465"/>
                <a:gd name="T66" fmla="*/ 26 w 546"/>
                <a:gd name="T67" fmla="*/ 439 h 465"/>
                <a:gd name="T68" fmla="*/ 3 w 546"/>
                <a:gd name="T69" fmla="*/ 402 h 465"/>
                <a:gd name="T70" fmla="*/ 0 w 546"/>
                <a:gd name="T71" fmla="*/ 106 h 465"/>
                <a:gd name="T72" fmla="*/ 12 w 546"/>
                <a:gd name="T73" fmla="*/ 63 h 465"/>
                <a:gd name="T74" fmla="*/ 43 w 546"/>
                <a:gd name="T75" fmla="*/ 32 h 465"/>
                <a:gd name="T76" fmla="*/ 86 w 546"/>
                <a:gd name="T77" fmla="*/ 20 h 465"/>
                <a:gd name="T78" fmla="*/ 354 w 546"/>
                <a:gd name="T79" fmla="*/ 22 h 465"/>
                <a:gd name="T80" fmla="*/ 387 w 546"/>
                <a:gd name="T81" fmla="*/ 39 h 465"/>
                <a:gd name="T82" fmla="*/ 410 w 546"/>
                <a:gd name="T83" fmla="*/ 67 h 465"/>
                <a:gd name="T84" fmla="*/ 465 w 546"/>
                <a:gd name="T85" fmla="*/ 7 h 465"/>
                <a:gd name="T86" fmla="*/ 497 w 546"/>
                <a:gd name="T87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6" h="465">
                  <a:moveTo>
                    <a:pt x="86" y="78"/>
                  </a:moveTo>
                  <a:lnTo>
                    <a:pt x="75" y="80"/>
                  </a:lnTo>
                  <a:lnTo>
                    <a:pt x="66" y="86"/>
                  </a:lnTo>
                  <a:lnTo>
                    <a:pt x="60" y="96"/>
                  </a:lnTo>
                  <a:lnTo>
                    <a:pt x="58" y="106"/>
                  </a:lnTo>
                  <a:lnTo>
                    <a:pt x="58" y="379"/>
                  </a:lnTo>
                  <a:lnTo>
                    <a:pt x="60" y="390"/>
                  </a:lnTo>
                  <a:lnTo>
                    <a:pt x="66" y="399"/>
                  </a:lnTo>
                  <a:lnTo>
                    <a:pt x="75" y="405"/>
                  </a:lnTo>
                  <a:lnTo>
                    <a:pt x="86" y="407"/>
                  </a:lnTo>
                  <a:lnTo>
                    <a:pt x="335" y="407"/>
                  </a:lnTo>
                  <a:lnTo>
                    <a:pt x="345" y="405"/>
                  </a:lnTo>
                  <a:lnTo>
                    <a:pt x="355" y="399"/>
                  </a:lnTo>
                  <a:lnTo>
                    <a:pt x="361" y="390"/>
                  </a:lnTo>
                  <a:lnTo>
                    <a:pt x="363" y="379"/>
                  </a:lnTo>
                  <a:lnTo>
                    <a:pt x="363" y="289"/>
                  </a:lnTo>
                  <a:lnTo>
                    <a:pt x="302" y="361"/>
                  </a:lnTo>
                  <a:lnTo>
                    <a:pt x="292" y="370"/>
                  </a:lnTo>
                  <a:lnTo>
                    <a:pt x="279" y="377"/>
                  </a:lnTo>
                  <a:lnTo>
                    <a:pt x="265" y="380"/>
                  </a:lnTo>
                  <a:lnTo>
                    <a:pt x="262" y="380"/>
                  </a:lnTo>
                  <a:lnTo>
                    <a:pt x="249" y="378"/>
                  </a:lnTo>
                  <a:lnTo>
                    <a:pt x="236" y="373"/>
                  </a:lnTo>
                  <a:lnTo>
                    <a:pt x="225" y="366"/>
                  </a:lnTo>
                  <a:lnTo>
                    <a:pt x="101" y="251"/>
                  </a:lnTo>
                  <a:lnTo>
                    <a:pt x="91" y="237"/>
                  </a:lnTo>
                  <a:lnTo>
                    <a:pt x="85" y="221"/>
                  </a:lnTo>
                  <a:lnTo>
                    <a:pt x="84" y="205"/>
                  </a:lnTo>
                  <a:lnTo>
                    <a:pt x="89" y="189"/>
                  </a:lnTo>
                  <a:lnTo>
                    <a:pt x="98" y="176"/>
                  </a:lnTo>
                  <a:lnTo>
                    <a:pt x="112" y="165"/>
                  </a:lnTo>
                  <a:lnTo>
                    <a:pt x="127" y="160"/>
                  </a:lnTo>
                  <a:lnTo>
                    <a:pt x="143" y="159"/>
                  </a:lnTo>
                  <a:lnTo>
                    <a:pt x="159" y="164"/>
                  </a:lnTo>
                  <a:lnTo>
                    <a:pt x="173" y="173"/>
                  </a:lnTo>
                  <a:lnTo>
                    <a:pt x="218" y="214"/>
                  </a:lnTo>
                  <a:lnTo>
                    <a:pt x="232" y="223"/>
                  </a:lnTo>
                  <a:lnTo>
                    <a:pt x="248" y="228"/>
                  </a:lnTo>
                  <a:lnTo>
                    <a:pt x="264" y="227"/>
                  </a:lnTo>
                  <a:lnTo>
                    <a:pt x="279" y="220"/>
                  </a:lnTo>
                  <a:lnTo>
                    <a:pt x="292" y="210"/>
                  </a:lnTo>
                  <a:lnTo>
                    <a:pt x="363" y="123"/>
                  </a:lnTo>
                  <a:lnTo>
                    <a:pt x="363" y="106"/>
                  </a:lnTo>
                  <a:lnTo>
                    <a:pt x="361" y="96"/>
                  </a:lnTo>
                  <a:lnTo>
                    <a:pt x="355" y="86"/>
                  </a:lnTo>
                  <a:lnTo>
                    <a:pt x="345" y="80"/>
                  </a:lnTo>
                  <a:lnTo>
                    <a:pt x="335" y="78"/>
                  </a:lnTo>
                  <a:lnTo>
                    <a:pt x="86" y="78"/>
                  </a:lnTo>
                  <a:close/>
                  <a:moveTo>
                    <a:pt x="497" y="0"/>
                  </a:moveTo>
                  <a:lnTo>
                    <a:pt x="513" y="3"/>
                  </a:lnTo>
                  <a:lnTo>
                    <a:pt x="527" y="12"/>
                  </a:lnTo>
                  <a:lnTo>
                    <a:pt x="539" y="25"/>
                  </a:lnTo>
                  <a:lnTo>
                    <a:pt x="545" y="39"/>
                  </a:lnTo>
                  <a:lnTo>
                    <a:pt x="546" y="55"/>
                  </a:lnTo>
                  <a:lnTo>
                    <a:pt x="543" y="72"/>
                  </a:lnTo>
                  <a:lnTo>
                    <a:pt x="533" y="86"/>
                  </a:lnTo>
                  <a:lnTo>
                    <a:pt x="421" y="221"/>
                  </a:lnTo>
                  <a:lnTo>
                    <a:pt x="421" y="379"/>
                  </a:lnTo>
                  <a:lnTo>
                    <a:pt x="418" y="402"/>
                  </a:lnTo>
                  <a:lnTo>
                    <a:pt x="409" y="422"/>
                  </a:lnTo>
                  <a:lnTo>
                    <a:pt x="396" y="439"/>
                  </a:lnTo>
                  <a:lnTo>
                    <a:pt x="378" y="453"/>
                  </a:lnTo>
                  <a:lnTo>
                    <a:pt x="357" y="462"/>
                  </a:lnTo>
                  <a:lnTo>
                    <a:pt x="335" y="465"/>
                  </a:lnTo>
                  <a:lnTo>
                    <a:pt x="86" y="465"/>
                  </a:lnTo>
                  <a:lnTo>
                    <a:pt x="63" y="462"/>
                  </a:lnTo>
                  <a:lnTo>
                    <a:pt x="43" y="453"/>
                  </a:lnTo>
                  <a:lnTo>
                    <a:pt x="26" y="439"/>
                  </a:lnTo>
                  <a:lnTo>
                    <a:pt x="12" y="422"/>
                  </a:lnTo>
                  <a:lnTo>
                    <a:pt x="3" y="402"/>
                  </a:lnTo>
                  <a:lnTo>
                    <a:pt x="0" y="379"/>
                  </a:lnTo>
                  <a:lnTo>
                    <a:pt x="0" y="106"/>
                  </a:lnTo>
                  <a:lnTo>
                    <a:pt x="3" y="84"/>
                  </a:lnTo>
                  <a:lnTo>
                    <a:pt x="12" y="63"/>
                  </a:lnTo>
                  <a:lnTo>
                    <a:pt x="26" y="46"/>
                  </a:lnTo>
                  <a:lnTo>
                    <a:pt x="43" y="32"/>
                  </a:lnTo>
                  <a:lnTo>
                    <a:pt x="63" y="23"/>
                  </a:lnTo>
                  <a:lnTo>
                    <a:pt x="86" y="20"/>
                  </a:lnTo>
                  <a:lnTo>
                    <a:pt x="335" y="20"/>
                  </a:lnTo>
                  <a:lnTo>
                    <a:pt x="354" y="22"/>
                  </a:lnTo>
                  <a:lnTo>
                    <a:pt x="372" y="29"/>
                  </a:lnTo>
                  <a:lnTo>
                    <a:pt x="387" y="39"/>
                  </a:lnTo>
                  <a:lnTo>
                    <a:pt x="401" y="52"/>
                  </a:lnTo>
                  <a:lnTo>
                    <a:pt x="410" y="67"/>
                  </a:lnTo>
                  <a:lnTo>
                    <a:pt x="452" y="18"/>
                  </a:lnTo>
                  <a:lnTo>
                    <a:pt x="465" y="7"/>
                  </a:lnTo>
                  <a:lnTo>
                    <a:pt x="480" y="1"/>
                  </a:lnTo>
                  <a:lnTo>
                    <a:pt x="4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7" name="Freeform 94"/>
            <p:cNvSpPr>
              <a:spLocks noEditPoints="1"/>
            </p:cNvSpPr>
            <p:nvPr/>
          </p:nvSpPr>
          <p:spPr bwMode="auto">
            <a:xfrm>
              <a:off x="-1041401" y="2962275"/>
              <a:ext cx="96838" cy="82550"/>
            </a:xfrm>
            <a:custGeom>
              <a:avLst/>
              <a:gdLst>
                <a:gd name="T0" fmla="*/ 75 w 546"/>
                <a:gd name="T1" fmla="*/ 85 h 470"/>
                <a:gd name="T2" fmla="*/ 60 w 546"/>
                <a:gd name="T3" fmla="*/ 101 h 470"/>
                <a:gd name="T4" fmla="*/ 58 w 546"/>
                <a:gd name="T5" fmla="*/ 384 h 470"/>
                <a:gd name="T6" fmla="*/ 66 w 546"/>
                <a:gd name="T7" fmla="*/ 404 h 470"/>
                <a:gd name="T8" fmla="*/ 86 w 546"/>
                <a:gd name="T9" fmla="*/ 412 h 470"/>
                <a:gd name="T10" fmla="*/ 345 w 546"/>
                <a:gd name="T11" fmla="*/ 410 h 470"/>
                <a:gd name="T12" fmla="*/ 361 w 546"/>
                <a:gd name="T13" fmla="*/ 395 h 470"/>
                <a:gd name="T14" fmla="*/ 363 w 546"/>
                <a:gd name="T15" fmla="*/ 289 h 470"/>
                <a:gd name="T16" fmla="*/ 292 w 546"/>
                <a:gd name="T17" fmla="*/ 371 h 470"/>
                <a:gd name="T18" fmla="*/ 265 w 546"/>
                <a:gd name="T19" fmla="*/ 379 h 470"/>
                <a:gd name="T20" fmla="*/ 262 w 546"/>
                <a:gd name="T21" fmla="*/ 381 h 470"/>
                <a:gd name="T22" fmla="*/ 236 w 546"/>
                <a:gd name="T23" fmla="*/ 373 h 470"/>
                <a:gd name="T24" fmla="*/ 101 w 546"/>
                <a:gd name="T25" fmla="*/ 251 h 470"/>
                <a:gd name="T26" fmla="*/ 85 w 546"/>
                <a:gd name="T27" fmla="*/ 222 h 470"/>
                <a:gd name="T28" fmla="*/ 89 w 546"/>
                <a:gd name="T29" fmla="*/ 190 h 470"/>
                <a:gd name="T30" fmla="*/ 112 w 546"/>
                <a:gd name="T31" fmla="*/ 166 h 470"/>
                <a:gd name="T32" fmla="*/ 143 w 546"/>
                <a:gd name="T33" fmla="*/ 159 h 470"/>
                <a:gd name="T34" fmla="*/ 173 w 546"/>
                <a:gd name="T35" fmla="*/ 173 h 470"/>
                <a:gd name="T36" fmla="*/ 232 w 546"/>
                <a:gd name="T37" fmla="*/ 223 h 470"/>
                <a:gd name="T38" fmla="*/ 264 w 546"/>
                <a:gd name="T39" fmla="*/ 226 h 470"/>
                <a:gd name="T40" fmla="*/ 292 w 546"/>
                <a:gd name="T41" fmla="*/ 209 h 470"/>
                <a:gd name="T42" fmla="*/ 363 w 546"/>
                <a:gd name="T43" fmla="*/ 111 h 470"/>
                <a:gd name="T44" fmla="*/ 355 w 546"/>
                <a:gd name="T45" fmla="*/ 91 h 470"/>
                <a:gd name="T46" fmla="*/ 335 w 546"/>
                <a:gd name="T47" fmla="*/ 83 h 470"/>
                <a:gd name="T48" fmla="*/ 497 w 546"/>
                <a:gd name="T49" fmla="*/ 0 h 470"/>
                <a:gd name="T50" fmla="*/ 527 w 546"/>
                <a:gd name="T51" fmla="*/ 11 h 470"/>
                <a:gd name="T52" fmla="*/ 545 w 546"/>
                <a:gd name="T53" fmla="*/ 40 h 470"/>
                <a:gd name="T54" fmla="*/ 543 w 546"/>
                <a:gd name="T55" fmla="*/ 72 h 470"/>
                <a:gd name="T56" fmla="*/ 421 w 546"/>
                <a:gd name="T57" fmla="*/ 221 h 470"/>
                <a:gd name="T58" fmla="*/ 418 w 546"/>
                <a:gd name="T59" fmla="*/ 406 h 470"/>
                <a:gd name="T60" fmla="*/ 396 w 546"/>
                <a:gd name="T61" fmla="*/ 444 h 470"/>
                <a:gd name="T62" fmla="*/ 357 w 546"/>
                <a:gd name="T63" fmla="*/ 467 h 470"/>
                <a:gd name="T64" fmla="*/ 86 w 546"/>
                <a:gd name="T65" fmla="*/ 470 h 470"/>
                <a:gd name="T66" fmla="*/ 43 w 546"/>
                <a:gd name="T67" fmla="*/ 458 h 470"/>
                <a:gd name="T68" fmla="*/ 12 w 546"/>
                <a:gd name="T69" fmla="*/ 427 h 470"/>
                <a:gd name="T70" fmla="*/ 0 w 546"/>
                <a:gd name="T71" fmla="*/ 384 h 470"/>
                <a:gd name="T72" fmla="*/ 3 w 546"/>
                <a:gd name="T73" fmla="*/ 89 h 470"/>
                <a:gd name="T74" fmla="*/ 26 w 546"/>
                <a:gd name="T75" fmla="*/ 51 h 470"/>
                <a:gd name="T76" fmla="*/ 63 w 546"/>
                <a:gd name="T77" fmla="*/ 28 h 470"/>
                <a:gd name="T78" fmla="*/ 335 w 546"/>
                <a:gd name="T79" fmla="*/ 25 h 470"/>
                <a:gd name="T80" fmla="*/ 378 w 546"/>
                <a:gd name="T81" fmla="*/ 38 h 470"/>
                <a:gd name="T82" fmla="*/ 409 w 546"/>
                <a:gd name="T83" fmla="*/ 70 h 470"/>
                <a:gd name="T84" fmla="*/ 465 w 546"/>
                <a:gd name="T85" fmla="*/ 7 h 470"/>
                <a:gd name="T86" fmla="*/ 497 w 546"/>
                <a:gd name="T87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6" h="470">
                  <a:moveTo>
                    <a:pt x="86" y="83"/>
                  </a:moveTo>
                  <a:lnTo>
                    <a:pt x="75" y="85"/>
                  </a:lnTo>
                  <a:lnTo>
                    <a:pt x="66" y="91"/>
                  </a:lnTo>
                  <a:lnTo>
                    <a:pt x="60" y="101"/>
                  </a:lnTo>
                  <a:lnTo>
                    <a:pt x="58" y="111"/>
                  </a:lnTo>
                  <a:lnTo>
                    <a:pt x="58" y="384"/>
                  </a:lnTo>
                  <a:lnTo>
                    <a:pt x="60" y="395"/>
                  </a:lnTo>
                  <a:lnTo>
                    <a:pt x="66" y="404"/>
                  </a:lnTo>
                  <a:lnTo>
                    <a:pt x="75" y="410"/>
                  </a:lnTo>
                  <a:lnTo>
                    <a:pt x="86" y="412"/>
                  </a:lnTo>
                  <a:lnTo>
                    <a:pt x="335" y="412"/>
                  </a:lnTo>
                  <a:lnTo>
                    <a:pt x="345" y="410"/>
                  </a:lnTo>
                  <a:lnTo>
                    <a:pt x="355" y="404"/>
                  </a:lnTo>
                  <a:lnTo>
                    <a:pt x="361" y="395"/>
                  </a:lnTo>
                  <a:lnTo>
                    <a:pt x="363" y="384"/>
                  </a:lnTo>
                  <a:lnTo>
                    <a:pt x="363" y="289"/>
                  </a:lnTo>
                  <a:lnTo>
                    <a:pt x="302" y="361"/>
                  </a:lnTo>
                  <a:lnTo>
                    <a:pt x="292" y="371"/>
                  </a:lnTo>
                  <a:lnTo>
                    <a:pt x="279" y="377"/>
                  </a:lnTo>
                  <a:lnTo>
                    <a:pt x="265" y="379"/>
                  </a:lnTo>
                  <a:lnTo>
                    <a:pt x="264" y="379"/>
                  </a:lnTo>
                  <a:lnTo>
                    <a:pt x="262" y="381"/>
                  </a:lnTo>
                  <a:lnTo>
                    <a:pt x="249" y="378"/>
                  </a:lnTo>
                  <a:lnTo>
                    <a:pt x="236" y="373"/>
                  </a:lnTo>
                  <a:lnTo>
                    <a:pt x="225" y="366"/>
                  </a:lnTo>
                  <a:lnTo>
                    <a:pt x="101" y="251"/>
                  </a:lnTo>
                  <a:lnTo>
                    <a:pt x="91" y="237"/>
                  </a:lnTo>
                  <a:lnTo>
                    <a:pt x="85" y="222"/>
                  </a:lnTo>
                  <a:lnTo>
                    <a:pt x="84" y="206"/>
                  </a:lnTo>
                  <a:lnTo>
                    <a:pt x="89" y="190"/>
                  </a:lnTo>
                  <a:lnTo>
                    <a:pt x="98" y="176"/>
                  </a:lnTo>
                  <a:lnTo>
                    <a:pt x="112" y="166"/>
                  </a:lnTo>
                  <a:lnTo>
                    <a:pt x="127" y="159"/>
                  </a:lnTo>
                  <a:lnTo>
                    <a:pt x="143" y="159"/>
                  </a:lnTo>
                  <a:lnTo>
                    <a:pt x="159" y="164"/>
                  </a:lnTo>
                  <a:lnTo>
                    <a:pt x="173" y="173"/>
                  </a:lnTo>
                  <a:lnTo>
                    <a:pt x="218" y="214"/>
                  </a:lnTo>
                  <a:lnTo>
                    <a:pt x="232" y="223"/>
                  </a:lnTo>
                  <a:lnTo>
                    <a:pt x="248" y="227"/>
                  </a:lnTo>
                  <a:lnTo>
                    <a:pt x="264" y="226"/>
                  </a:lnTo>
                  <a:lnTo>
                    <a:pt x="279" y="220"/>
                  </a:lnTo>
                  <a:lnTo>
                    <a:pt x="292" y="209"/>
                  </a:lnTo>
                  <a:lnTo>
                    <a:pt x="363" y="124"/>
                  </a:lnTo>
                  <a:lnTo>
                    <a:pt x="363" y="111"/>
                  </a:lnTo>
                  <a:lnTo>
                    <a:pt x="361" y="101"/>
                  </a:lnTo>
                  <a:lnTo>
                    <a:pt x="355" y="91"/>
                  </a:lnTo>
                  <a:lnTo>
                    <a:pt x="345" y="85"/>
                  </a:lnTo>
                  <a:lnTo>
                    <a:pt x="335" y="83"/>
                  </a:lnTo>
                  <a:lnTo>
                    <a:pt x="86" y="83"/>
                  </a:lnTo>
                  <a:close/>
                  <a:moveTo>
                    <a:pt x="497" y="0"/>
                  </a:moveTo>
                  <a:lnTo>
                    <a:pt x="513" y="3"/>
                  </a:lnTo>
                  <a:lnTo>
                    <a:pt x="527" y="11"/>
                  </a:lnTo>
                  <a:lnTo>
                    <a:pt x="539" y="24"/>
                  </a:lnTo>
                  <a:lnTo>
                    <a:pt x="545" y="40"/>
                  </a:lnTo>
                  <a:lnTo>
                    <a:pt x="546" y="56"/>
                  </a:lnTo>
                  <a:lnTo>
                    <a:pt x="543" y="72"/>
                  </a:lnTo>
                  <a:lnTo>
                    <a:pt x="533" y="87"/>
                  </a:lnTo>
                  <a:lnTo>
                    <a:pt x="421" y="221"/>
                  </a:lnTo>
                  <a:lnTo>
                    <a:pt x="421" y="384"/>
                  </a:lnTo>
                  <a:lnTo>
                    <a:pt x="418" y="406"/>
                  </a:lnTo>
                  <a:lnTo>
                    <a:pt x="409" y="427"/>
                  </a:lnTo>
                  <a:lnTo>
                    <a:pt x="396" y="444"/>
                  </a:lnTo>
                  <a:lnTo>
                    <a:pt x="378" y="458"/>
                  </a:lnTo>
                  <a:lnTo>
                    <a:pt x="357" y="467"/>
                  </a:lnTo>
                  <a:lnTo>
                    <a:pt x="335" y="470"/>
                  </a:lnTo>
                  <a:lnTo>
                    <a:pt x="86" y="470"/>
                  </a:lnTo>
                  <a:lnTo>
                    <a:pt x="63" y="467"/>
                  </a:lnTo>
                  <a:lnTo>
                    <a:pt x="43" y="458"/>
                  </a:lnTo>
                  <a:lnTo>
                    <a:pt x="26" y="444"/>
                  </a:lnTo>
                  <a:lnTo>
                    <a:pt x="12" y="427"/>
                  </a:lnTo>
                  <a:lnTo>
                    <a:pt x="3" y="406"/>
                  </a:lnTo>
                  <a:lnTo>
                    <a:pt x="0" y="384"/>
                  </a:lnTo>
                  <a:lnTo>
                    <a:pt x="0" y="111"/>
                  </a:lnTo>
                  <a:lnTo>
                    <a:pt x="3" y="89"/>
                  </a:lnTo>
                  <a:lnTo>
                    <a:pt x="12" y="68"/>
                  </a:lnTo>
                  <a:lnTo>
                    <a:pt x="26" y="51"/>
                  </a:lnTo>
                  <a:lnTo>
                    <a:pt x="43" y="37"/>
                  </a:lnTo>
                  <a:lnTo>
                    <a:pt x="63" y="28"/>
                  </a:lnTo>
                  <a:lnTo>
                    <a:pt x="86" y="25"/>
                  </a:lnTo>
                  <a:lnTo>
                    <a:pt x="335" y="25"/>
                  </a:lnTo>
                  <a:lnTo>
                    <a:pt x="358" y="28"/>
                  </a:lnTo>
                  <a:lnTo>
                    <a:pt x="378" y="38"/>
                  </a:lnTo>
                  <a:lnTo>
                    <a:pt x="396" y="52"/>
                  </a:lnTo>
                  <a:lnTo>
                    <a:pt x="409" y="70"/>
                  </a:lnTo>
                  <a:lnTo>
                    <a:pt x="452" y="19"/>
                  </a:lnTo>
                  <a:lnTo>
                    <a:pt x="465" y="7"/>
                  </a:lnTo>
                  <a:lnTo>
                    <a:pt x="480" y="1"/>
                  </a:lnTo>
                  <a:lnTo>
                    <a:pt x="4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8" name="Freeform 95"/>
            <p:cNvSpPr>
              <a:spLocks/>
            </p:cNvSpPr>
            <p:nvPr/>
          </p:nvSpPr>
          <p:spPr bwMode="auto">
            <a:xfrm>
              <a:off x="-919163" y="2792413"/>
              <a:ext cx="169863" cy="17463"/>
            </a:xfrm>
            <a:custGeom>
              <a:avLst/>
              <a:gdLst>
                <a:gd name="T0" fmla="*/ 53 w 969"/>
                <a:gd name="T1" fmla="*/ 0 h 106"/>
                <a:gd name="T2" fmla="*/ 916 w 969"/>
                <a:gd name="T3" fmla="*/ 0 h 106"/>
                <a:gd name="T4" fmla="*/ 933 w 969"/>
                <a:gd name="T5" fmla="*/ 3 h 106"/>
                <a:gd name="T6" fmla="*/ 947 w 969"/>
                <a:gd name="T7" fmla="*/ 11 h 106"/>
                <a:gd name="T8" fmla="*/ 959 w 969"/>
                <a:gd name="T9" fmla="*/ 22 h 106"/>
                <a:gd name="T10" fmla="*/ 966 w 969"/>
                <a:gd name="T11" fmla="*/ 37 h 106"/>
                <a:gd name="T12" fmla="*/ 969 w 969"/>
                <a:gd name="T13" fmla="*/ 54 h 106"/>
                <a:gd name="T14" fmla="*/ 966 w 969"/>
                <a:gd name="T15" fmla="*/ 70 h 106"/>
                <a:gd name="T16" fmla="*/ 959 w 969"/>
                <a:gd name="T17" fmla="*/ 85 h 106"/>
                <a:gd name="T18" fmla="*/ 947 w 969"/>
                <a:gd name="T19" fmla="*/ 97 h 106"/>
                <a:gd name="T20" fmla="*/ 933 w 969"/>
                <a:gd name="T21" fmla="*/ 104 h 106"/>
                <a:gd name="T22" fmla="*/ 916 w 969"/>
                <a:gd name="T23" fmla="*/ 106 h 106"/>
                <a:gd name="T24" fmla="*/ 53 w 969"/>
                <a:gd name="T25" fmla="*/ 106 h 106"/>
                <a:gd name="T26" fmla="*/ 36 w 969"/>
                <a:gd name="T27" fmla="*/ 104 h 106"/>
                <a:gd name="T28" fmla="*/ 22 w 969"/>
                <a:gd name="T29" fmla="*/ 97 h 106"/>
                <a:gd name="T30" fmla="*/ 10 w 969"/>
                <a:gd name="T31" fmla="*/ 85 h 106"/>
                <a:gd name="T32" fmla="*/ 3 w 969"/>
                <a:gd name="T33" fmla="*/ 70 h 106"/>
                <a:gd name="T34" fmla="*/ 0 w 969"/>
                <a:gd name="T35" fmla="*/ 54 h 106"/>
                <a:gd name="T36" fmla="*/ 3 w 969"/>
                <a:gd name="T37" fmla="*/ 37 h 106"/>
                <a:gd name="T38" fmla="*/ 10 w 969"/>
                <a:gd name="T39" fmla="*/ 22 h 106"/>
                <a:gd name="T40" fmla="*/ 22 w 969"/>
                <a:gd name="T41" fmla="*/ 11 h 106"/>
                <a:gd name="T42" fmla="*/ 36 w 969"/>
                <a:gd name="T43" fmla="*/ 3 h 106"/>
                <a:gd name="T44" fmla="*/ 53 w 969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9" h="106">
                  <a:moveTo>
                    <a:pt x="53" y="0"/>
                  </a:moveTo>
                  <a:lnTo>
                    <a:pt x="916" y="0"/>
                  </a:lnTo>
                  <a:lnTo>
                    <a:pt x="933" y="3"/>
                  </a:lnTo>
                  <a:lnTo>
                    <a:pt x="947" y="11"/>
                  </a:lnTo>
                  <a:lnTo>
                    <a:pt x="959" y="22"/>
                  </a:lnTo>
                  <a:lnTo>
                    <a:pt x="966" y="37"/>
                  </a:lnTo>
                  <a:lnTo>
                    <a:pt x="969" y="54"/>
                  </a:lnTo>
                  <a:lnTo>
                    <a:pt x="966" y="70"/>
                  </a:lnTo>
                  <a:lnTo>
                    <a:pt x="959" y="85"/>
                  </a:lnTo>
                  <a:lnTo>
                    <a:pt x="947" y="97"/>
                  </a:lnTo>
                  <a:lnTo>
                    <a:pt x="933" y="104"/>
                  </a:lnTo>
                  <a:lnTo>
                    <a:pt x="916" y="106"/>
                  </a:lnTo>
                  <a:lnTo>
                    <a:pt x="53" y="106"/>
                  </a:lnTo>
                  <a:lnTo>
                    <a:pt x="36" y="104"/>
                  </a:lnTo>
                  <a:lnTo>
                    <a:pt x="22" y="97"/>
                  </a:lnTo>
                  <a:lnTo>
                    <a:pt x="10" y="85"/>
                  </a:lnTo>
                  <a:lnTo>
                    <a:pt x="3" y="70"/>
                  </a:lnTo>
                  <a:lnTo>
                    <a:pt x="0" y="54"/>
                  </a:lnTo>
                  <a:lnTo>
                    <a:pt x="3" y="37"/>
                  </a:lnTo>
                  <a:lnTo>
                    <a:pt x="10" y="22"/>
                  </a:lnTo>
                  <a:lnTo>
                    <a:pt x="22" y="11"/>
                  </a:lnTo>
                  <a:lnTo>
                    <a:pt x="36" y="3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9" name="Freeform 96"/>
            <p:cNvSpPr>
              <a:spLocks/>
            </p:cNvSpPr>
            <p:nvPr/>
          </p:nvSpPr>
          <p:spPr bwMode="auto">
            <a:xfrm>
              <a:off x="-919163" y="2882900"/>
              <a:ext cx="169863" cy="19050"/>
            </a:xfrm>
            <a:custGeom>
              <a:avLst/>
              <a:gdLst>
                <a:gd name="T0" fmla="*/ 53 w 969"/>
                <a:gd name="T1" fmla="*/ 0 h 107"/>
                <a:gd name="T2" fmla="*/ 916 w 969"/>
                <a:gd name="T3" fmla="*/ 0 h 107"/>
                <a:gd name="T4" fmla="*/ 933 w 969"/>
                <a:gd name="T5" fmla="*/ 3 h 107"/>
                <a:gd name="T6" fmla="*/ 947 w 969"/>
                <a:gd name="T7" fmla="*/ 11 h 107"/>
                <a:gd name="T8" fmla="*/ 959 w 969"/>
                <a:gd name="T9" fmla="*/ 23 h 107"/>
                <a:gd name="T10" fmla="*/ 966 w 969"/>
                <a:gd name="T11" fmla="*/ 36 h 107"/>
                <a:gd name="T12" fmla="*/ 969 w 969"/>
                <a:gd name="T13" fmla="*/ 53 h 107"/>
                <a:gd name="T14" fmla="*/ 966 w 969"/>
                <a:gd name="T15" fmla="*/ 70 h 107"/>
                <a:gd name="T16" fmla="*/ 959 w 969"/>
                <a:gd name="T17" fmla="*/ 85 h 107"/>
                <a:gd name="T18" fmla="*/ 947 w 969"/>
                <a:gd name="T19" fmla="*/ 96 h 107"/>
                <a:gd name="T20" fmla="*/ 933 w 969"/>
                <a:gd name="T21" fmla="*/ 103 h 107"/>
                <a:gd name="T22" fmla="*/ 916 w 969"/>
                <a:gd name="T23" fmla="*/ 107 h 107"/>
                <a:gd name="T24" fmla="*/ 53 w 969"/>
                <a:gd name="T25" fmla="*/ 107 h 107"/>
                <a:gd name="T26" fmla="*/ 36 w 969"/>
                <a:gd name="T27" fmla="*/ 103 h 107"/>
                <a:gd name="T28" fmla="*/ 22 w 969"/>
                <a:gd name="T29" fmla="*/ 96 h 107"/>
                <a:gd name="T30" fmla="*/ 10 w 969"/>
                <a:gd name="T31" fmla="*/ 85 h 107"/>
                <a:gd name="T32" fmla="*/ 3 w 969"/>
                <a:gd name="T33" fmla="*/ 70 h 107"/>
                <a:gd name="T34" fmla="*/ 0 w 969"/>
                <a:gd name="T35" fmla="*/ 53 h 107"/>
                <a:gd name="T36" fmla="*/ 3 w 969"/>
                <a:gd name="T37" fmla="*/ 36 h 107"/>
                <a:gd name="T38" fmla="*/ 10 w 969"/>
                <a:gd name="T39" fmla="*/ 23 h 107"/>
                <a:gd name="T40" fmla="*/ 22 w 969"/>
                <a:gd name="T41" fmla="*/ 11 h 107"/>
                <a:gd name="T42" fmla="*/ 36 w 969"/>
                <a:gd name="T43" fmla="*/ 3 h 107"/>
                <a:gd name="T44" fmla="*/ 53 w 969"/>
                <a:gd name="T4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9" h="107">
                  <a:moveTo>
                    <a:pt x="53" y="0"/>
                  </a:moveTo>
                  <a:lnTo>
                    <a:pt x="916" y="0"/>
                  </a:lnTo>
                  <a:lnTo>
                    <a:pt x="933" y="3"/>
                  </a:lnTo>
                  <a:lnTo>
                    <a:pt x="947" y="11"/>
                  </a:lnTo>
                  <a:lnTo>
                    <a:pt x="959" y="23"/>
                  </a:lnTo>
                  <a:lnTo>
                    <a:pt x="966" y="36"/>
                  </a:lnTo>
                  <a:lnTo>
                    <a:pt x="969" y="53"/>
                  </a:lnTo>
                  <a:lnTo>
                    <a:pt x="966" y="70"/>
                  </a:lnTo>
                  <a:lnTo>
                    <a:pt x="959" y="85"/>
                  </a:lnTo>
                  <a:lnTo>
                    <a:pt x="947" y="96"/>
                  </a:lnTo>
                  <a:lnTo>
                    <a:pt x="933" y="103"/>
                  </a:lnTo>
                  <a:lnTo>
                    <a:pt x="916" y="107"/>
                  </a:lnTo>
                  <a:lnTo>
                    <a:pt x="53" y="107"/>
                  </a:lnTo>
                  <a:lnTo>
                    <a:pt x="36" y="103"/>
                  </a:lnTo>
                  <a:lnTo>
                    <a:pt x="22" y="96"/>
                  </a:lnTo>
                  <a:lnTo>
                    <a:pt x="10" y="85"/>
                  </a:lnTo>
                  <a:lnTo>
                    <a:pt x="3" y="70"/>
                  </a:lnTo>
                  <a:lnTo>
                    <a:pt x="0" y="53"/>
                  </a:lnTo>
                  <a:lnTo>
                    <a:pt x="3" y="36"/>
                  </a:lnTo>
                  <a:lnTo>
                    <a:pt x="10" y="23"/>
                  </a:lnTo>
                  <a:lnTo>
                    <a:pt x="22" y="11"/>
                  </a:lnTo>
                  <a:lnTo>
                    <a:pt x="36" y="3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0" name="Freeform 97"/>
            <p:cNvSpPr>
              <a:spLocks/>
            </p:cNvSpPr>
            <p:nvPr/>
          </p:nvSpPr>
          <p:spPr bwMode="auto">
            <a:xfrm>
              <a:off x="-919163" y="2974975"/>
              <a:ext cx="169863" cy="19050"/>
            </a:xfrm>
            <a:custGeom>
              <a:avLst/>
              <a:gdLst>
                <a:gd name="T0" fmla="*/ 53 w 969"/>
                <a:gd name="T1" fmla="*/ 0 h 107"/>
                <a:gd name="T2" fmla="*/ 916 w 969"/>
                <a:gd name="T3" fmla="*/ 0 h 107"/>
                <a:gd name="T4" fmla="*/ 933 w 969"/>
                <a:gd name="T5" fmla="*/ 2 h 107"/>
                <a:gd name="T6" fmla="*/ 947 w 969"/>
                <a:gd name="T7" fmla="*/ 10 h 107"/>
                <a:gd name="T8" fmla="*/ 959 w 969"/>
                <a:gd name="T9" fmla="*/ 22 h 107"/>
                <a:gd name="T10" fmla="*/ 966 w 969"/>
                <a:gd name="T11" fmla="*/ 36 h 107"/>
                <a:gd name="T12" fmla="*/ 969 w 969"/>
                <a:gd name="T13" fmla="*/ 53 h 107"/>
                <a:gd name="T14" fmla="*/ 966 w 969"/>
                <a:gd name="T15" fmla="*/ 71 h 107"/>
                <a:gd name="T16" fmla="*/ 959 w 969"/>
                <a:gd name="T17" fmla="*/ 84 h 107"/>
                <a:gd name="T18" fmla="*/ 947 w 969"/>
                <a:gd name="T19" fmla="*/ 96 h 107"/>
                <a:gd name="T20" fmla="*/ 933 w 969"/>
                <a:gd name="T21" fmla="*/ 103 h 107"/>
                <a:gd name="T22" fmla="*/ 916 w 969"/>
                <a:gd name="T23" fmla="*/ 107 h 107"/>
                <a:gd name="T24" fmla="*/ 53 w 969"/>
                <a:gd name="T25" fmla="*/ 107 h 107"/>
                <a:gd name="T26" fmla="*/ 36 w 969"/>
                <a:gd name="T27" fmla="*/ 103 h 107"/>
                <a:gd name="T28" fmla="*/ 22 w 969"/>
                <a:gd name="T29" fmla="*/ 96 h 107"/>
                <a:gd name="T30" fmla="*/ 10 w 969"/>
                <a:gd name="T31" fmla="*/ 84 h 107"/>
                <a:gd name="T32" fmla="*/ 3 w 969"/>
                <a:gd name="T33" fmla="*/ 71 h 107"/>
                <a:gd name="T34" fmla="*/ 0 w 969"/>
                <a:gd name="T35" fmla="*/ 53 h 107"/>
                <a:gd name="T36" fmla="*/ 3 w 969"/>
                <a:gd name="T37" fmla="*/ 36 h 107"/>
                <a:gd name="T38" fmla="*/ 10 w 969"/>
                <a:gd name="T39" fmla="*/ 22 h 107"/>
                <a:gd name="T40" fmla="*/ 22 w 969"/>
                <a:gd name="T41" fmla="*/ 10 h 107"/>
                <a:gd name="T42" fmla="*/ 36 w 969"/>
                <a:gd name="T43" fmla="*/ 2 h 107"/>
                <a:gd name="T44" fmla="*/ 53 w 969"/>
                <a:gd name="T4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9" h="107">
                  <a:moveTo>
                    <a:pt x="53" y="0"/>
                  </a:moveTo>
                  <a:lnTo>
                    <a:pt x="916" y="0"/>
                  </a:lnTo>
                  <a:lnTo>
                    <a:pt x="933" y="2"/>
                  </a:lnTo>
                  <a:lnTo>
                    <a:pt x="947" y="10"/>
                  </a:lnTo>
                  <a:lnTo>
                    <a:pt x="959" y="22"/>
                  </a:lnTo>
                  <a:lnTo>
                    <a:pt x="966" y="36"/>
                  </a:lnTo>
                  <a:lnTo>
                    <a:pt x="969" y="53"/>
                  </a:lnTo>
                  <a:lnTo>
                    <a:pt x="966" y="71"/>
                  </a:lnTo>
                  <a:lnTo>
                    <a:pt x="959" y="84"/>
                  </a:lnTo>
                  <a:lnTo>
                    <a:pt x="947" y="96"/>
                  </a:lnTo>
                  <a:lnTo>
                    <a:pt x="933" y="103"/>
                  </a:lnTo>
                  <a:lnTo>
                    <a:pt x="916" y="107"/>
                  </a:lnTo>
                  <a:lnTo>
                    <a:pt x="53" y="107"/>
                  </a:lnTo>
                  <a:lnTo>
                    <a:pt x="36" y="103"/>
                  </a:lnTo>
                  <a:lnTo>
                    <a:pt x="22" y="96"/>
                  </a:lnTo>
                  <a:lnTo>
                    <a:pt x="10" y="84"/>
                  </a:lnTo>
                  <a:lnTo>
                    <a:pt x="3" y="71"/>
                  </a:lnTo>
                  <a:lnTo>
                    <a:pt x="0" y="53"/>
                  </a:lnTo>
                  <a:lnTo>
                    <a:pt x="3" y="36"/>
                  </a:lnTo>
                  <a:lnTo>
                    <a:pt x="10" y="22"/>
                  </a:lnTo>
                  <a:lnTo>
                    <a:pt x="22" y="10"/>
                  </a:lnTo>
                  <a:lnTo>
                    <a:pt x="36" y="2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094380" y="1429565"/>
            <a:ext cx="4011612" cy="4019514"/>
            <a:chOff x="4379521" y="1716091"/>
            <a:chExt cx="3421848" cy="3428588"/>
          </a:xfrm>
        </p:grpSpPr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4379521" y="1729197"/>
              <a:ext cx="3421848" cy="3415482"/>
            </a:xfrm>
            <a:custGeom>
              <a:avLst/>
              <a:gdLst>
                <a:gd name="T0" fmla="*/ 1076 w 2151"/>
                <a:gd name="T1" fmla="*/ 0 h 2149"/>
                <a:gd name="T2" fmla="*/ 1076 w 2151"/>
                <a:gd name="T3" fmla="*/ 0 h 2149"/>
                <a:gd name="T4" fmla="*/ 1192 w 2151"/>
                <a:gd name="T5" fmla="*/ 7 h 2149"/>
                <a:gd name="T6" fmla="*/ 1305 w 2151"/>
                <a:gd name="T7" fmla="*/ 25 h 2149"/>
                <a:gd name="T8" fmla="*/ 1415 w 2151"/>
                <a:gd name="T9" fmla="*/ 56 h 2149"/>
                <a:gd name="T10" fmla="*/ 1519 w 2151"/>
                <a:gd name="T11" fmla="*/ 95 h 2149"/>
                <a:gd name="T12" fmla="*/ 1617 w 2151"/>
                <a:gd name="T13" fmla="*/ 146 h 2149"/>
                <a:gd name="T14" fmla="*/ 1712 w 2151"/>
                <a:gd name="T15" fmla="*/ 209 h 2149"/>
                <a:gd name="T16" fmla="*/ 1800 w 2151"/>
                <a:gd name="T17" fmla="*/ 281 h 2149"/>
                <a:gd name="T18" fmla="*/ 1879 w 2151"/>
                <a:gd name="T19" fmla="*/ 362 h 2149"/>
                <a:gd name="T20" fmla="*/ 1951 w 2151"/>
                <a:gd name="T21" fmla="*/ 450 h 2149"/>
                <a:gd name="T22" fmla="*/ 2011 w 2151"/>
                <a:gd name="T23" fmla="*/ 545 h 2149"/>
                <a:gd name="T24" fmla="*/ 2060 w 2151"/>
                <a:gd name="T25" fmla="*/ 643 h 2149"/>
                <a:gd name="T26" fmla="*/ 2097 w 2151"/>
                <a:gd name="T27" fmla="*/ 745 h 2149"/>
                <a:gd name="T28" fmla="*/ 2127 w 2151"/>
                <a:gd name="T29" fmla="*/ 852 h 2149"/>
                <a:gd name="T30" fmla="*/ 2144 w 2151"/>
                <a:gd name="T31" fmla="*/ 961 h 2149"/>
                <a:gd name="T32" fmla="*/ 2151 w 2151"/>
                <a:gd name="T33" fmla="*/ 1074 h 2149"/>
                <a:gd name="T34" fmla="*/ 2144 w 2151"/>
                <a:gd name="T35" fmla="*/ 1188 h 2149"/>
                <a:gd name="T36" fmla="*/ 2127 w 2151"/>
                <a:gd name="T37" fmla="*/ 1299 h 2149"/>
                <a:gd name="T38" fmla="*/ 2097 w 2151"/>
                <a:gd name="T39" fmla="*/ 1404 h 2149"/>
                <a:gd name="T40" fmla="*/ 2060 w 2151"/>
                <a:gd name="T41" fmla="*/ 1506 h 2149"/>
                <a:gd name="T42" fmla="*/ 2011 w 2151"/>
                <a:gd name="T43" fmla="*/ 1603 h 2149"/>
                <a:gd name="T44" fmla="*/ 1949 w 2151"/>
                <a:gd name="T45" fmla="*/ 1701 h 2149"/>
                <a:gd name="T46" fmla="*/ 1877 w 2151"/>
                <a:gd name="T47" fmla="*/ 1789 h 2149"/>
                <a:gd name="T48" fmla="*/ 1795 w 2151"/>
                <a:gd name="T49" fmla="*/ 1873 h 2149"/>
                <a:gd name="T50" fmla="*/ 1707 w 2151"/>
                <a:gd name="T51" fmla="*/ 1944 h 2149"/>
                <a:gd name="T52" fmla="*/ 1610 w 2151"/>
                <a:gd name="T53" fmla="*/ 2007 h 2149"/>
                <a:gd name="T54" fmla="*/ 1512 w 2151"/>
                <a:gd name="T55" fmla="*/ 2056 h 2149"/>
                <a:gd name="T56" fmla="*/ 1410 w 2151"/>
                <a:gd name="T57" fmla="*/ 2095 h 2149"/>
                <a:gd name="T58" fmla="*/ 1301 w 2151"/>
                <a:gd name="T59" fmla="*/ 2125 h 2149"/>
                <a:gd name="T60" fmla="*/ 1189 w 2151"/>
                <a:gd name="T61" fmla="*/ 2142 h 2149"/>
                <a:gd name="T62" fmla="*/ 1076 w 2151"/>
                <a:gd name="T63" fmla="*/ 2149 h 2149"/>
                <a:gd name="T64" fmla="*/ 1076 w 2151"/>
                <a:gd name="T65" fmla="*/ 2149 h 2149"/>
                <a:gd name="T66" fmla="*/ 959 w 2151"/>
                <a:gd name="T67" fmla="*/ 2142 h 2149"/>
                <a:gd name="T68" fmla="*/ 846 w 2151"/>
                <a:gd name="T69" fmla="*/ 2123 h 2149"/>
                <a:gd name="T70" fmla="*/ 737 w 2151"/>
                <a:gd name="T71" fmla="*/ 2093 h 2149"/>
                <a:gd name="T72" fmla="*/ 632 w 2151"/>
                <a:gd name="T73" fmla="*/ 2054 h 2149"/>
                <a:gd name="T74" fmla="*/ 535 w 2151"/>
                <a:gd name="T75" fmla="*/ 2003 h 2149"/>
                <a:gd name="T76" fmla="*/ 439 w 2151"/>
                <a:gd name="T77" fmla="*/ 1940 h 2149"/>
                <a:gd name="T78" fmla="*/ 351 w 2151"/>
                <a:gd name="T79" fmla="*/ 1868 h 2149"/>
                <a:gd name="T80" fmla="*/ 272 w 2151"/>
                <a:gd name="T81" fmla="*/ 1787 h 2149"/>
                <a:gd name="T82" fmla="*/ 200 w 2151"/>
                <a:gd name="T83" fmla="*/ 1699 h 2149"/>
                <a:gd name="T84" fmla="*/ 140 w 2151"/>
                <a:gd name="T85" fmla="*/ 1603 h 2149"/>
                <a:gd name="T86" fmla="*/ 91 w 2151"/>
                <a:gd name="T87" fmla="*/ 1506 h 2149"/>
                <a:gd name="T88" fmla="*/ 52 w 2151"/>
                <a:gd name="T89" fmla="*/ 1404 h 2149"/>
                <a:gd name="T90" fmla="*/ 24 w 2151"/>
                <a:gd name="T91" fmla="*/ 1299 h 2149"/>
                <a:gd name="T92" fmla="*/ 7 w 2151"/>
                <a:gd name="T93" fmla="*/ 1188 h 2149"/>
                <a:gd name="T94" fmla="*/ 0 w 2151"/>
                <a:gd name="T95" fmla="*/ 1074 h 2149"/>
                <a:gd name="T96" fmla="*/ 7 w 2151"/>
                <a:gd name="T97" fmla="*/ 961 h 2149"/>
                <a:gd name="T98" fmla="*/ 24 w 2151"/>
                <a:gd name="T99" fmla="*/ 852 h 2149"/>
                <a:gd name="T100" fmla="*/ 52 w 2151"/>
                <a:gd name="T101" fmla="*/ 745 h 2149"/>
                <a:gd name="T102" fmla="*/ 91 w 2151"/>
                <a:gd name="T103" fmla="*/ 643 h 2149"/>
                <a:gd name="T104" fmla="*/ 140 w 2151"/>
                <a:gd name="T105" fmla="*/ 548 h 2149"/>
                <a:gd name="T106" fmla="*/ 202 w 2151"/>
                <a:gd name="T107" fmla="*/ 450 h 2149"/>
                <a:gd name="T108" fmla="*/ 274 w 2151"/>
                <a:gd name="T109" fmla="*/ 360 h 2149"/>
                <a:gd name="T110" fmla="*/ 356 w 2151"/>
                <a:gd name="T111" fmla="*/ 278 h 2149"/>
                <a:gd name="T112" fmla="*/ 444 w 2151"/>
                <a:gd name="T113" fmla="*/ 204 h 2149"/>
                <a:gd name="T114" fmla="*/ 541 w 2151"/>
                <a:gd name="T115" fmla="*/ 141 h 2149"/>
                <a:gd name="T116" fmla="*/ 639 w 2151"/>
                <a:gd name="T117" fmla="*/ 93 h 2149"/>
                <a:gd name="T118" fmla="*/ 741 w 2151"/>
                <a:gd name="T119" fmla="*/ 53 h 2149"/>
                <a:gd name="T120" fmla="*/ 850 w 2151"/>
                <a:gd name="T121" fmla="*/ 25 h 2149"/>
                <a:gd name="T122" fmla="*/ 959 w 2151"/>
                <a:gd name="T123" fmla="*/ 7 h 2149"/>
                <a:gd name="T124" fmla="*/ 1076 w 2151"/>
                <a:gd name="T125" fmla="*/ 0 h 2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51" h="2149">
                  <a:moveTo>
                    <a:pt x="1076" y="0"/>
                  </a:moveTo>
                  <a:lnTo>
                    <a:pt x="1076" y="0"/>
                  </a:lnTo>
                  <a:lnTo>
                    <a:pt x="1192" y="7"/>
                  </a:lnTo>
                  <a:lnTo>
                    <a:pt x="1305" y="25"/>
                  </a:lnTo>
                  <a:lnTo>
                    <a:pt x="1415" y="56"/>
                  </a:lnTo>
                  <a:lnTo>
                    <a:pt x="1519" y="95"/>
                  </a:lnTo>
                  <a:lnTo>
                    <a:pt x="1617" y="146"/>
                  </a:lnTo>
                  <a:lnTo>
                    <a:pt x="1712" y="209"/>
                  </a:lnTo>
                  <a:lnTo>
                    <a:pt x="1800" y="281"/>
                  </a:lnTo>
                  <a:lnTo>
                    <a:pt x="1879" y="362"/>
                  </a:lnTo>
                  <a:lnTo>
                    <a:pt x="1951" y="450"/>
                  </a:lnTo>
                  <a:lnTo>
                    <a:pt x="2011" y="545"/>
                  </a:lnTo>
                  <a:lnTo>
                    <a:pt x="2060" y="643"/>
                  </a:lnTo>
                  <a:lnTo>
                    <a:pt x="2097" y="745"/>
                  </a:lnTo>
                  <a:lnTo>
                    <a:pt x="2127" y="852"/>
                  </a:lnTo>
                  <a:lnTo>
                    <a:pt x="2144" y="961"/>
                  </a:lnTo>
                  <a:lnTo>
                    <a:pt x="2151" y="1074"/>
                  </a:lnTo>
                  <a:lnTo>
                    <a:pt x="2144" y="1188"/>
                  </a:lnTo>
                  <a:lnTo>
                    <a:pt x="2127" y="1299"/>
                  </a:lnTo>
                  <a:lnTo>
                    <a:pt x="2097" y="1404"/>
                  </a:lnTo>
                  <a:lnTo>
                    <a:pt x="2060" y="1506"/>
                  </a:lnTo>
                  <a:lnTo>
                    <a:pt x="2011" y="1603"/>
                  </a:lnTo>
                  <a:lnTo>
                    <a:pt x="1949" y="1701"/>
                  </a:lnTo>
                  <a:lnTo>
                    <a:pt x="1877" y="1789"/>
                  </a:lnTo>
                  <a:lnTo>
                    <a:pt x="1795" y="1873"/>
                  </a:lnTo>
                  <a:lnTo>
                    <a:pt x="1707" y="1944"/>
                  </a:lnTo>
                  <a:lnTo>
                    <a:pt x="1610" y="2007"/>
                  </a:lnTo>
                  <a:lnTo>
                    <a:pt x="1512" y="2056"/>
                  </a:lnTo>
                  <a:lnTo>
                    <a:pt x="1410" y="2095"/>
                  </a:lnTo>
                  <a:lnTo>
                    <a:pt x="1301" y="2125"/>
                  </a:lnTo>
                  <a:lnTo>
                    <a:pt x="1189" y="2142"/>
                  </a:lnTo>
                  <a:lnTo>
                    <a:pt x="1076" y="2149"/>
                  </a:lnTo>
                  <a:lnTo>
                    <a:pt x="1076" y="2149"/>
                  </a:lnTo>
                  <a:lnTo>
                    <a:pt x="959" y="2142"/>
                  </a:lnTo>
                  <a:lnTo>
                    <a:pt x="846" y="2123"/>
                  </a:lnTo>
                  <a:lnTo>
                    <a:pt x="737" y="2093"/>
                  </a:lnTo>
                  <a:lnTo>
                    <a:pt x="632" y="2054"/>
                  </a:lnTo>
                  <a:lnTo>
                    <a:pt x="535" y="2003"/>
                  </a:lnTo>
                  <a:lnTo>
                    <a:pt x="439" y="1940"/>
                  </a:lnTo>
                  <a:lnTo>
                    <a:pt x="351" y="1868"/>
                  </a:lnTo>
                  <a:lnTo>
                    <a:pt x="272" y="1787"/>
                  </a:lnTo>
                  <a:lnTo>
                    <a:pt x="200" y="1699"/>
                  </a:lnTo>
                  <a:lnTo>
                    <a:pt x="140" y="1603"/>
                  </a:lnTo>
                  <a:lnTo>
                    <a:pt x="91" y="1506"/>
                  </a:lnTo>
                  <a:lnTo>
                    <a:pt x="52" y="1404"/>
                  </a:lnTo>
                  <a:lnTo>
                    <a:pt x="24" y="1299"/>
                  </a:lnTo>
                  <a:lnTo>
                    <a:pt x="7" y="1188"/>
                  </a:lnTo>
                  <a:lnTo>
                    <a:pt x="0" y="1074"/>
                  </a:lnTo>
                  <a:lnTo>
                    <a:pt x="7" y="961"/>
                  </a:lnTo>
                  <a:lnTo>
                    <a:pt x="24" y="852"/>
                  </a:lnTo>
                  <a:lnTo>
                    <a:pt x="52" y="745"/>
                  </a:lnTo>
                  <a:lnTo>
                    <a:pt x="91" y="643"/>
                  </a:lnTo>
                  <a:lnTo>
                    <a:pt x="140" y="548"/>
                  </a:lnTo>
                  <a:lnTo>
                    <a:pt x="202" y="450"/>
                  </a:lnTo>
                  <a:lnTo>
                    <a:pt x="274" y="360"/>
                  </a:lnTo>
                  <a:lnTo>
                    <a:pt x="356" y="278"/>
                  </a:lnTo>
                  <a:lnTo>
                    <a:pt x="444" y="204"/>
                  </a:lnTo>
                  <a:lnTo>
                    <a:pt x="541" y="141"/>
                  </a:lnTo>
                  <a:lnTo>
                    <a:pt x="639" y="93"/>
                  </a:lnTo>
                  <a:lnTo>
                    <a:pt x="741" y="53"/>
                  </a:lnTo>
                  <a:lnTo>
                    <a:pt x="850" y="25"/>
                  </a:lnTo>
                  <a:lnTo>
                    <a:pt x="959" y="7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solidFill>
                  <a:prstClr val="black"/>
                </a:solidFill>
              </a:endParaRPr>
            </a:p>
          </p:txBody>
        </p:sp>
        <p:grpSp>
          <p:nvGrpSpPr>
            <p:cNvPr id="283" name="Group 282"/>
            <p:cNvGrpSpPr/>
            <p:nvPr/>
          </p:nvGrpSpPr>
          <p:grpSpPr>
            <a:xfrm>
              <a:off x="4387458" y="1716091"/>
              <a:ext cx="3413910" cy="3417855"/>
              <a:chOff x="4387458" y="1722047"/>
              <a:chExt cx="3413910" cy="3413908"/>
            </a:xfrm>
            <a:effectLst>
              <a:outerShdw blurRad="292100" sx="108000" sy="108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65" name="Freeform 64">
                <a:hlinkClick r:id="rId11"/>
              </p:cNvPr>
              <p:cNvSpPr>
                <a:spLocks/>
              </p:cNvSpPr>
              <p:nvPr/>
            </p:nvSpPr>
            <p:spPr bwMode="auto">
              <a:xfrm>
                <a:off x="6094937" y="1722047"/>
                <a:ext cx="859497" cy="842747"/>
              </a:xfrm>
              <a:custGeom>
                <a:avLst/>
                <a:gdLst>
                  <a:gd name="T0" fmla="*/ 0 w 1642"/>
                  <a:gd name="T1" fmla="*/ 0 h 1610"/>
                  <a:gd name="T2" fmla="*/ 198 w 1642"/>
                  <a:gd name="T3" fmla="*/ 6 h 1610"/>
                  <a:gd name="T4" fmla="*/ 392 w 1642"/>
                  <a:gd name="T5" fmla="*/ 22 h 1610"/>
                  <a:gd name="T6" fmla="*/ 584 w 1642"/>
                  <a:gd name="T7" fmla="*/ 51 h 1610"/>
                  <a:gd name="T8" fmla="*/ 772 w 1642"/>
                  <a:gd name="T9" fmla="*/ 91 h 1610"/>
                  <a:gd name="T10" fmla="*/ 955 w 1642"/>
                  <a:gd name="T11" fmla="*/ 142 h 1610"/>
                  <a:gd name="T12" fmla="*/ 1134 w 1642"/>
                  <a:gd name="T13" fmla="*/ 202 h 1610"/>
                  <a:gd name="T14" fmla="*/ 1310 w 1642"/>
                  <a:gd name="T15" fmla="*/ 273 h 1610"/>
                  <a:gd name="T16" fmla="*/ 1478 w 1642"/>
                  <a:gd name="T17" fmla="*/ 352 h 1610"/>
                  <a:gd name="T18" fmla="*/ 1642 w 1642"/>
                  <a:gd name="T19" fmla="*/ 441 h 1610"/>
                  <a:gd name="T20" fmla="*/ 961 w 1642"/>
                  <a:gd name="T21" fmla="*/ 1610 h 1610"/>
                  <a:gd name="T22" fmla="*/ 837 w 1642"/>
                  <a:gd name="T23" fmla="*/ 1543 h 1610"/>
                  <a:gd name="T24" fmla="*/ 708 w 1642"/>
                  <a:gd name="T25" fmla="*/ 1486 h 1610"/>
                  <a:gd name="T26" fmla="*/ 574 w 1642"/>
                  <a:gd name="T27" fmla="*/ 1438 h 1610"/>
                  <a:gd name="T28" fmla="*/ 437 w 1642"/>
                  <a:gd name="T29" fmla="*/ 1400 h 1610"/>
                  <a:gd name="T30" fmla="*/ 295 w 1642"/>
                  <a:gd name="T31" fmla="*/ 1373 h 1610"/>
                  <a:gd name="T32" fmla="*/ 148 w 1642"/>
                  <a:gd name="T33" fmla="*/ 1355 h 1610"/>
                  <a:gd name="T34" fmla="*/ 0 w 1642"/>
                  <a:gd name="T35" fmla="*/ 1349 h 1610"/>
                  <a:gd name="T36" fmla="*/ 0 w 1642"/>
                  <a:gd name="T37" fmla="*/ 0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42" h="1610">
                    <a:moveTo>
                      <a:pt x="0" y="0"/>
                    </a:moveTo>
                    <a:lnTo>
                      <a:pt x="198" y="6"/>
                    </a:lnTo>
                    <a:lnTo>
                      <a:pt x="392" y="22"/>
                    </a:lnTo>
                    <a:lnTo>
                      <a:pt x="584" y="51"/>
                    </a:lnTo>
                    <a:lnTo>
                      <a:pt x="772" y="91"/>
                    </a:lnTo>
                    <a:lnTo>
                      <a:pt x="955" y="142"/>
                    </a:lnTo>
                    <a:lnTo>
                      <a:pt x="1134" y="202"/>
                    </a:lnTo>
                    <a:lnTo>
                      <a:pt x="1310" y="273"/>
                    </a:lnTo>
                    <a:lnTo>
                      <a:pt x="1478" y="352"/>
                    </a:lnTo>
                    <a:lnTo>
                      <a:pt x="1642" y="441"/>
                    </a:lnTo>
                    <a:lnTo>
                      <a:pt x="961" y="1610"/>
                    </a:lnTo>
                    <a:lnTo>
                      <a:pt x="837" y="1543"/>
                    </a:lnTo>
                    <a:lnTo>
                      <a:pt x="708" y="1486"/>
                    </a:lnTo>
                    <a:lnTo>
                      <a:pt x="574" y="1438"/>
                    </a:lnTo>
                    <a:lnTo>
                      <a:pt x="437" y="1400"/>
                    </a:lnTo>
                    <a:lnTo>
                      <a:pt x="295" y="1373"/>
                    </a:lnTo>
                    <a:lnTo>
                      <a:pt x="148" y="1355"/>
                    </a:lnTo>
                    <a:lnTo>
                      <a:pt x="0" y="134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86000">
                    <a:schemeClr val="bg1">
                      <a:lumMod val="85000"/>
                    </a:schemeClr>
                  </a:gs>
                  <a:gs pos="20000">
                    <a:schemeClr val="bg1">
                      <a:lumMod val="95000"/>
                    </a:schemeClr>
                  </a:gs>
                </a:gsLst>
                <a:lin ang="108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65"/>
              <p:cNvSpPr>
                <a:spLocks/>
              </p:cNvSpPr>
              <p:nvPr/>
            </p:nvSpPr>
            <p:spPr bwMode="auto">
              <a:xfrm>
                <a:off x="4387458" y="2589918"/>
                <a:ext cx="836466" cy="838559"/>
              </a:xfrm>
              <a:custGeom>
                <a:avLst/>
                <a:gdLst>
                  <a:gd name="T0" fmla="*/ 421 w 1598"/>
                  <a:gd name="T1" fmla="*/ 0 h 1602"/>
                  <a:gd name="T2" fmla="*/ 1598 w 1598"/>
                  <a:gd name="T3" fmla="*/ 662 h 1602"/>
                  <a:gd name="T4" fmla="*/ 1535 w 1598"/>
                  <a:gd name="T5" fmla="*/ 785 h 1602"/>
                  <a:gd name="T6" fmla="*/ 1480 w 1598"/>
                  <a:gd name="T7" fmla="*/ 912 h 1602"/>
                  <a:gd name="T8" fmla="*/ 1434 w 1598"/>
                  <a:gd name="T9" fmla="*/ 1042 h 1602"/>
                  <a:gd name="T10" fmla="*/ 1399 w 1598"/>
                  <a:gd name="T11" fmla="*/ 1177 h 1602"/>
                  <a:gd name="T12" fmla="*/ 1373 w 1598"/>
                  <a:gd name="T13" fmla="*/ 1315 h 1602"/>
                  <a:gd name="T14" fmla="*/ 1355 w 1598"/>
                  <a:gd name="T15" fmla="*/ 1458 h 1602"/>
                  <a:gd name="T16" fmla="*/ 1351 w 1598"/>
                  <a:gd name="T17" fmla="*/ 1602 h 1602"/>
                  <a:gd name="T18" fmla="*/ 0 w 1598"/>
                  <a:gd name="T19" fmla="*/ 1602 h 1602"/>
                  <a:gd name="T20" fmla="*/ 6 w 1598"/>
                  <a:gd name="T21" fmla="*/ 1410 h 1602"/>
                  <a:gd name="T22" fmla="*/ 22 w 1598"/>
                  <a:gd name="T23" fmla="*/ 1220 h 1602"/>
                  <a:gd name="T24" fmla="*/ 49 w 1598"/>
                  <a:gd name="T25" fmla="*/ 1032 h 1602"/>
                  <a:gd name="T26" fmla="*/ 87 w 1598"/>
                  <a:gd name="T27" fmla="*/ 850 h 1602"/>
                  <a:gd name="T28" fmla="*/ 135 w 1598"/>
                  <a:gd name="T29" fmla="*/ 670 h 1602"/>
                  <a:gd name="T30" fmla="*/ 192 w 1598"/>
                  <a:gd name="T31" fmla="*/ 496 h 1602"/>
                  <a:gd name="T32" fmla="*/ 259 w 1598"/>
                  <a:gd name="T33" fmla="*/ 326 h 1602"/>
                  <a:gd name="T34" fmla="*/ 336 w 1598"/>
                  <a:gd name="T35" fmla="*/ 160 h 1602"/>
                  <a:gd name="T36" fmla="*/ 421 w 1598"/>
                  <a:gd name="T37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98" h="1602">
                    <a:moveTo>
                      <a:pt x="421" y="0"/>
                    </a:moveTo>
                    <a:lnTo>
                      <a:pt x="1598" y="662"/>
                    </a:lnTo>
                    <a:lnTo>
                      <a:pt x="1535" y="785"/>
                    </a:lnTo>
                    <a:lnTo>
                      <a:pt x="1480" y="912"/>
                    </a:lnTo>
                    <a:lnTo>
                      <a:pt x="1434" y="1042"/>
                    </a:lnTo>
                    <a:lnTo>
                      <a:pt x="1399" y="1177"/>
                    </a:lnTo>
                    <a:lnTo>
                      <a:pt x="1373" y="1315"/>
                    </a:lnTo>
                    <a:lnTo>
                      <a:pt x="1355" y="1458"/>
                    </a:lnTo>
                    <a:lnTo>
                      <a:pt x="1351" y="1602"/>
                    </a:lnTo>
                    <a:lnTo>
                      <a:pt x="0" y="1602"/>
                    </a:lnTo>
                    <a:lnTo>
                      <a:pt x="6" y="1410"/>
                    </a:lnTo>
                    <a:lnTo>
                      <a:pt x="22" y="1220"/>
                    </a:lnTo>
                    <a:lnTo>
                      <a:pt x="49" y="1032"/>
                    </a:lnTo>
                    <a:lnTo>
                      <a:pt x="87" y="850"/>
                    </a:lnTo>
                    <a:lnTo>
                      <a:pt x="135" y="670"/>
                    </a:lnTo>
                    <a:lnTo>
                      <a:pt x="192" y="496"/>
                    </a:lnTo>
                    <a:lnTo>
                      <a:pt x="259" y="326"/>
                    </a:lnTo>
                    <a:lnTo>
                      <a:pt x="336" y="160"/>
                    </a:lnTo>
                    <a:lnTo>
                      <a:pt x="421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6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66">
                <a:hlinkClick r:id="rId12"/>
              </p:cNvPr>
              <p:cNvSpPr>
                <a:spLocks/>
              </p:cNvSpPr>
              <p:nvPr/>
            </p:nvSpPr>
            <p:spPr bwMode="auto">
              <a:xfrm>
                <a:off x="4608352" y="1947128"/>
                <a:ext cx="989312" cy="989311"/>
              </a:xfrm>
              <a:custGeom>
                <a:avLst/>
                <a:gdLst>
                  <a:gd name="T0" fmla="*/ 1223 w 1891"/>
                  <a:gd name="T1" fmla="*/ 0 h 1891"/>
                  <a:gd name="T2" fmla="*/ 1891 w 1891"/>
                  <a:gd name="T3" fmla="*/ 1173 h 1891"/>
                  <a:gd name="T4" fmla="*/ 1767 w 1891"/>
                  <a:gd name="T5" fmla="*/ 1250 h 1891"/>
                  <a:gd name="T6" fmla="*/ 1650 w 1891"/>
                  <a:gd name="T7" fmla="*/ 1337 h 1891"/>
                  <a:gd name="T8" fmla="*/ 1539 w 1891"/>
                  <a:gd name="T9" fmla="*/ 1432 h 1891"/>
                  <a:gd name="T10" fmla="*/ 1435 w 1891"/>
                  <a:gd name="T11" fmla="*/ 1537 h 1891"/>
                  <a:gd name="T12" fmla="*/ 1340 w 1891"/>
                  <a:gd name="T13" fmla="*/ 1648 h 1891"/>
                  <a:gd name="T14" fmla="*/ 1255 w 1891"/>
                  <a:gd name="T15" fmla="*/ 1767 h 1891"/>
                  <a:gd name="T16" fmla="*/ 1177 w 1891"/>
                  <a:gd name="T17" fmla="*/ 1891 h 1891"/>
                  <a:gd name="T18" fmla="*/ 0 w 1891"/>
                  <a:gd name="T19" fmla="*/ 1229 h 1891"/>
                  <a:gd name="T20" fmla="*/ 91 w 1891"/>
                  <a:gd name="T21" fmla="*/ 1076 h 1891"/>
                  <a:gd name="T22" fmla="*/ 188 w 1891"/>
                  <a:gd name="T23" fmla="*/ 932 h 1891"/>
                  <a:gd name="T24" fmla="*/ 295 w 1891"/>
                  <a:gd name="T25" fmla="*/ 791 h 1891"/>
                  <a:gd name="T26" fmla="*/ 408 w 1891"/>
                  <a:gd name="T27" fmla="*/ 659 h 1891"/>
                  <a:gd name="T28" fmla="*/ 529 w 1891"/>
                  <a:gd name="T29" fmla="*/ 532 h 1891"/>
                  <a:gd name="T30" fmla="*/ 655 w 1891"/>
                  <a:gd name="T31" fmla="*/ 412 h 1891"/>
                  <a:gd name="T32" fmla="*/ 788 w 1891"/>
                  <a:gd name="T33" fmla="*/ 297 h 1891"/>
                  <a:gd name="T34" fmla="*/ 926 w 1891"/>
                  <a:gd name="T35" fmla="*/ 190 h 1891"/>
                  <a:gd name="T36" fmla="*/ 1073 w 1891"/>
                  <a:gd name="T37" fmla="*/ 91 h 1891"/>
                  <a:gd name="T38" fmla="*/ 1223 w 1891"/>
                  <a:gd name="T39" fmla="*/ 0 h 1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91" h="1891">
                    <a:moveTo>
                      <a:pt x="1223" y="0"/>
                    </a:moveTo>
                    <a:lnTo>
                      <a:pt x="1891" y="1173"/>
                    </a:lnTo>
                    <a:lnTo>
                      <a:pt x="1767" y="1250"/>
                    </a:lnTo>
                    <a:lnTo>
                      <a:pt x="1650" y="1337"/>
                    </a:lnTo>
                    <a:lnTo>
                      <a:pt x="1539" y="1432"/>
                    </a:lnTo>
                    <a:lnTo>
                      <a:pt x="1435" y="1537"/>
                    </a:lnTo>
                    <a:lnTo>
                      <a:pt x="1340" y="1648"/>
                    </a:lnTo>
                    <a:lnTo>
                      <a:pt x="1255" y="1767"/>
                    </a:lnTo>
                    <a:lnTo>
                      <a:pt x="1177" y="1891"/>
                    </a:lnTo>
                    <a:lnTo>
                      <a:pt x="0" y="1229"/>
                    </a:lnTo>
                    <a:lnTo>
                      <a:pt x="91" y="1076"/>
                    </a:lnTo>
                    <a:lnTo>
                      <a:pt x="188" y="932"/>
                    </a:lnTo>
                    <a:lnTo>
                      <a:pt x="295" y="791"/>
                    </a:lnTo>
                    <a:lnTo>
                      <a:pt x="408" y="659"/>
                    </a:lnTo>
                    <a:lnTo>
                      <a:pt x="529" y="532"/>
                    </a:lnTo>
                    <a:lnTo>
                      <a:pt x="655" y="412"/>
                    </a:lnTo>
                    <a:lnTo>
                      <a:pt x="788" y="297"/>
                    </a:lnTo>
                    <a:lnTo>
                      <a:pt x="926" y="190"/>
                    </a:lnTo>
                    <a:lnTo>
                      <a:pt x="1073" y="91"/>
                    </a:lnTo>
                    <a:lnTo>
                      <a:pt x="1223" y="0"/>
                    </a:lnTo>
                    <a:close/>
                  </a:path>
                </a:pathLst>
              </a:custGeom>
              <a:gradFill>
                <a:gsLst>
                  <a:gs pos="86000">
                    <a:schemeClr val="bg1">
                      <a:lumMod val="85000"/>
                    </a:schemeClr>
                  </a:gs>
                  <a:gs pos="17000">
                    <a:schemeClr val="bg1">
                      <a:lumMod val="95000"/>
                    </a:schemeClr>
                  </a:gs>
                </a:gsLst>
                <a:lin ang="108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7"/>
              <p:cNvSpPr>
                <a:spLocks/>
              </p:cNvSpPr>
              <p:nvPr/>
            </p:nvSpPr>
            <p:spPr bwMode="auto">
              <a:xfrm>
                <a:off x="4387458" y="3428477"/>
                <a:ext cx="836466" cy="839606"/>
              </a:xfrm>
              <a:custGeom>
                <a:avLst/>
                <a:gdLst>
                  <a:gd name="T0" fmla="*/ 0 w 1598"/>
                  <a:gd name="T1" fmla="*/ 0 h 1604"/>
                  <a:gd name="T2" fmla="*/ 1351 w 1598"/>
                  <a:gd name="T3" fmla="*/ 0 h 1604"/>
                  <a:gd name="T4" fmla="*/ 1355 w 1598"/>
                  <a:gd name="T5" fmla="*/ 146 h 1604"/>
                  <a:gd name="T6" fmla="*/ 1373 w 1598"/>
                  <a:gd name="T7" fmla="*/ 289 h 1604"/>
                  <a:gd name="T8" fmla="*/ 1399 w 1598"/>
                  <a:gd name="T9" fmla="*/ 427 h 1604"/>
                  <a:gd name="T10" fmla="*/ 1434 w 1598"/>
                  <a:gd name="T11" fmla="*/ 562 h 1604"/>
                  <a:gd name="T12" fmla="*/ 1480 w 1598"/>
                  <a:gd name="T13" fmla="*/ 692 h 1604"/>
                  <a:gd name="T14" fmla="*/ 1535 w 1598"/>
                  <a:gd name="T15" fmla="*/ 819 h 1604"/>
                  <a:gd name="T16" fmla="*/ 1598 w 1598"/>
                  <a:gd name="T17" fmla="*/ 940 h 1604"/>
                  <a:gd name="T18" fmla="*/ 421 w 1598"/>
                  <a:gd name="T19" fmla="*/ 1604 h 1604"/>
                  <a:gd name="T20" fmla="*/ 336 w 1598"/>
                  <a:gd name="T21" fmla="*/ 1444 h 1604"/>
                  <a:gd name="T22" fmla="*/ 261 w 1598"/>
                  <a:gd name="T23" fmla="*/ 1280 h 1604"/>
                  <a:gd name="T24" fmla="*/ 194 w 1598"/>
                  <a:gd name="T25" fmla="*/ 1108 h 1604"/>
                  <a:gd name="T26" fmla="*/ 135 w 1598"/>
                  <a:gd name="T27" fmla="*/ 934 h 1604"/>
                  <a:gd name="T28" fmla="*/ 87 w 1598"/>
                  <a:gd name="T29" fmla="*/ 754 h 1604"/>
                  <a:gd name="T30" fmla="*/ 49 w 1598"/>
                  <a:gd name="T31" fmla="*/ 570 h 1604"/>
                  <a:gd name="T32" fmla="*/ 22 w 1598"/>
                  <a:gd name="T33" fmla="*/ 384 h 1604"/>
                  <a:gd name="T34" fmla="*/ 6 w 1598"/>
                  <a:gd name="T35" fmla="*/ 194 h 1604"/>
                  <a:gd name="T36" fmla="*/ 0 w 1598"/>
                  <a:gd name="T37" fmla="*/ 0 h 1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98" h="1604">
                    <a:moveTo>
                      <a:pt x="0" y="0"/>
                    </a:moveTo>
                    <a:lnTo>
                      <a:pt x="1351" y="0"/>
                    </a:lnTo>
                    <a:lnTo>
                      <a:pt x="1355" y="146"/>
                    </a:lnTo>
                    <a:lnTo>
                      <a:pt x="1373" y="289"/>
                    </a:lnTo>
                    <a:lnTo>
                      <a:pt x="1399" y="427"/>
                    </a:lnTo>
                    <a:lnTo>
                      <a:pt x="1434" y="562"/>
                    </a:lnTo>
                    <a:lnTo>
                      <a:pt x="1480" y="692"/>
                    </a:lnTo>
                    <a:lnTo>
                      <a:pt x="1535" y="819"/>
                    </a:lnTo>
                    <a:lnTo>
                      <a:pt x="1598" y="940"/>
                    </a:lnTo>
                    <a:lnTo>
                      <a:pt x="421" y="1604"/>
                    </a:lnTo>
                    <a:lnTo>
                      <a:pt x="336" y="1444"/>
                    </a:lnTo>
                    <a:lnTo>
                      <a:pt x="261" y="1280"/>
                    </a:lnTo>
                    <a:lnTo>
                      <a:pt x="194" y="1108"/>
                    </a:lnTo>
                    <a:lnTo>
                      <a:pt x="135" y="934"/>
                    </a:lnTo>
                    <a:lnTo>
                      <a:pt x="87" y="754"/>
                    </a:lnTo>
                    <a:lnTo>
                      <a:pt x="49" y="570"/>
                    </a:lnTo>
                    <a:lnTo>
                      <a:pt x="22" y="384"/>
                    </a:lnTo>
                    <a:lnTo>
                      <a:pt x="6" y="194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49000">
                    <a:schemeClr val="bg1">
                      <a:lumMod val="85000"/>
                    </a:schemeClr>
                  </a:gs>
                  <a:gs pos="29000">
                    <a:schemeClr val="bg1">
                      <a:lumMod val="95000"/>
                    </a:schemeClr>
                  </a:gs>
                </a:gsLst>
                <a:lin ang="396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8">
                <a:hlinkClick r:id="rId13"/>
              </p:cNvPr>
              <p:cNvSpPr>
                <a:spLocks/>
              </p:cNvSpPr>
              <p:nvPr/>
            </p:nvSpPr>
            <p:spPr bwMode="auto">
              <a:xfrm>
                <a:off x="5248001" y="1722047"/>
                <a:ext cx="846935" cy="838559"/>
              </a:xfrm>
              <a:custGeom>
                <a:avLst/>
                <a:gdLst>
                  <a:gd name="T0" fmla="*/ 1618 w 1618"/>
                  <a:gd name="T1" fmla="*/ 0 h 1602"/>
                  <a:gd name="T2" fmla="*/ 1618 w 1618"/>
                  <a:gd name="T3" fmla="*/ 0 h 1602"/>
                  <a:gd name="T4" fmla="*/ 1618 w 1618"/>
                  <a:gd name="T5" fmla="*/ 1349 h 1602"/>
                  <a:gd name="T6" fmla="*/ 1618 w 1618"/>
                  <a:gd name="T7" fmla="*/ 1349 h 1602"/>
                  <a:gd name="T8" fmla="*/ 1472 w 1618"/>
                  <a:gd name="T9" fmla="*/ 1355 h 1602"/>
                  <a:gd name="T10" fmla="*/ 1327 w 1618"/>
                  <a:gd name="T11" fmla="*/ 1371 h 1602"/>
                  <a:gd name="T12" fmla="*/ 1187 w 1618"/>
                  <a:gd name="T13" fmla="*/ 1399 h 1602"/>
                  <a:gd name="T14" fmla="*/ 1050 w 1618"/>
                  <a:gd name="T15" fmla="*/ 1436 h 1602"/>
                  <a:gd name="T16" fmla="*/ 920 w 1618"/>
                  <a:gd name="T17" fmla="*/ 1482 h 1602"/>
                  <a:gd name="T18" fmla="*/ 791 w 1618"/>
                  <a:gd name="T19" fmla="*/ 1537 h 1602"/>
                  <a:gd name="T20" fmla="*/ 668 w 1618"/>
                  <a:gd name="T21" fmla="*/ 1602 h 1602"/>
                  <a:gd name="T22" fmla="*/ 0 w 1618"/>
                  <a:gd name="T23" fmla="*/ 429 h 1602"/>
                  <a:gd name="T24" fmla="*/ 160 w 1618"/>
                  <a:gd name="T25" fmla="*/ 342 h 1602"/>
                  <a:gd name="T26" fmla="*/ 328 w 1618"/>
                  <a:gd name="T27" fmla="*/ 265 h 1602"/>
                  <a:gd name="T28" fmla="*/ 500 w 1618"/>
                  <a:gd name="T29" fmla="*/ 196 h 1602"/>
                  <a:gd name="T30" fmla="*/ 676 w 1618"/>
                  <a:gd name="T31" fmla="*/ 136 h 1602"/>
                  <a:gd name="T32" fmla="*/ 856 w 1618"/>
                  <a:gd name="T33" fmla="*/ 89 h 1602"/>
                  <a:gd name="T34" fmla="*/ 1042 w 1618"/>
                  <a:gd name="T35" fmla="*/ 49 h 1602"/>
                  <a:gd name="T36" fmla="*/ 1230 w 1618"/>
                  <a:gd name="T37" fmla="*/ 22 h 1602"/>
                  <a:gd name="T38" fmla="*/ 1422 w 1618"/>
                  <a:gd name="T39" fmla="*/ 4 h 1602"/>
                  <a:gd name="T40" fmla="*/ 1618 w 1618"/>
                  <a:gd name="T41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18" h="1602">
                    <a:moveTo>
                      <a:pt x="1618" y="0"/>
                    </a:moveTo>
                    <a:lnTo>
                      <a:pt x="1618" y="0"/>
                    </a:lnTo>
                    <a:lnTo>
                      <a:pt x="1618" y="1349"/>
                    </a:lnTo>
                    <a:lnTo>
                      <a:pt x="1618" y="1349"/>
                    </a:lnTo>
                    <a:lnTo>
                      <a:pt x="1472" y="1355"/>
                    </a:lnTo>
                    <a:lnTo>
                      <a:pt x="1327" y="1371"/>
                    </a:lnTo>
                    <a:lnTo>
                      <a:pt x="1187" y="1399"/>
                    </a:lnTo>
                    <a:lnTo>
                      <a:pt x="1050" y="1436"/>
                    </a:lnTo>
                    <a:lnTo>
                      <a:pt x="920" y="1482"/>
                    </a:lnTo>
                    <a:lnTo>
                      <a:pt x="791" y="1537"/>
                    </a:lnTo>
                    <a:lnTo>
                      <a:pt x="668" y="1602"/>
                    </a:lnTo>
                    <a:lnTo>
                      <a:pt x="0" y="429"/>
                    </a:lnTo>
                    <a:lnTo>
                      <a:pt x="160" y="342"/>
                    </a:lnTo>
                    <a:lnTo>
                      <a:pt x="328" y="265"/>
                    </a:lnTo>
                    <a:lnTo>
                      <a:pt x="500" y="196"/>
                    </a:lnTo>
                    <a:lnTo>
                      <a:pt x="676" y="136"/>
                    </a:lnTo>
                    <a:lnTo>
                      <a:pt x="856" y="89"/>
                    </a:lnTo>
                    <a:lnTo>
                      <a:pt x="1042" y="49"/>
                    </a:lnTo>
                    <a:lnTo>
                      <a:pt x="1230" y="22"/>
                    </a:lnTo>
                    <a:lnTo>
                      <a:pt x="1422" y="4"/>
                    </a:lnTo>
                    <a:lnTo>
                      <a:pt x="1618" y="0"/>
                    </a:lnTo>
                    <a:close/>
                  </a:path>
                </a:pathLst>
              </a:custGeom>
              <a:gradFill>
                <a:gsLst>
                  <a:gs pos="86000">
                    <a:schemeClr val="bg1">
                      <a:lumMod val="85000"/>
                    </a:schemeClr>
                  </a:gs>
                  <a:gs pos="17000">
                    <a:schemeClr val="bg1">
                      <a:lumMod val="95000"/>
                    </a:schemeClr>
                  </a:gs>
                </a:gsLst>
                <a:lin ang="108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9"/>
              <p:cNvSpPr>
                <a:spLocks/>
              </p:cNvSpPr>
              <p:nvPr/>
            </p:nvSpPr>
            <p:spPr bwMode="auto">
              <a:xfrm>
                <a:off x="6965949" y="2588872"/>
                <a:ext cx="835419" cy="839606"/>
              </a:xfrm>
              <a:custGeom>
                <a:avLst/>
                <a:gdLst>
                  <a:gd name="T0" fmla="*/ 1175 w 1596"/>
                  <a:gd name="T1" fmla="*/ 0 h 1604"/>
                  <a:gd name="T2" fmla="*/ 1260 w 1596"/>
                  <a:gd name="T3" fmla="*/ 160 h 1604"/>
                  <a:gd name="T4" fmla="*/ 1337 w 1596"/>
                  <a:gd name="T5" fmla="*/ 326 h 1604"/>
                  <a:gd name="T6" fmla="*/ 1404 w 1596"/>
                  <a:gd name="T7" fmla="*/ 496 h 1604"/>
                  <a:gd name="T8" fmla="*/ 1462 w 1596"/>
                  <a:gd name="T9" fmla="*/ 672 h 1604"/>
                  <a:gd name="T10" fmla="*/ 1509 w 1596"/>
                  <a:gd name="T11" fmla="*/ 850 h 1604"/>
                  <a:gd name="T12" fmla="*/ 1547 w 1596"/>
                  <a:gd name="T13" fmla="*/ 1034 h 1604"/>
                  <a:gd name="T14" fmla="*/ 1574 w 1596"/>
                  <a:gd name="T15" fmla="*/ 1222 h 1604"/>
                  <a:gd name="T16" fmla="*/ 1592 w 1596"/>
                  <a:gd name="T17" fmla="*/ 1412 h 1604"/>
                  <a:gd name="T18" fmla="*/ 1596 w 1596"/>
                  <a:gd name="T19" fmla="*/ 1604 h 1604"/>
                  <a:gd name="T20" fmla="*/ 247 w 1596"/>
                  <a:gd name="T21" fmla="*/ 1604 h 1604"/>
                  <a:gd name="T22" fmla="*/ 241 w 1596"/>
                  <a:gd name="T23" fmla="*/ 1460 h 1604"/>
                  <a:gd name="T24" fmla="*/ 225 w 1596"/>
                  <a:gd name="T25" fmla="*/ 1317 h 1604"/>
                  <a:gd name="T26" fmla="*/ 199 w 1596"/>
                  <a:gd name="T27" fmla="*/ 1179 h 1604"/>
                  <a:gd name="T28" fmla="*/ 162 w 1596"/>
                  <a:gd name="T29" fmla="*/ 1044 h 1604"/>
                  <a:gd name="T30" fmla="*/ 116 w 1596"/>
                  <a:gd name="T31" fmla="*/ 912 h 1604"/>
                  <a:gd name="T32" fmla="*/ 63 w 1596"/>
                  <a:gd name="T33" fmla="*/ 785 h 1604"/>
                  <a:gd name="T34" fmla="*/ 0 w 1596"/>
                  <a:gd name="T35" fmla="*/ 664 h 1604"/>
                  <a:gd name="T36" fmla="*/ 1175 w 1596"/>
                  <a:gd name="T37" fmla="*/ 0 h 1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96" h="1604">
                    <a:moveTo>
                      <a:pt x="1175" y="0"/>
                    </a:moveTo>
                    <a:lnTo>
                      <a:pt x="1260" y="160"/>
                    </a:lnTo>
                    <a:lnTo>
                      <a:pt x="1337" y="326"/>
                    </a:lnTo>
                    <a:lnTo>
                      <a:pt x="1404" y="496"/>
                    </a:lnTo>
                    <a:lnTo>
                      <a:pt x="1462" y="672"/>
                    </a:lnTo>
                    <a:lnTo>
                      <a:pt x="1509" y="850"/>
                    </a:lnTo>
                    <a:lnTo>
                      <a:pt x="1547" y="1034"/>
                    </a:lnTo>
                    <a:lnTo>
                      <a:pt x="1574" y="1222"/>
                    </a:lnTo>
                    <a:lnTo>
                      <a:pt x="1592" y="1412"/>
                    </a:lnTo>
                    <a:lnTo>
                      <a:pt x="1596" y="1604"/>
                    </a:lnTo>
                    <a:lnTo>
                      <a:pt x="247" y="1604"/>
                    </a:lnTo>
                    <a:lnTo>
                      <a:pt x="241" y="1460"/>
                    </a:lnTo>
                    <a:lnTo>
                      <a:pt x="225" y="1317"/>
                    </a:lnTo>
                    <a:lnTo>
                      <a:pt x="199" y="1179"/>
                    </a:lnTo>
                    <a:lnTo>
                      <a:pt x="162" y="1044"/>
                    </a:lnTo>
                    <a:lnTo>
                      <a:pt x="116" y="912"/>
                    </a:lnTo>
                    <a:lnTo>
                      <a:pt x="63" y="785"/>
                    </a:lnTo>
                    <a:lnTo>
                      <a:pt x="0" y="664"/>
                    </a:lnTo>
                    <a:lnTo>
                      <a:pt x="1175" y="0"/>
                    </a:lnTo>
                    <a:close/>
                  </a:path>
                </a:pathLst>
              </a:custGeom>
              <a:gradFill>
                <a:gsLst>
                  <a:gs pos="86000">
                    <a:schemeClr val="bg1">
                      <a:lumMod val="85000"/>
                    </a:schemeClr>
                  </a:gs>
                  <a:gs pos="17000">
                    <a:schemeClr val="bg1">
                      <a:lumMod val="95000"/>
                    </a:schemeClr>
                  </a:gs>
                </a:gsLst>
                <a:lin ang="1500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70"/>
              <p:cNvSpPr>
                <a:spLocks/>
              </p:cNvSpPr>
              <p:nvPr/>
            </p:nvSpPr>
            <p:spPr bwMode="auto">
              <a:xfrm>
                <a:off x="6598491" y="1953408"/>
                <a:ext cx="981983" cy="983030"/>
              </a:xfrm>
              <a:custGeom>
                <a:avLst/>
                <a:gdLst>
                  <a:gd name="T0" fmla="*/ 681 w 1878"/>
                  <a:gd name="T1" fmla="*/ 0 h 1879"/>
                  <a:gd name="T2" fmla="*/ 843 w 1878"/>
                  <a:gd name="T3" fmla="*/ 103 h 1879"/>
                  <a:gd name="T4" fmla="*/ 999 w 1878"/>
                  <a:gd name="T5" fmla="*/ 214 h 1879"/>
                  <a:gd name="T6" fmla="*/ 1150 w 1878"/>
                  <a:gd name="T7" fmla="*/ 332 h 1879"/>
                  <a:gd name="T8" fmla="*/ 1292 w 1878"/>
                  <a:gd name="T9" fmla="*/ 461 h 1879"/>
                  <a:gd name="T10" fmla="*/ 1427 w 1878"/>
                  <a:gd name="T11" fmla="*/ 597 h 1879"/>
                  <a:gd name="T12" fmla="*/ 1551 w 1878"/>
                  <a:gd name="T13" fmla="*/ 742 h 1879"/>
                  <a:gd name="T14" fmla="*/ 1670 w 1878"/>
                  <a:gd name="T15" fmla="*/ 892 h 1879"/>
                  <a:gd name="T16" fmla="*/ 1779 w 1878"/>
                  <a:gd name="T17" fmla="*/ 1050 h 1879"/>
                  <a:gd name="T18" fmla="*/ 1878 w 1878"/>
                  <a:gd name="T19" fmla="*/ 1215 h 1879"/>
                  <a:gd name="T20" fmla="*/ 703 w 1878"/>
                  <a:gd name="T21" fmla="*/ 1879 h 1879"/>
                  <a:gd name="T22" fmla="*/ 626 w 1878"/>
                  <a:gd name="T23" fmla="*/ 1757 h 1879"/>
                  <a:gd name="T24" fmla="*/ 540 w 1878"/>
                  <a:gd name="T25" fmla="*/ 1640 h 1879"/>
                  <a:gd name="T26" fmla="*/ 447 w 1878"/>
                  <a:gd name="T27" fmla="*/ 1529 h 1879"/>
                  <a:gd name="T28" fmla="*/ 347 w 1878"/>
                  <a:gd name="T29" fmla="*/ 1426 h 1879"/>
                  <a:gd name="T30" fmla="*/ 238 w 1878"/>
                  <a:gd name="T31" fmla="*/ 1333 h 1879"/>
                  <a:gd name="T32" fmla="*/ 123 w 1878"/>
                  <a:gd name="T33" fmla="*/ 1246 h 1879"/>
                  <a:gd name="T34" fmla="*/ 0 w 1878"/>
                  <a:gd name="T35" fmla="*/ 1169 h 1879"/>
                  <a:gd name="T36" fmla="*/ 681 w 1878"/>
                  <a:gd name="T37" fmla="*/ 0 h 18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78" h="1879">
                    <a:moveTo>
                      <a:pt x="681" y="0"/>
                    </a:moveTo>
                    <a:lnTo>
                      <a:pt x="843" y="103"/>
                    </a:lnTo>
                    <a:lnTo>
                      <a:pt x="999" y="214"/>
                    </a:lnTo>
                    <a:lnTo>
                      <a:pt x="1150" y="332"/>
                    </a:lnTo>
                    <a:lnTo>
                      <a:pt x="1292" y="461"/>
                    </a:lnTo>
                    <a:lnTo>
                      <a:pt x="1427" y="597"/>
                    </a:lnTo>
                    <a:lnTo>
                      <a:pt x="1551" y="742"/>
                    </a:lnTo>
                    <a:lnTo>
                      <a:pt x="1670" y="892"/>
                    </a:lnTo>
                    <a:lnTo>
                      <a:pt x="1779" y="1050"/>
                    </a:lnTo>
                    <a:lnTo>
                      <a:pt x="1878" y="1215"/>
                    </a:lnTo>
                    <a:lnTo>
                      <a:pt x="703" y="1879"/>
                    </a:lnTo>
                    <a:lnTo>
                      <a:pt x="626" y="1757"/>
                    </a:lnTo>
                    <a:lnTo>
                      <a:pt x="540" y="1640"/>
                    </a:lnTo>
                    <a:lnTo>
                      <a:pt x="447" y="1529"/>
                    </a:lnTo>
                    <a:lnTo>
                      <a:pt x="347" y="1426"/>
                    </a:lnTo>
                    <a:lnTo>
                      <a:pt x="238" y="1333"/>
                    </a:lnTo>
                    <a:lnTo>
                      <a:pt x="123" y="1246"/>
                    </a:lnTo>
                    <a:lnTo>
                      <a:pt x="0" y="1169"/>
                    </a:lnTo>
                    <a:lnTo>
                      <a:pt x="681" y="0"/>
                    </a:lnTo>
                    <a:close/>
                  </a:path>
                </a:pathLst>
              </a:custGeom>
              <a:gradFill>
                <a:gsLst>
                  <a:gs pos="86000">
                    <a:schemeClr val="bg1">
                      <a:lumMod val="85000"/>
                    </a:schemeClr>
                  </a:gs>
                  <a:gs pos="17000">
                    <a:schemeClr val="bg1">
                      <a:lumMod val="95000"/>
                    </a:schemeClr>
                  </a:gs>
                </a:gsLst>
                <a:lin ang="1500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71"/>
              <p:cNvSpPr>
                <a:spLocks/>
              </p:cNvSpPr>
              <p:nvPr/>
            </p:nvSpPr>
            <p:spPr bwMode="auto">
              <a:xfrm>
                <a:off x="4608352" y="3920516"/>
                <a:ext cx="983030" cy="983030"/>
              </a:xfrm>
              <a:custGeom>
                <a:avLst/>
                <a:gdLst>
                  <a:gd name="T0" fmla="*/ 1177 w 1880"/>
                  <a:gd name="T1" fmla="*/ 0 h 1879"/>
                  <a:gd name="T2" fmla="*/ 1253 w 1880"/>
                  <a:gd name="T3" fmla="*/ 124 h 1879"/>
                  <a:gd name="T4" fmla="*/ 1338 w 1880"/>
                  <a:gd name="T5" fmla="*/ 241 h 1879"/>
                  <a:gd name="T6" fmla="*/ 1431 w 1880"/>
                  <a:gd name="T7" fmla="*/ 350 h 1879"/>
                  <a:gd name="T8" fmla="*/ 1531 w 1880"/>
                  <a:gd name="T9" fmla="*/ 453 h 1879"/>
                  <a:gd name="T10" fmla="*/ 1640 w 1880"/>
                  <a:gd name="T11" fmla="*/ 548 h 1879"/>
                  <a:gd name="T12" fmla="*/ 1757 w 1880"/>
                  <a:gd name="T13" fmla="*/ 635 h 1879"/>
                  <a:gd name="T14" fmla="*/ 1880 w 1880"/>
                  <a:gd name="T15" fmla="*/ 712 h 1879"/>
                  <a:gd name="T16" fmla="*/ 1199 w 1880"/>
                  <a:gd name="T17" fmla="*/ 1879 h 1879"/>
                  <a:gd name="T18" fmla="*/ 1035 w 1880"/>
                  <a:gd name="T19" fmla="*/ 1778 h 1879"/>
                  <a:gd name="T20" fmla="*/ 879 w 1880"/>
                  <a:gd name="T21" fmla="*/ 1667 h 1879"/>
                  <a:gd name="T22" fmla="*/ 730 w 1880"/>
                  <a:gd name="T23" fmla="*/ 1547 h 1879"/>
                  <a:gd name="T24" fmla="*/ 588 w 1880"/>
                  <a:gd name="T25" fmla="*/ 1418 h 1879"/>
                  <a:gd name="T26" fmla="*/ 453 w 1880"/>
                  <a:gd name="T27" fmla="*/ 1283 h 1879"/>
                  <a:gd name="T28" fmla="*/ 327 w 1880"/>
                  <a:gd name="T29" fmla="*/ 1139 h 1879"/>
                  <a:gd name="T30" fmla="*/ 210 w 1880"/>
                  <a:gd name="T31" fmla="*/ 987 h 1879"/>
                  <a:gd name="T32" fmla="*/ 101 w 1880"/>
                  <a:gd name="T33" fmla="*/ 830 h 1879"/>
                  <a:gd name="T34" fmla="*/ 0 w 1880"/>
                  <a:gd name="T35" fmla="*/ 664 h 1879"/>
                  <a:gd name="T36" fmla="*/ 1177 w 1880"/>
                  <a:gd name="T37" fmla="*/ 0 h 18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80" h="1879">
                    <a:moveTo>
                      <a:pt x="1177" y="0"/>
                    </a:moveTo>
                    <a:lnTo>
                      <a:pt x="1253" y="124"/>
                    </a:lnTo>
                    <a:lnTo>
                      <a:pt x="1338" y="241"/>
                    </a:lnTo>
                    <a:lnTo>
                      <a:pt x="1431" y="350"/>
                    </a:lnTo>
                    <a:lnTo>
                      <a:pt x="1531" y="453"/>
                    </a:lnTo>
                    <a:lnTo>
                      <a:pt x="1640" y="548"/>
                    </a:lnTo>
                    <a:lnTo>
                      <a:pt x="1757" y="635"/>
                    </a:lnTo>
                    <a:lnTo>
                      <a:pt x="1880" y="712"/>
                    </a:lnTo>
                    <a:lnTo>
                      <a:pt x="1199" y="1879"/>
                    </a:lnTo>
                    <a:lnTo>
                      <a:pt x="1035" y="1778"/>
                    </a:lnTo>
                    <a:lnTo>
                      <a:pt x="879" y="1667"/>
                    </a:lnTo>
                    <a:lnTo>
                      <a:pt x="730" y="1547"/>
                    </a:lnTo>
                    <a:lnTo>
                      <a:pt x="588" y="1418"/>
                    </a:lnTo>
                    <a:lnTo>
                      <a:pt x="453" y="1283"/>
                    </a:lnTo>
                    <a:lnTo>
                      <a:pt x="327" y="1139"/>
                    </a:lnTo>
                    <a:lnTo>
                      <a:pt x="210" y="987"/>
                    </a:lnTo>
                    <a:lnTo>
                      <a:pt x="101" y="830"/>
                    </a:lnTo>
                    <a:lnTo>
                      <a:pt x="0" y="664"/>
                    </a:lnTo>
                    <a:lnTo>
                      <a:pt x="1177" y="0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lumMod val="85000"/>
                    </a:schemeClr>
                  </a:gs>
                  <a:gs pos="48000">
                    <a:schemeClr val="bg1">
                      <a:lumMod val="95000"/>
                    </a:schemeClr>
                  </a:gs>
                </a:gsLst>
                <a:lin ang="300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72">
                <a:hlinkClick r:id="rId11"/>
              </p:cNvPr>
              <p:cNvSpPr>
                <a:spLocks/>
              </p:cNvSpPr>
              <p:nvPr/>
            </p:nvSpPr>
            <p:spPr bwMode="auto">
              <a:xfrm>
                <a:off x="6591163" y="3920516"/>
                <a:ext cx="990358" cy="990358"/>
              </a:xfrm>
              <a:custGeom>
                <a:avLst/>
                <a:gdLst>
                  <a:gd name="T0" fmla="*/ 716 w 1893"/>
                  <a:gd name="T1" fmla="*/ 0 h 1893"/>
                  <a:gd name="T2" fmla="*/ 1893 w 1893"/>
                  <a:gd name="T3" fmla="*/ 664 h 1893"/>
                  <a:gd name="T4" fmla="*/ 1802 w 1893"/>
                  <a:gd name="T5" fmla="*/ 815 h 1893"/>
                  <a:gd name="T6" fmla="*/ 1703 w 1893"/>
                  <a:gd name="T7" fmla="*/ 961 h 1893"/>
                  <a:gd name="T8" fmla="*/ 1596 w 1893"/>
                  <a:gd name="T9" fmla="*/ 1099 h 1893"/>
                  <a:gd name="T10" fmla="*/ 1483 w 1893"/>
                  <a:gd name="T11" fmla="*/ 1234 h 1893"/>
                  <a:gd name="T12" fmla="*/ 1365 w 1893"/>
                  <a:gd name="T13" fmla="*/ 1361 h 1893"/>
                  <a:gd name="T14" fmla="*/ 1238 w 1893"/>
                  <a:gd name="T15" fmla="*/ 1481 h 1893"/>
                  <a:gd name="T16" fmla="*/ 1103 w 1893"/>
                  <a:gd name="T17" fmla="*/ 1596 h 1893"/>
                  <a:gd name="T18" fmla="*/ 965 w 1893"/>
                  <a:gd name="T19" fmla="*/ 1701 h 1893"/>
                  <a:gd name="T20" fmla="*/ 821 w 1893"/>
                  <a:gd name="T21" fmla="*/ 1802 h 1893"/>
                  <a:gd name="T22" fmla="*/ 670 w 1893"/>
                  <a:gd name="T23" fmla="*/ 1893 h 1893"/>
                  <a:gd name="T24" fmla="*/ 0 w 1893"/>
                  <a:gd name="T25" fmla="*/ 720 h 1893"/>
                  <a:gd name="T26" fmla="*/ 124 w 1893"/>
                  <a:gd name="T27" fmla="*/ 641 h 1893"/>
                  <a:gd name="T28" fmla="*/ 243 w 1893"/>
                  <a:gd name="T29" fmla="*/ 554 h 1893"/>
                  <a:gd name="T30" fmla="*/ 354 w 1893"/>
                  <a:gd name="T31" fmla="*/ 459 h 1893"/>
                  <a:gd name="T32" fmla="*/ 457 w 1893"/>
                  <a:gd name="T33" fmla="*/ 356 h 1893"/>
                  <a:gd name="T34" fmla="*/ 551 w 1893"/>
                  <a:gd name="T35" fmla="*/ 243 h 1893"/>
                  <a:gd name="T36" fmla="*/ 639 w 1893"/>
                  <a:gd name="T37" fmla="*/ 124 h 1893"/>
                  <a:gd name="T38" fmla="*/ 716 w 1893"/>
                  <a:gd name="T39" fmla="*/ 0 h 1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93" h="1893">
                    <a:moveTo>
                      <a:pt x="716" y="0"/>
                    </a:moveTo>
                    <a:lnTo>
                      <a:pt x="1893" y="664"/>
                    </a:lnTo>
                    <a:lnTo>
                      <a:pt x="1802" y="815"/>
                    </a:lnTo>
                    <a:lnTo>
                      <a:pt x="1703" y="961"/>
                    </a:lnTo>
                    <a:lnTo>
                      <a:pt x="1596" y="1099"/>
                    </a:lnTo>
                    <a:lnTo>
                      <a:pt x="1483" y="1234"/>
                    </a:lnTo>
                    <a:lnTo>
                      <a:pt x="1365" y="1361"/>
                    </a:lnTo>
                    <a:lnTo>
                      <a:pt x="1238" y="1481"/>
                    </a:lnTo>
                    <a:lnTo>
                      <a:pt x="1103" y="1596"/>
                    </a:lnTo>
                    <a:lnTo>
                      <a:pt x="965" y="1701"/>
                    </a:lnTo>
                    <a:lnTo>
                      <a:pt x="821" y="1802"/>
                    </a:lnTo>
                    <a:lnTo>
                      <a:pt x="670" y="1893"/>
                    </a:lnTo>
                    <a:lnTo>
                      <a:pt x="0" y="720"/>
                    </a:lnTo>
                    <a:lnTo>
                      <a:pt x="124" y="641"/>
                    </a:lnTo>
                    <a:lnTo>
                      <a:pt x="243" y="554"/>
                    </a:lnTo>
                    <a:lnTo>
                      <a:pt x="354" y="459"/>
                    </a:lnTo>
                    <a:lnTo>
                      <a:pt x="457" y="356"/>
                    </a:lnTo>
                    <a:lnTo>
                      <a:pt x="551" y="243"/>
                    </a:lnTo>
                    <a:lnTo>
                      <a:pt x="639" y="124"/>
                    </a:lnTo>
                    <a:lnTo>
                      <a:pt x="716" y="0"/>
                    </a:lnTo>
                    <a:close/>
                  </a:path>
                </a:pathLst>
              </a:custGeom>
              <a:gradFill>
                <a:gsLst>
                  <a:gs pos="87000">
                    <a:schemeClr val="bg1">
                      <a:lumMod val="85000"/>
                    </a:schemeClr>
                  </a:gs>
                  <a:gs pos="24000">
                    <a:schemeClr val="bg1">
                      <a:lumMod val="95000"/>
                    </a:schemeClr>
                  </a:gs>
                </a:gsLst>
                <a:lin ang="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73">
                <a:hlinkClick r:id="rId14"/>
              </p:cNvPr>
              <p:cNvSpPr>
                <a:spLocks/>
              </p:cNvSpPr>
              <p:nvPr/>
            </p:nvSpPr>
            <p:spPr bwMode="auto">
              <a:xfrm>
                <a:off x="6965949" y="3428477"/>
                <a:ext cx="835419" cy="839606"/>
              </a:xfrm>
              <a:custGeom>
                <a:avLst/>
                <a:gdLst>
                  <a:gd name="T0" fmla="*/ 247 w 1596"/>
                  <a:gd name="T1" fmla="*/ 0 h 1604"/>
                  <a:gd name="T2" fmla="*/ 1596 w 1596"/>
                  <a:gd name="T3" fmla="*/ 0 h 1604"/>
                  <a:gd name="T4" fmla="*/ 1592 w 1596"/>
                  <a:gd name="T5" fmla="*/ 194 h 1604"/>
                  <a:gd name="T6" fmla="*/ 1574 w 1596"/>
                  <a:gd name="T7" fmla="*/ 384 h 1604"/>
                  <a:gd name="T8" fmla="*/ 1547 w 1596"/>
                  <a:gd name="T9" fmla="*/ 570 h 1604"/>
                  <a:gd name="T10" fmla="*/ 1509 w 1596"/>
                  <a:gd name="T11" fmla="*/ 754 h 1604"/>
                  <a:gd name="T12" fmla="*/ 1462 w 1596"/>
                  <a:gd name="T13" fmla="*/ 932 h 1604"/>
                  <a:gd name="T14" fmla="*/ 1404 w 1596"/>
                  <a:gd name="T15" fmla="*/ 1108 h 1604"/>
                  <a:gd name="T16" fmla="*/ 1337 w 1596"/>
                  <a:gd name="T17" fmla="*/ 1278 h 1604"/>
                  <a:gd name="T18" fmla="*/ 1262 w 1596"/>
                  <a:gd name="T19" fmla="*/ 1444 h 1604"/>
                  <a:gd name="T20" fmla="*/ 1177 w 1596"/>
                  <a:gd name="T21" fmla="*/ 1604 h 1604"/>
                  <a:gd name="T22" fmla="*/ 0 w 1596"/>
                  <a:gd name="T23" fmla="*/ 940 h 1604"/>
                  <a:gd name="T24" fmla="*/ 63 w 1596"/>
                  <a:gd name="T25" fmla="*/ 819 h 1604"/>
                  <a:gd name="T26" fmla="*/ 116 w 1596"/>
                  <a:gd name="T27" fmla="*/ 692 h 1604"/>
                  <a:gd name="T28" fmla="*/ 162 w 1596"/>
                  <a:gd name="T29" fmla="*/ 562 h 1604"/>
                  <a:gd name="T30" fmla="*/ 199 w 1596"/>
                  <a:gd name="T31" fmla="*/ 425 h 1604"/>
                  <a:gd name="T32" fmla="*/ 225 w 1596"/>
                  <a:gd name="T33" fmla="*/ 287 h 1604"/>
                  <a:gd name="T34" fmla="*/ 241 w 1596"/>
                  <a:gd name="T35" fmla="*/ 146 h 1604"/>
                  <a:gd name="T36" fmla="*/ 247 w 1596"/>
                  <a:gd name="T37" fmla="*/ 0 h 1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96" h="1604">
                    <a:moveTo>
                      <a:pt x="247" y="0"/>
                    </a:moveTo>
                    <a:lnTo>
                      <a:pt x="1596" y="0"/>
                    </a:lnTo>
                    <a:lnTo>
                      <a:pt x="1592" y="194"/>
                    </a:lnTo>
                    <a:lnTo>
                      <a:pt x="1574" y="384"/>
                    </a:lnTo>
                    <a:lnTo>
                      <a:pt x="1547" y="570"/>
                    </a:lnTo>
                    <a:lnTo>
                      <a:pt x="1509" y="754"/>
                    </a:lnTo>
                    <a:lnTo>
                      <a:pt x="1462" y="932"/>
                    </a:lnTo>
                    <a:lnTo>
                      <a:pt x="1404" y="1108"/>
                    </a:lnTo>
                    <a:lnTo>
                      <a:pt x="1337" y="1278"/>
                    </a:lnTo>
                    <a:lnTo>
                      <a:pt x="1262" y="1444"/>
                    </a:lnTo>
                    <a:lnTo>
                      <a:pt x="1177" y="1604"/>
                    </a:lnTo>
                    <a:lnTo>
                      <a:pt x="0" y="940"/>
                    </a:lnTo>
                    <a:lnTo>
                      <a:pt x="63" y="819"/>
                    </a:lnTo>
                    <a:lnTo>
                      <a:pt x="116" y="692"/>
                    </a:lnTo>
                    <a:lnTo>
                      <a:pt x="162" y="562"/>
                    </a:lnTo>
                    <a:lnTo>
                      <a:pt x="199" y="425"/>
                    </a:lnTo>
                    <a:lnTo>
                      <a:pt x="225" y="287"/>
                    </a:lnTo>
                    <a:lnTo>
                      <a:pt x="241" y="146"/>
                    </a:lnTo>
                    <a:lnTo>
                      <a:pt x="247" y="0"/>
                    </a:lnTo>
                    <a:close/>
                  </a:path>
                </a:pathLst>
              </a:custGeom>
              <a:gradFill>
                <a:gsLst>
                  <a:gs pos="86000">
                    <a:schemeClr val="bg1">
                      <a:lumMod val="85000"/>
                    </a:schemeClr>
                  </a:gs>
                  <a:gs pos="17000">
                    <a:schemeClr val="bg1">
                      <a:lumMod val="95000"/>
                    </a:schemeClr>
                  </a:gs>
                </a:gsLst>
                <a:lin ang="1680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74">
                <a:hlinkClick r:id="rId15"/>
              </p:cNvPr>
              <p:cNvSpPr>
                <a:spLocks/>
              </p:cNvSpPr>
              <p:nvPr/>
            </p:nvSpPr>
            <p:spPr bwMode="auto">
              <a:xfrm>
                <a:off x="5235439" y="4293208"/>
                <a:ext cx="859497" cy="842747"/>
              </a:xfrm>
              <a:custGeom>
                <a:avLst/>
                <a:gdLst>
                  <a:gd name="T0" fmla="*/ 681 w 1642"/>
                  <a:gd name="T1" fmla="*/ 0 h 1610"/>
                  <a:gd name="T2" fmla="*/ 803 w 1642"/>
                  <a:gd name="T3" fmla="*/ 65 h 1610"/>
                  <a:gd name="T4" fmla="*/ 932 w 1642"/>
                  <a:gd name="T5" fmla="*/ 122 h 1610"/>
                  <a:gd name="T6" fmla="*/ 1066 w 1642"/>
                  <a:gd name="T7" fmla="*/ 172 h 1610"/>
                  <a:gd name="T8" fmla="*/ 1205 w 1642"/>
                  <a:gd name="T9" fmla="*/ 209 h 1610"/>
                  <a:gd name="T10" fmla="*/ 1347 w 1642"/>
                  <a:gd name="T11" fmla="*/ 237 h 1610"/>
                  <a:gd name="T12" fmla="*/ 1492 w 1642"/>
                  <a:gd name="T13" fmla="*/ 253 h 1610"/>
                  <a:gd name="T14" fmla="*/ 1642 w 1642"/>
                  <a:gd name="T15" fmla="*/ 259 h 1610"/>
                  <a:gd name="T16" fmla="*/ 1642 w 1642"/>
                  <a:gd name="T17" fmla="*/ 259 h 1610"/>
                  <a:gd name="T18" fmla="*/ 1642 w 1642"/>
                  <a:gd name="T19" fmla="*/ 1610 h 1610"/>
                  <a:gd name="T20" fmla="*/ 1642 w 1642"/>
                  <a:gd name="T21" fmla="*/ 1610 h 1610"/>
                  <a:gd name="T22" fmla="*/ 1444 w 1642"/>
                  <a:gd name="T23" fmla="*/ 1604 h 1610"/>
                  <a:gd name="T24" fmla="*/ 1248 w 1642"/>
                  <a:gd name="T25" fmla="*/ 1586 h 1610"/>
                  <a:gd name="T26" fmla="*/ 1056 w 1642"/>
                  <a:gd name="T27" fmla="*/ 1559 h 1610"/>
                  <a:gd name="T28" fmla="*/ 869 w 1642"/>
                  <a:gd name="T29" fmla="*/ 1517 h 1610"/>
                  <a:gd name="T30" fmla="*/ 687 w 1642"/>
                  <a:gd name="T31" fmla="*/ 1468 h 1610"/>
                  <a:gd name="T32" fmla="*/ 507 w 1642"/>
                  <a:gd name="T33" fmla="*/ 1406 h 1610"/>
                  <a:gd name="T34" fmla="*/ 332 w 1642"/>
                  <a:gd name="T35" fmla="*/ 1337 h 1610"/>
                  <a:gd name="T36" fmla="*/ 162 w 1642"/>
                  <a:gd name="T37" fmla="*/ 1256 h 1610"/>
                  <a:gd name="T38" fmla="*/ 0 w 1642"/>
                  <a:gd name="T39" fmla="*/ 1167 h 1610"/>
                  <a:gd name="T40" fmla="*/ 681 w 1642"/>
                  <a:gd name="T41" fmla="*/ 0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42" h="1610">
                    <a:moveTo>
                      <a:pt x="681" y="0"/>
                    </a:moveTo>
                    <a:lnTo>
                      <a:pt x="803" y="65"/>
                    </a:lnTo>
                    <a:lnTo>
                      <a:pt x="932" y="122"/>
                    </a:lnTo>
                    <a:lnTo>
                      <a:pt x="1066" y="172"/>
                    </a:lnTo>
                    <a:lnTo>
                      <a:pt x="1205" y="209"/>
                    </a:lnTo>
                    <a:lnTo>
                      <a:pt x="1347" y="237"/>
                    </a:lnTo>
                    <a:lnTo>
                      <a:pt x="1492" y="253"/>
                    </a:lnTo>
                    <a:lnTo>
                      <a:pt x="1642" y="259"/>
                    </a:lnTo>
                    <a:lnTo>
                      <a:pt x="1642" y="259"/>
                    </a:lnTo>
                    <a:lnTo>
                      <a:pt x="1642" y="1610"/>
                    </a:lnTo>
                    <a:lnTo>
                      <a:pt x="1642" y="1610"/>
                    </a:lnTo>
                    <a:lnTo>
                      <a:pt x="1444" y="1604"/>
                    </a:lnTo>
                    <a:lnTo>
                      <a:pt x="1248" y="1586"/>
                    </a:lnTo>
                    <a:lnTo>
                      <a:pt x="1056" y="1559"/>
                    </a:lnTo>
                    <a:lnTo>
                      <a:pt x="869" y="1517"/>
                    </a:lnTo>
                    <a:lnTo>
                      <a:pt x="687" y="1468"/>
                    </a:lnTo>
                    <a:lnTo>
                      <a:pt x="507" y="1406"/>
                    </a:lnTo>
                    <a:lnTo>
                      <a:pt x="332" y="1337"/>
                    </a:lnTo>
                    <a:lnTo>
                      <a:pt x="162" y="1256"/>
                    </a:lnTo>
                    <a:lnTo>
                      <a:pt x="0" y="1167"/>
                    </a:lnTo>
                    <a:lnTo>
                      <a:pt x="681" y="0"/>
                    </a:lnTo>
                    <a:close/>
                  </a:path>
                </a:pathLst>
              </a:custGeom>
              <a:gradFill>
                <a:gsLst>
                  <a:gs pos="87000">
                    <a:schemeClr val="bg1">
                      <a:lumMod val="85000"/>
                    </a:schemeClr>
                  </a:gs>
                  <a:gs pos="24000">
                    <a:schemeClr val="bg1">
                      <a:lumMod val="95000"/>
                    </a:schemeClr>
                  </a:gs>
                </a:gsLst>
                <a:lin ang="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75"/>
              <p:cNvSpPr>
                <a:spLocks/>
              </p:cNvSpPr>
              <p:nvPr/>
            </p:nvSpPr>
            <p:spPr bwMode="auto">
              <a:xfrm>
                <a:off x="6094937" y="4297396"/>
                <a:ext cx="846935" cy="838559"/>
              </a:xfrm>
              <a:custGeom>
                <a:avLst/>
                <a:gdLst>
                  <a:gd name="T0" fmla="*/ 948 w 1618"/>
                  <a:gd name="T1" fmla="*/ 0 h 1602"/>
                  <a:gd name="T2" fmla="*/ 1618 w 1618"/>
                  <a:gd name="T3" fmla="*/ 1173 h 1602"/>
                  <a:gd name="T4" fmla="*/ 1456 w 1618"/>
                  <a:gd name="T5" fmla="*/ 1260 h 1602"/>
                  <a:gd name="T6" fmla="*/ 1290 w 1618"/>
                  <a:gd name="T7" fmla="*/ 1337 h 1602"/>
                  <a:gd name="T8" fmla="*/ 1118 w 1618"/>
                  <a:gd name="T9" fmla="*/ 1406 h 1602"/>
                  <a:gd name="T10" fmla="*/ 942 w 1618"/>
                  <a:gd name="T11" fmla="*/ 1464 h 1602"/>
                  <a:gd name="T12" fmla="*/ 760 w 1618"/>
                  <a:gd name="T13" fmla="*/ 1513 h 1602"/>
                  <a:gd name="T14" fmla="*/ 576 w 1618"/>
                  <a:gd name="T15" fmla="*/ 1551 h 1602"/>
                  <a:gd name="T16" fmla="*/ 386 w 1618"/>
                  <a:gd name="T17" fmla="*/ 1580 h 1602"/>
                  <a:gd name="T18" fmla="*/ 194 w 1618"/>
                  <a:gd name="T19" fmla="*/ 1596 h 1602"/>
                  <a:gd name="T20" fmla="*/ 0 w 1618"/>
                  <a:gd name="T21" fmla="*/ 1602 h 1602"/>
                  <a:gd name="T22" fmla="*/ 0 w 1618"/>
                  <a:gd name="T23" fmla="*/ 251 h 1602"/>
                  <a:gd name="T24" fmla="*/ 146 w 1618"/>
                  <a:gd name="T25" fmla="*/ 245 h 1602"/>
                  <a:gd name="T26" fmla="*/ 289 w 1618"/>
                  <a:gd name="T27" fmla="*/ 229 h 1602"/>
                  <a:gd name="T28" fmla="*/ 429 w 1618"/>
                  <a:gd name="T29" fmla="*/ 203 h 1602"/>
                  <a:gd name="T30" fmla="*/ 566 w 1618"/>
                  <a:gd name="T31" fmla="*/ 166 h 1602"/>
                  <a:gd name="T32" fmla="*/ 698 w 1618"/>
                  <a:gd name="T33" fmla="*/ 120 h 1602"/>
                  <a:gd name="T34" fmla="*/ 825 w 1618"/>
                  <a:gd name="T35" fmla="*/ 63 h 1602"/>
                  <a:gd name="T36" fmla="*/ 948 w 1618"/>
                  <a:gd name="T37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18" h="1602">
                    <a:moveTo>
                      <a:pt x="948" y="0"/>
                    </a:moveTo>
                    <a:lnTo>
                      <a:pt x="1618" y="1173"/>
                    </a:lnTo>
                    <a:lnTo>
                      <a:pt x="1456" y="1260"/>
                    </a:lnTo>
                    <a:lnTo>
                      <a:pt x="1290" y="1337"/>
                    </a:lnTo>
                    <a:lnTo>
                      <a:pt x="1118" y="1406"/>
                    </a:lnTo>
                    <a:lnTo>
                      <a:pt x="942" y="1464"/>
                    </a:lnTo>
                    <a:lnTo>
                      <a:pt x="760" y="1513"/>
                    </a:lnTo>
                    <a:lnTo>
                      <a:pt x="576" y="1551"/>
                    </a:lnTo>
                    <a:lnTo>
                      <a:pt x="386" y="1580"/>
                    </a:lnTo>
                    <a:lnTo>
                      <a:pt x="194" y="1596"/>
                    </a:lnTo>
                    <a:lnTo>
                      <a:pt x="0" y="1602"/>
                    </a:lnTo>
                    <a:lnTo>
                      <a:pt x="0" y="251"/>
                    </a:lnTo>
                    <a:lnTo>
                      <a:pt x="146" y="245"/>
                    </a:lnTo>
                    <a:lnTo>
                      <a:pt x="289" y="229"/>
                    </a:lnTo>
                    <a:lnTo>
                      <a:pt x="429" y="203"/>
                    </a:lnTo>
                    <a:lnTo>
                      <a:pt x="566" y="166"/>
                    </a:lnTo>
                    <a:lnTo>
                      <a:pt x="698" y="120"/>
                    </a:lnTo>
                    <a:lnTo>
                      <a:pt x="825" y="63"/>
                    </a:lnTo>
                    <a:lnTo>
                      <a:pt x="948" y="0"/>
                    </a:lnTo>
                    <a:close/>
                  </a:path>
                </a:pathLst>
              </a:custGeom>
              <a:gradFill>
                <a:gsLst>
                  <a:gs pos="87000">
                    <a:schemeClr val="bg1">
                      <a:lumMod val="85000"/>
                    </a:schemeClr>
                  </a:gs>
                  <a:gs pos="24000">
                    <a:schemeClr val="bg1">
                      <a:lumMod val="95000"/>
                    </a:schemeClr>
                  </a:gs>
                </a:gsLst>
                <a:lin ang="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4953700" y="2276380"/>
              <a:ext cx="345816" cy="381129"/>
              <a:chOff x="-1206500" y="2587625"/>
              <a:chExt cx="1133475" cy="1247776"/>
            </a:xfrm>
          </p:grpSpPr>
          <p:sp>
            <p:nvSpPr>
              <p:cNvPr id="124" name="Freeform 68"/>
              <p:cNvSpPr>
                <a:spLocks/>
              </p:cNvSpPr>
              <p:nvPr/>
            </p:nvSpPr>
            <p:spPr bwMode="auto">
              <a:xfrm>
                <a:off x="-1074738" y="2587625"/>
                <a:ext cx="268288" cy="268288"/>
              </a:xfrm>
              <a:custGeom>
                <a:avLst/>
                <a:gdLst>
                  <a:gd name="T0" fmla="*/ 423 w 847"/>
                  <a:gd name="T1" fmla="*/ 0 h 845"/>
                  <a:gd name="T2" fmla="*/ 423 w 847"/>
                  <a:gd name="T3" fmla="*/ 0 h 845"/>
                  <a:gd name="T4" fmla="*/ 476 w 847"/>
                  <a:gd name="T5" fmla="*/ 3 h 845"/>
                  <a:gd name="T6" fmla="*/ 527 w 847"/>
                  <a:gd name="T7" fmla="*/ 13 h 845"/>
                  <a:gd name="T8" fmla="*/ 577 w 847"/>
                  <a:gd name="T9" fmla="*/ 29 h 845"/>
                  <a:gd name="T10" fmla="*/ 623 w 847"/>
                  <a:gd name="T11" fmla="*/ 49 h 845"/>
                  <a:gd name="T12" fmla="*/ 665 w 847"/>
                  <a:gd name="T13" fmla="*/ 76 h 845"/>
                  <a:gd name="T14" fmla="*/ 705 w 847"/>
                  <a:gd name="T15" fmla="*/ 106 h 845"/>
                  <a:gd name="T16" fmla="*/ 740 w 847"/>
                  <a:gd name="T17" fmla="*/ 142 h 845"/>
                  <a:gd name="T18" fmla="*/ 770 w 847"/>
                  <a:gd name="T19" fmla="*/ 181 h 845"/>
                  <a:gd name="T20" fmla="*/ 797 w 847"/>
                  <a:gd name="T21" fmla="*/ 223 h 845"/>
                  <a:gd name="T22" fmla="*/ 819 w 847"/>
                  <a:gd name="T23" fmla="*/ 269 h 845"/>
                  <a:gd name="T24" fmla="*/ 833 w 847"/>
                  <a:gd name="T25" fmla="*/ 319 h 845"/>
                  <a:gd name="T26" fmla="*/ 843 w 847"/>
                  <a:gd name="T27" fmla="*/ 370 h 845"/>
                  <a:gd name="T28" fmla="*/ 847 w 847"/>
                  <a:gd name="T29" fmla="*/ 423 h 845"/>
                  <a:gd name="T30" fmla="*/ 843 w 847"/>
                  <a:gd name="T31" fmla="*/ 476 h 845"/>
                  <a:gd name="T32" fmla="*/ 833 w 847"/>
                  <a:gd name="T33" fmla="*/ 527 h 845"/>
                  <a:gd name="T34" fmla="*/ 819 w 847"/>
                  <a:gd name="T35" fmla="*/ 575 h 845"/>
                  <a:gd name="T36" fmla="*/ 797 w 847"/>
                  <a:gd name="T37" fmla="*/ 621 h 845"/>
                  <a:gd name="T38" fmla="*/ 770 w 847"/>
                  <a:gd name="T39" fmla="*/ 665 h 845"/>
                  <a:gd name="T40" fmla="*/ 740 w 847"/>
                  <a:gd name="T41" fmla="*/ 703 h 845"/>
                  <a:gd name="T42" fmla="*/ 705 w 847"/>
                  <a:gd name="T43" fmla="*/ 739 h 845"/>
                  <a:gd name="T44" fmla="*/ 665 w 847"/>
                  <a:gd name="T45" fmla="*/ 770 h 845"/>
                  <a:gd name="T46" fmla="*/ 623 w 847"/>
                  <a:gd name="T47" fmla="*/ 797 h 845"/>
                  <a:gd name="T48" fmla="*/ 577 w 847"/>
                  <a:gd name="T49" fmla="*/ 817 h 845"/>
                  <a:gd name="T50" fmla="*/ 527 w 847"/>
                  <a:gd name="T51" fmla="*/ 833 h 845"/>
                  <a:gd name="T52" fmla="*/ 476 w 847"/>
                  <a:gd name="T53" fmla="*/ 843 h 845"/>
                  <a:gd name="T54" fmla="*/ 423 w 847"/>
                  <a:gd name="T55" fmla="*/ 845 h 845"/>
                  <a:gd name="T56" fmla="*/ 369 w 847"/>
                  <a:gd name="T57" fmla="*/ 843 h 845"/>
                  <a:gd name="T58" fmla="*/ 318 w 847"/>
                  <a:gd name="T59" fmla="*/ 833 h 845"/>
                  <a:gd name="T60" fmla="*/ 270 w 847"/>
                  <a:gd name="T61" fmla="*/ 817 h 845"/>
                  <a:gd name="T62" fmla="*/ 224 w 847"/>
                  <a:gd name="T63" fmla="*/ 797 h 845"/>
                  <a:gd name="T64" fmla="*/ 181 w 847"/>
                  <a:gd name="T65" fmla="*/ 770 h 845"/>
                  <a:gd name="T66" fmla="*/ 141 w 847"/>
                  <a:gd name="T67" fmla="*/ 739 h 845"/>
                  <a:gd name="T68" fmla="*/ 106 w 847"/>
                  <a:gd name="T69" fmla="*/ 703 h 845"/>
                  <a:gd name="T70" fmla="*/ 75 w 847"/>
                  <a:gd name="T71" fmla="*/ 665 h 845"/>
                  <a:gd name="T72" fmla="*/ 49 w 847"/>
                  <a:gd name="T73" fmla="*/ 621 h 845"/>
                  <a:gd name="T74" fmla="*/ 27 w 847"/>
                  <a:gd name="T75" fmla="*/ 575 h 845"/>
                  <a:gd name="T76" fmla="*/ 12 w 847"/>
                  <a:gd name="T77" fmla="*/ 527 h 845"/>
                  <a:gd name="T78" fmla="*/ 2 w 847"/>
                  <a:gd name="T79" fmla="*/ 476 h 845"/>
                  <a:gd name="T80" fmla="*/ 0 w 847"/>
                  <a:gd name="T81" fmla="*/ 423 h 845"/>
                  <a:gd name="T82" fmla="*/ 2 w 847"/>
                  <a:gd name="T83" fmla="*/ 370 h 845"/>
                  <a:gd name="T84" fmla="*/ 12 w 847"/>
                  <a:gd name="T85" fmla="*/ 319 h 845"/>
                  <a:gd name="T86" fmla="*/ 27 w 847"/>
                  <a:gd name="T87" fmla="*/ 269 h 845"/>
                  <a:gd name="T88" fmla="*/ 49 w 847"/>
                  <a:gd name="T89" fmla="*/ 223 h 845"/>
                  <a:gd name="T90" fmla="*/ 75 w 847"/>
                  <a:gd name="T91" fmla="*/ 181 h 845"/>
                  <a:gd name="T92" fmla="*/ 106 w 847"/>
                  <a:gd name="T93" fmla="*/ 142 h 845"/>
                  <a:gd name="T94" fmla="*/ 141 w 847"/>
                  <a:gd name="T95" fmla="*/ 106 h 845"/>
                  <a:gd name="T96" fmla="*/ 181 w 847"/>
                  <a:gd name="T97" fmla="*/ 76 h 845"/>
                  <a:gd name="T98" fmla="*/ 224 w 847"/>
                  <a:gd name="T99" fmla="*/ 49 h 845"/>
                  <a:gd name="T100" fmla="*/ 270 w 847"/>
                  <a:gd name="T101" fmla="*/ 29 h 845"/>
                  <a:gd name="T102" fmla="*/ 318 w 847"/>
                  <a:gd name="T103" fmla="*/ 13 h 845"/>
                  <a:gd name="T104" fmla="*/ 369 w 847"/>
                  <a:gd name="T105" fmla="*/ 3 h 845"/>
                  <a:gd name="T106" fmla="*/ 423 w 847"/>
                  <a:gd name="T107" fmla="*/ 0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47" h="845">
                    <a:moveTo>
                      <a:pt x="423" y="0"/>
                    </a:moveTo>
                    <a:lnTo>
                      <a:pt x="423" y="0"/>
                    </a:lnTo>
                    <a:lnTo>
                      <a:pt x="476" y="3"/>
                    </a:lnTo>
                    <a:lnTo>
                      <a:pt x="527" y="13"/>
                    </a:lnTo>
                    <a:lnTo>
                      <a:pt x="577" y="29"/>
                    </a:lnTo>
                    <a:lnTo>
                      <a:pt x="623" y="49"/>
                    </a:lnTo>
                    <a:lnTo>
                      <a:pt x="665" y="76"/>
                    </a:lnTo>
                    <a:lnTo>
                      <a:pt x="705" y="106"/>
                    </a:lnTo>
                    <a:lnTo>
                      <a:pt x="740" y="142"/>
                    </a:lnTo>
                    <a:lnTo>
                      <a:pt x="770" y="181"/>
                    </a:lnTo>
                    <a:lnTo>
                      <a:pt x="797" y="223"/>
                    </a:lnTo>
                    <a:lnTo>
                      <a:pt x="819" y="269"/>
                    </a:lnTo>
                    <a:lnTo>
                      <a:pt x="833" y="319"/>
                    </a:lnTo>
                    <a:lnTo>
                      <a:pt x="843" y="370"/>
                    </a:lnTo>
                    <a:lnTo>
                      <a:pt x="847" y="423"/>
                    </a:lnTo>
                    <a:lnTo>
                      <a:pt x="843" y="476"/>
                    </a:lnTo>
                    <a:lnTo>
                      <a:pt x="833" y="527"/>
                    </a:lnTo>
                    <a:lnTo>
                      <a:pt x="819" y="575"/>
                    </a:lnTo>
                    <a:lnTo>
                      <a:pt x="797" y="621"/>
                    </a:lnTo>
                    <a:lnTo>
                      <a:pt x="770" y="665"/>
                    </a:lnTo>
                    <a:lnTo>
                      <a:pt x="740" y="703"/>
                    </a:lnTo>
                    <a:lnTo>
                      <a:pt x="705" y="739"/>
                    </a:lnTo>
                    <a:lnTo>
                      <a:pt x="665" y="770"/>
                    </a:lnTo>
                    <a:lnTo>
                      <a:pt x="623" y="797"/>
                    </a:lnTo>
                    <a:lnTo>
                      <a:pt x="577" y="817"/>
                    </a:lnTo>
                    <a:lnTo>
                      <a:pt x="527" y="833"/>
                    </a:lnTo>
                    <a:lnTo>
                      <a:pt x="476" y="843"/>
                    </a:lnTo>
                    <a:lnTo>
                      <a:pt x="423" y="845"/>
                    </a:lnTo>
                    <a:lnTo>
                      <a:pt x="369" y="843"/>
                    </a:lnTo>
                    <a:lnTo>
                      <a:pt x="318" y="833"/>
                    </a:lnTo>
                    <a:lnTo>
                      <a:pt x="270" y="817"/>
                    </a:lnTo>
                    <a:lnTo>
                      <a:pt x="224" y="797"/>
                    </a:lnTo>
                    <a:lnTo>
                      <a:pt x="181" y="770"/>
                    </a:lnTo>
                    <a:lnTo>
                      <a:pt x="141" y="739"/>
                    </a:lnTo>
                    <a:lnTo>
                      <a:pt x="106" y="703"/>
                    </a:lnTo>
                    <a:lnTo>
                      <a:pt x="75" y="665"/>
                    </a:lnTo>
                    <a:lnTo>
                      <a:pt x="49" y="621"/>
                    </a:lnTo>
                    <a:lnTo>
                      <a:pt x="27" y="575"/>
                    </a:lnTo>
                    <a:lnTo>
                      <a:pt x="12" y="527"/>
                    </a:lnTo>
                    <a:lnTo>
                      <a:pt x="2" y="476"/>
                    </a:lnTo>
                    <a:lnTo>
                      <a:pt x="0" y="423"/>
                    </a:lnTo>
                    <a:lnTo>
                      <a:pt x="2" y="370"/>
                    </a:lnTo>
                    <a:lnTo>
                      <a:pt x="12" y="319"/>
                    </a:lnTo>
                    <a:lnTo>
                      <a:pt x="27" y="269"/>
                    </a:lnTo>
                    <a:lnTo>
                      <a:pt x="49" y="223"/>
                    </a:lnTo>
                    <a:lnTo>
                      <a:pt x="75" y="181"/>
                    </a:lnTo>
                    <a:lnTo>
                      <a:pt x="106" y="142"/>
                    </a:lnTo>
                    <a:lnTo>
                      <a:pt x="141" y="106"/>
                    </a:lnTo>
                    <a:lnTo>
                      <a:pt x="181" y="76"/>
                    </a:lnTo>
                    <a:lnTo>
                      <a:pt x="224" y="49"/>
                    </a:lnTo>
                    <a:lnTo>
                      <a:pt x="270" y="29"/>
                    </a:lnTo>
                    <a:lnTo>
                      <a:pt x="318" y="13"/>
                    </a:lnTo>
                    <a:lnTo>
                      <a:pt x="369" y="3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69"/>
              <p:cNvSpPr>
                <a:spLocks/>
              </p:cNvSpPr>
              <p:nvPr/>
            </p:nvSpPr>
            <p:spPr bwMode="auto">
              <a:xfrm>
                <a:off x="-630238" y="2587625"/>
                <a:ext cx="269875" cy="269875"/>
              </a:xfrm>
              <a:custGeom>
                <a:avLst/>
                <a:gdLst>
                  <a:gd name="T0" fmla="*/ 424 w 848"/>
                  <a:gd name="T1" fmla="*/ 0 h 846"/>
                  <a:gd name="T2" fmla="*/ 477 w 848"/>
                  <a:gd name="T3" fmla="*/ 3 h 846"/>
                  <a:gd name="T4" fmla="*/ 528 w 848"/>
                  <a:gd name="T5" fmla="*/ 13 h 846"/>
                  <a:gd name="T6" fmla="*/ 577 w 848"/>
                  <a:gd name="T7" fmla="*/ 29 h 846"/>
                  <a:gd name="T8" fmla="*/ 623 w 848"/>
                  <a:gd name="T9" fmla="*/ 49 h 846"/>
                  <a:gd name="T10" fmla="*/ 666 w 848"/>
                  <a:gd name="T11" fmla="*/ 76 h 846"/>
                  <a:gd name="T12" fmla="*/ 705 w 848"/>
                  <a:gd name="T13" fmla="*/ 107 h 846"/>
                  <a:gd name="T14" fmla="*/ 740 w 848"/>
                  <a:gd name="T15" fmla="*/ 142 h 846"/>
                  <a:gd name="T16" fmla="*/ 772 w 848"/>
                  <a:gd name="T17" fmla="*/ 181 h 846"/>
                  <a:gd name="T18" fmla="*/ 798 w 848"/>
                  <a:gd name="T19" fmla="*/ 225 h 846"/>
                  <a:gd name="T20" fmla="*/ 819 w 848"/>
                  <a:gd name="T21" fmla="*/ 271 h 846"/>
                  <a:gd name="T22" fmla="*/ 835 w 848"/>
                  <a:gd name="T23" fmla="*/ 319 h 846"/>
                  <a:gd name="T24" fmla="*/ 844 w 848"/>
                  <a:gd name="T25" fmla="*/ 370 h 846"/>
                  <a:gd name="T26" fmla="*/ 848 w 848"/>
                  <a:gd name="T27" fmla="*/ 423 h 846"/>
                  <a:gd name="T28" fmla="*/ 844 w 848"/>
                  <a:gd name="T29" fmla="*/ 476 h 846"/>
                  <a:gd name="T30" fmla="*/ 835 w 848"/>
                  <a:gd name="T31" fmla="*/ 527 h 846"/>
                  <a:gd name="T32" fmla="*/ 819 w 848"/>
                  <a:gd name="T33" fmla="*/ 575 h 846"/>
                  <a:gd name="T34" fmla="*/ 798 w 848"/>
                  <a:gd name="T35" fmla="*/ 621 h 846"/>
                  <a:gd name="T36" fmla="*/ 772 w 848"/>
                  <a:gd name="T37" fmla="*/ 665 h 846"/>
                  <a:gd name="T38" fmla="*/ 740 w 848"/>
                  <a:gd name="T39" fmla="*/ 703 h 846"/>
                  <a:gd name="T40" fmla="*/ 705 w 848"/>
                  <a:gd name="T41" fmla="*/ 739 h 846"/>
                  <a:gd name="T42" fmla="*/ 666 w 848"/>
                  <a:gd name="T43" fmla="*/ 770 h 846"/>
                  <a:gd name="T44" fmla="*/ 623 w 848"/>
                  <a:gd name="T45" fmla="*/ 797 h 846"/>
                  <a:gd name="T46" fmla="*/ 577 w 848"/>
                  <a:gd name="T47" fmla="*/ 817 h 846"/>
                  <a:gd name="T48" fmla="*/ 528 w 848"/>
                  <a:gd name="T49" fmla="*/ 833 h 846"/>
                  <a:gd name="T50" fmla="*/ 477 w 848"/>
                  <a:gd name="T51" fmla="*/ 843 h 846"/>
                  <a:gd name="T52" fmla="*/ 424 w 848"/>
                  <a:gd name="T53" fmla="*/ 846 h 846"/>
                  <a:gd name="T54" fmla="*/ 370 w 848"/>
                  <a:gd name="T55" fmla="*/ 843 h 846"/>
                  <a:gd name="T56" fmla="*/ 320 w 848"/>
                  <a:gd name="T57" fmla="*/ 833 h 846"/>
                  <a:gd name="T58" fmla="*/ 271 w 848"/>
                  <a:gd name="T59" fmla="*/ 817 h 846"/>
                  <a:gd name="T60" fmla="*/ 225 w 848"/>
                  <a:gd name="T61" fmla="*/ 797 h 846"/>
                  <a:gd name="T62" fmla="*/ 181 w 848"/>
                  <a:gd name="T63" fmla="*/ 770 h 846"/>
                  <a:gd name="T64" fmla="*/ 143 w 848"/>
                  <a:gd name="T65" fmla="*/ 739 h 846"/>
                  <a:gd name="T66" fmla="*/ 107 w 848"/>
                  <a:gd name="T67" fmla="*/ 703 h 846"/>
                  <a:gd name="T68" fmla="*/ 76 w 848"/>
                  <a:gd name="T69" fmla="*/ 665 h 846"/>
                  <a:gd name="T70" fmla="*/ 49 w 848"/>
                  <a:gd name="T71" fmla="*/ 621 h 846"/>
                  <a:gd name="T72" fmla="*/ 29 w 848"/>
                  <a:gd name="T73" fmla="*/ 575 h 846"/>
                  <a:gd name="T74" fmla="*/ 13 w 848"/>
                  <a:gd name="T75" fmla="*/ 527 h 846"/>
                  <a:gd name="T76" fmla="*/ 3 w 848"/>
                  <a:gd name="T77" fmla="*/ 476 h 846"/>
                  <a:gd name="T78" fmla="*/ 0 w 848"/>
                  <a:gd name="T79" fmla="*/ 423 h 846"/>
                  <a:gd name="T80" fmla="*/ 3 w 848"/>
                  <a:gd name="T81" fmla="*/ 370 h 846"/>
                  <a:gd name="T82" fmla="*/ 13 w 848"/>
                  <a:gd name="T83" fmla="*/ 319 h 846"/>
                  <a:gd name="T84" fmla="*/ 29 w 848"/>
                  <a:gd name="T85" fmla="*/ 271 h 846"/>
                  <a:gd name="T86" fmla="*/ 49 w 848"/>
                  <a:gd name="T87" fmla="*/ 225 h 846"/>
                  <a:gd name="T88" fmla="*/ 76 w 848"/>
                  <a:gd name="T89" fmla="*/ 181 h 846"/>
                  <a:gd name="T90" fmla="*/ 107 w 848"/>
                  <a:gd name="T91" fmla="*/ 142 h 846"/>
                  <a:gd name="T92" fmla="*/ 143 w 848"/>
                  <a:gd name="T93" fmla="*/ 107 h 846"/>
                  <a:gd name="T94" fmla="*/ 181 w 848"/>
                  <a:gd name="T95" fmla="*/ 76 h 846"/>
                  <a:gd name="T96" fmla="*/ 225 w 848"/>
                  <a:gd name="T97" fmla="*/ 49 h 846"/>
                  <a:gd name="T98" fmla="*/ 271 w 848"/>
                  <a:gd name="T99" fmla="*/ 29 h 846"/>
                  <a:gd name="T100" fmla="*/ 320 w 848"/>
                  <a:gd name="T101" fmla="*/ 13 h 846"/>
                  <a:gd name="T102" fmla="*/ 370 w 848"/>
                  <a:gd name="T103" fmla="*/ 3 h 846"/>
                  <a:gd name="T104" fmla="*/ 424 w 848"/>
                  <a:gd name="T105" fmla="*/ 0 h 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48" h="846">
                    <a:moveTo>
                      <a:pt x="424" y="0"/>
                    </a:moveTo>
                    <a:lnTo>
                      <a:pt x="477" y="3"/>
                    </a:lnTo>
                    <a:lnTo>
                      <a:pt x="528" y="13"/>
                    </a:lnTo>
                    <a:lnTo>
                      <a:pt x="577" y="29"/>
                    </a:lnTo>
                    <a:lnTo>
                      <a:pt x="623" y="49"/>
                    </a:lnTo>
                    <a:lnTo>
                      <a:pt x="666" y="76"/>
                    </a:lnTo>
                    <a:lnTo>
                      <a:pt x="705" y="107"/>
                    </a:lnTo>
                    <a:lnTo>
                      <a:pt x="740" y="142"/>
                    </a:lnTo>
                    <a:lnTo>
                      <a:pt x="772" y="181"/>
                    </a:lnTo>
                    <a:lnTo>
                      <a:pt x="798" y="225"/>
                    </a:lnTo>
                    <a:lnTo>
                      <a:pt x="819" y="271"/>
                    </a:lnTo>
                    <a:lnTo>
                      <a:pt x="835" y="319"/>
                    </a:lnTo>
                    <a:lnTo>
                      <a:pt x="844" y="370"/>
                    </a:lnTo>
                    <a:lnTo>
                      <a:pt x="848" y="423"/>
                    </a:lnTo>
                    <a:lnTo>
                      <a:pt x="844" y="476"/>
                    </a:lnTo>
                    <a:lnTo>
                      <a:pt x="835" y="527"/>
                    </a:lnTo>
                    <a:lnTo>
                      <a:pt x="819" y="575"/>
                    </a:lnTo>
                    <a:lnTo>
                      <a:pt x="798" y="621"/>
                    </a:lnTo>
                    <a:lnTo>
                      <a:pt x="772" y="665"/>
                    </a:lnTo>
                    <a:lnTo>
                      <a:pt x="740" y="703"/>
                    </a:lnTo>
                    <a:lnTo>
                      <a:pt x="705" y="739"/>
                    </a:lnTo>
                    <a:lnTo>
                      <a:pt x="666" y="770"/>
                    </a:lnTo>
                    <a:lnTo>
                      <a:pt x="623" y="797"/>
                    </a:lnTo>
                    <a:lnTo>
                      <a:pt x="577" y="817"/>
                    </a:lnTo>
                    <a:lnTo>
                      <a:pt x="528" y="833"/>
                    </a:lnTo>
                    <a:lnTo>
                      <a:pt x="477" y="843"/>
                    </a:lnTo>
                    <a:lnTo>
                      <a:pt x="424" y="846"/>
                    </a:lnTo>
                    <a:lnTo>
                      <a:pt x="370" y="843"/>
                    </a:lnTo>
                    <a:lnTo>
                      <a:pt x="320" y="833"/>
                    </a:lnTo>
                    <a:lnTo>
                      <a:pt x="271" y="817"/>
                    </a:lnTo>
                    <a:lnTo>
                      <a:pt x="225" y="797"/>
                    </a:lnTo>
                    <a:lnTo>
                      <a:pt x="181" y="770"/>
                    </a:lnTo>
                    <a:lnTo>
                      <a:pt x="143" y="739"/>
                    </a:lnTo>
                    <a:lnTo>
                      <a:pt x="107" y="703"/>
                    </a:lnTo>
                    <a:lnTo>
                      <a:pt x="76" y="665"/>
                    </a:lnTo>
                    <a:lnTo>
                      <a:pt x="49" y="621"/>
                    </a:lnTo>
                    <a:lnTo>
                      <a:pt x="29" y="575"/>
                    </a:lnTo>
                    <a:lnTo>
                      <a:pt x="13" y="527"/>
                    </a:lnTo>
                    <a:lnTo>
                      <a:pt x="3" y="476"/>
                    </a:lnTo>
                    <a:lnTo>
                      <a:pt x="0" y="423"/>
                    </a:lnTo>
                    <a:lnTo>
                      <a:pt x="3" y="370"/>
                    </a:lnTo>
                    <a:lnTo>
                      <a:pt x="13" y="319"/>
                    </a:lnTo>
                    <a:lnTo>
                      <a:pt x="29" y="271"/>
                    </a:lnTo>
                    <a:lnTo>
                      <a:pt x="49" y="225"/>
                    </a:lnTo>
                    <a:lnTo>
                      <a:pt x="76" y="181"/>
                    </a:lnTo>
                    <a:lnTo>
                      <a:pt x="107" y="142"/>
                    </a:lnTo>
                    <a:lnTo>
                      <a:pt x="143" y="107"/>
                    </a:lnTo>
                    <a:lnTo>
                      <a:pt x="181" y="76"/>
                    </a:lnTo>
                    <a:lnTo>
                      <a:pt x="225" y="49"/>
                    </a:lnTo>
                    <a:lnTo>
                      <a:pt x="271" y="29"/>
                    </a:lnTo>
                    <a:lnTo>
                      <a:pt x="320" y="13"/>
                    </a:lnTo>
                    <a:lnTo>
                      <a:pt x="370" y="3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70"/>
              <p:cNvSpPr>
                <a:spLocks/>
              </p:cNvSpPr>
              <p:nvPr/>
            </p:nvSpPr>
            <p:spPr bwMode="auto">
              <a:xfrm>
                <a:off x="-411163" y="3667125"/>
                <a:ext cx="142875" cy="168275"/>
              </a:xfrm>
              <a:custGeom>
                <a:avLst/>
                <a:gdLst>
                  <a:gd name="T0" fmla="*/ 0 w 449"/>
                  <a:gd name="T1" fmla="*/ 0 h 529"/>
                  <a:gd name="T2" fmla="*/ 449 w 449"/>
                  <a:gd name="T3" fmla="*/ 0 h 529"/>
                  <a:gd name="T4" fmla="*/ 449 w 449"/>
                  <a:gd name="T5" fmla="*/ 305 h 529"/>
                  <a:gd name="T6" fmla="*/ 445 w 449"/>
                  <a:gd name="T7" fmla="*/ 345 h 529"/>
                  <a:gd name="T8" fmla="*/ 436 w 449"/>
                  <a:gd name="T9" fmla="*/ 383 h 529"/>
                  <a:gd name="T10" fmla="*/ 419 w 449"/>
                  <a:gd name="T11" fmla="*/ 418 h 529"/>
                  <a:gd name="T12" fmla="*/ 397 w 449"/>
                  <a:gd name="T13" fmla="*/ 449 h 529"/>
                  <a:gd name="T14" fmla="*/ 369 w 449"/>
                  <a:gd name="T15" fmla="*/ 476 h 529"/>
                  <a:gd name="T16" fmla="*/ 339 w 449"/>
                  <a:gd name="T17" fmla="*/ 499 h 529"/>
                  <a:gd name="T18" fmla="*/ 303 w 449"/>
                  <a:gd name="T19" fmla="*/ 515 h 529"/>
                  <a:gd name="T20" fmla="*/ 265 w 449"/>
                  <a:gd name="T21" fmla="*/ 525 h 529"/>
                  <a:gd name="T22" fmla="*/ 225 w 449"/>
                  <a:gd name="T23" fmla="*/ 529 h 529"/>
                  <a:gd name="T24" fmla="*/ 225 w 449"/>
                  <a:gd name="T25" fmla="*/ 529 h 529"/>
                  <a:gd name="T26" fmla="*/ 185 w 449"/>
                  <a:gd name="T27" fmla="*/ 525 h 529"/>
                  <a:gd name="T28" fmla="*/ 147 w 449"/>
                  <a:gd name="T29" fmla="*/ 515 h 529"/>
                  <a:gd name="T30" fmla="*/ 112 w 449"/>
                  <a:gd name="T31" fmla="*/ 499 h 529"/>
                  <a:gd name="T32" fmla="*/ 80 w 449"/>
                  <a:gd name="T33" fmla="*/ 477 h 529"/>
                  <a:gd name="T34" fmla="*/ 54 w 449"/>
                  <a:gd name="T35" fmla="*/ 449 h 529"/>
                  <a:gd name="T36" fmla="*/ 31 w 449"/>
                  <a:gd name="T37" fmla="*/ 418 h 529"/>
                  <a:gd name="T38" fmla="*/ 15 w 449"/>
                  <a:gd name="T39" fmla="*/ 384 h 529"/>
                  <a:gd name="T40" fmla="*/ 4 w 449"/>
                  <a:gd name="T41" fmla="*/ 345 h 529"/>
                  <a:gd name="T42" fmla="*/ 0 w 449"/>
                  <a:gd name="T43" fmla="*/ 305 h 529"/>
                  <a:gd name="T44" fmla="*/ 0 w 449"/>
                  <a:gd name="T45" fmla="*/ 0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9" h="529">
                    <a:moveTo>
                      <a:pt x="0" y="0"/>
                    </a:moveTo>
                    <a:lnTo>
                      <a:pt x="449" y="0"/>
                    </a:lnTo>
                    <a:lnTo>
                      <a:pt x="449" y="305"/>
                    </a:lnTo>
                    <a:lnTo>
                      <a:pt x="445" y="345"/>
                    </a:lnTo>
                    <a:lnTo>
                      <a:pt x="436" y="383"/>
                    </a:lnTo>
                    <a:lnTo>
                      <a:pt x="419" y="418"/>
                    </a:lnTo>
                    <a:lnTo>
                      <a:pt x="397" y="449"/>
                    </a:lnTo>
                    <a:lnTo>
                      <a:pt x="369" y="476"/>
                    </a:lnTo>
                    <a:lnTo>
                      <a:pt x="339" y="499"/>
                    </a:lnTo>
                    <a:lnTo>
                      <a:pt x="303" y="515"/>
                    </a:lnTo>
                    <a:lnTo>
                      <a:pt x="265" y="525"/>
                    </a:lnTo>
                    <a:lnTo>
                      <a:pt x="225" y="529"/>
                    </a:lnTo>
                    <a:lnTo>
                      <a:pt x="225" y="529"/>
                    </a:lnTo>
                    <a:lnTo>
                      <a:pt x="185" y="525"/>
                    </a:lnTo>
                    <a:lnTo>
                      <a:pt x="147" y="515"/>
                    </a:lnTo>
                    <a:lnTo>
                      <a:pt x="112" y="499"/>
                    </a:lnTo>
                    <a:lnTo>
                      <a:pt x="80" y="477"/>
                    </a:lnTo>
                    <a:lnTo>
                      <a:pt x="54" y="449"/>
                    </a:lnTo>
                    <a:lnTo>
                      <a:pt x="31" y="418"/>
                    </a:lnTo>
                    <a:lnTo>
                      <a:pt x="15" y="384"/>
                    </a:lnTo>
                    <a:lnTo>
                      <a:pt x="4" y="345"/>
                    </a:lnTo>
                    <a:lnTo>
                      <a:pt x="0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71">
                <a:hlinkClick r:id="rId12"/>
              </p:cNvPr>
              <p:cNvSpPr>
                <a:spLocks noEditPoints="1"/>
              </p:cNvSpPr>
              <p:nvPr/>
            </p:nvSpPr>
            <p:spPr bwMode="auto">
              <a:xfrm>
                <a:off x="-1206500" y="2849563"/>
                <a:ext cx="1133475" cy="985838"/>
              </a:xfrm>
              <a:custGeom>
                <a:avLst/>
                <a:gdLst>
                  <a:gd name="T0" fmla="*/ 2967 w 3570"/>
                  <a:gd name="T1" fmla="*/ 1562 h 3106"/>
                  <a:gd name="T2" fmla="*/ 2816 w 3570"/>
                  <a:gd name="T3" fmla="*/ 1513 h 3106"/>
                  <a:gd name="T4" fmla="*/ 2732 w 3570"/>
                  <a:gd name="T5" fmla="*/ 1583 h 3106"/>
                  <a:gd name="T6" fmla="*/ 3079 w 3570"/>
                  <a:gd name="T7" fmla="*/ 1519 h 3106"/>
                  <a:gd name="T8" fmla="*/ 575 w 3570"/>
                  <a:gd name="T9" fmla="*/ 0 h 3106"/>
                  <a:gd name="T10" fmla="*/ 675 w 3570"/>
                  <a:gd name="T11" fmla="*/ 13 h 3106"/>
                  <a:gd name="T12" fmla="*/ 742 w 3570"/>
                  <a:gd name="T13" fmla="*/ 39 h 3106"/>
                  <a:gd name="T14" fmla="*/ 878 w 3570"/>
                  <a:gd name="T15" fmla="*/ 140 h 3106"/>
                  <a:gd name="T16" fmla="*/ 968 w 3570"/>
                  <a:gd name="T17" fmla="*/ 331 h 3106"/>
                  <a:gd name="T18" fmla="*/ 995 w 3570"/>
                  <a:gd name="T19" fmla="*/ 496 h 3106"/>
                  <a:gd name="T20" fmla="*/ 1067 w 3570"/>
                  <a:gd name="T21" fmla="*/ 739 h 3106"/>
                  <a:gd name="T22" fmla="*/ 1217 w 3570"/>
                  <a:gd name="T23" fmla="*/ 851 h 3106"/>
                  <a:gd name="T24" fmla="*/ 1428 w 3570"/>
                  <a:gd name="T25" fmla="*/ 849 h 3106"/>
                  <a:gd name="T26" fmla="*/ 1663 w 3570"/>
                  <a:gd name="T27" fmla="*/ 815 h 3106"/>
                  <a:gd name="T28" fmla="*/ 1905 w 3570"/>
                  <a:gd name="T29" fmla="*/ 777 h 3106"/>
                  <a:gd name="T30" fmla="*/ 2022 w 3570"/>
                  <a:gd name="T31" fmla="*/ 687 h 3106"/>
                  <a:gd name="T32" fmla="*/ 2085 w 3570"/>
                  <a:gd name="T33" fmla="*/ 474 h 3106"/>
                  <a:gd name="T34" fmla="*/ 2109 w 3570"/>
                  <a:gd name="T35" fmla="*/ 331 h 3106"/>
                  <a:gd name="T36" fmla="*/ 2199 w 3570"/>
                  <a:gd name="T37" fmla="*/ 140 h 3106"/>
                  <a:gd name="T38" fmla="*/ 2336 w 3570"/>
                  <a:gd name="T39" fmla="*/ 39 h 3106"/>
                  <a:gd name="T40" fmla="*/ 2401 w 3570"/>
                  <a:gd name="T41" fmla="*/ 13 h 3106"/>
                  <a:gd name="T42" fmla="*/ 2502 w 3570"/>
                  <a:gd name="T43" fmla="*/ 0 h 3106"/>
                  <a:gd name="T44" fmla="*/ 2595 w 3570"/>
                  <a:gd name="T45" fmla="*/ 10 h 3106"/>
                  <a:gd name="T46" fmla="*/ 2750 w 3570"/>
                  <a:gd name="T47" fmla="*/ 105 h 3106"/>
                  <a:gd name="T48" fmla="*/ 2821 w 3570"/>
                  <a:gd name="T49" fmla="*/ 259 h 3106"/>
                  <a:gd name="T50" fmla="*/ 2848 w 3570"/>
                  <a:gd name="T51" fmla="*/ 368 h 3106"/>
                  <a:gd name="T52" fmla="*/ 2903 w 3570"/>
                  <a:gd name="T53" fmla="*/ 586 h 3106"/>
                  <a:gd name="T54" fmla="*/ 2971 w 3570"/>
                  <a:gd name="T55" fmla="*/ 855 h 3106"/>
                  <a:gd name="T56" fmla="*/ 3036 w 3570"/>
                  <a:gd name="T57" fmla="*/ 1116 h 3106"/>
                  <a:gd name="T58" fmla="*/ 3084 w 3570"/>
                  <a:gd name="T59" fmla="*/ 1309 h 3106"/>
                  <a:gd name="T60" fmla="*/ 3099 w 3570"/>
                  <a:gd name="T61" fmla="*/ 1411 h 3106"/>
                  <a:gd name="T62" fmla="*/ 3230 w 3570"/>
                  <a:gd name="T63" fmla="*/ 1516 h 3106"/>
                  <a:gd name="T64" fmla="*/ 2302 w 3570"/>
                  <a:gd name="T65" fmla="*/ 2516 h 3106"/>
                  <a:gd name="T66" fmla="*/ 2659 w 3570"/>
                  <a:gd name="T67" fmla="*/ 1488 h 3106"/>
                  <a:gd name="T68" fmla="*/ 2760 w 3570"/>
                  <a:gd name="T69" fmla="*/ 1361 h 3106"/>
                  <a:gd name="T70" fmla="*/ 2690 w 3570"/>
                  <a:gd name="T71" fmla="*/ 1088 h 3106"/>
                  <a:gd name="T72" fmla="*/ 2612 w 3570"/>
                  <a:gd name="T73" fmla="*/ 833 h 3106"/>
                  <a:gd name="T74" fmla="*/ 2559 w 3570"/>
                  <a:gd name="T75" fmla="*/ 676 h 3106"/>
                  <a:gd name="T76" fmla="*/ 2508 w 3570"/>
                  <a:gd name="T77" fmla="*/ 624 h 3106"/>
                  <a:gd name="T78" fmla="*/ 2497 w 3570"/>
                  <a:gd name="T79" fmla="*/ 679 h 3106"/>
                  <a:gd name="T80" fmla="*/ 2599 w 3570"/>
                  <a:gd name="T81" fmla="*/ 964 h 3106"/>
                  <a:gd name="T82" fmla="*/ 2707 w 3570"/>
                  <a:gd name="T83" fmla="*/ 1384 h 3106"/>
                  <a:gd name="T84" fmla="*/ 2576 w 3570"/>
                  <a:gd name="T85" fmla="*/ 1534 h 3106"/>
                  <a:gd name="T86" fmla="*/ 2358 w 3570"/>
                  <a:gd name="T87" fmla="*/ 1439 h 3106"/>
                  <a:gd name="T88" fmla="*/ 2195 w 3570"/>
                  <a:gd name="T89" fmla="*/ 989 h 3106"/>
                  <a:gd name="T90" fmla="*/ 1959 w 3570"/>
                  <a:gd name="T91" fmla="*/ 1104 h 3106"/>
                  <a:gd name="T92" fmla="*/ 1667 w 3570"/>
                  <a:gd name="T93" fmla="*/ 1168 h 3106"/>
                  <a:gd name="T94" fmla="*/ 1554 w 3570"/>
                  <a:gd name="T95" fmla="*/ 1248 h 3106"/>
                  <a:gd name="T96" fmla="*/ 1250 w 3570"/>
                  <a:gd name="T97" fmla="*/ 1202 h 3106"/>
                  <a:gd name="T98" fmla="*/ 956 w 3570"/>
                  <a:gd name="T99" fmla="*/ 1085 h 3106"/>
                  <a:gd name="T100" fmla="*/ 755 w 3570"/>
                  <a:gd name="T101" fmla="*/ 1370 h 3106"/>
                  <a:gd name="T102" fmla="*/ 639 w 3570"/>
                  <a:gd name="T103" fmla="*/ 1516 h 3106"/>
                  <a:gd name="T104" fmla="*/ 558 w 3570"/>
                  <a:gd name="T105" fmla="*/ 2960 h 3106"/>
                  <a:gd name="T106" fmla="*/ 425 w 3570"/>
                  <a:gd name="T107" fmla="*/ 3092 h 3106"/>
                  <a:gd name="T108" fmla="*/ 234 w 3570"/>
                  <a:gd name="T109" fmla="*/ 3076 h 3106"/>
                  <a:gd name="T110" fmla="*/ 126 w 3570"/>
                  <a:gd name="T111" fmla="*/ 2922 h 3106"/>
                  <a:gd name="T112" fmla="*/ 41 w 3570"/>
                  <a:gd name="T113" fmla="*/ 1376 h 3106"/>
                  <a:gd name="T114" fmla="*/ 6 w 3570"/>
                  <a:gd name="T115" fmla="*/ 1168 h 3106"/>
                  <a:gd name="T116" fmla="*/ 279 w 3570"/>
                  <a:gd name="T117" fmla="*/ 115 h 3106"/>
                  <a:gd name="T118" fmla="*/ 446 w 3570"/>
                  <a:gd name="T119" fmla="*/ 18 h 3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570" h="3106">
                    <a:moveTo>
                      <a:pt x="3057" y="1513"/>
                    </a:moveTo>
                    <a:lnTo>
                      <a:pt x="3038" y="1529"/>
                    </a:lnTo>
                    <a:lnTo>
                      <a:pt x="3017" y="1544"/>
                    </a:lnTo>
                    <a:lnTo>
                      <a:pt x="2993" y="1555"/>
                    </a:lnTo>
                    <a:lnTo>
                      <a:pt x="2967" y="1562"/>
                    </a:lnTo>
                    <a:lnTo>
                      <a:pt x="2936" y="1566"/>
                    </a:lnTo>
                    <a:lnTo>
                      <a:pt x="2902" y="1562"/>
                    </a:lnTo>
                    <a:lnTo>
                      <a:pt x="2869" y="1551"/>
                    </a:lnTo>
                    <a:lnTo>
                      <a:pt x="2840" y="1534"/>
                    </a:lnTo>
                    <a:lnTo>
                      <a:pt x="2816" y="1513"/>
                    </a:lnTo>
                    <a:lnTo>
                      <a:pt x="2793" y="1519"/>
                    </a:lnTo>
                    <a:lnTo>
                      <a:pt x="2773" y="1529"/>
                    </a:lnTo>
                    <a:lnTo>
                      <a:pt x="2756" y="1544"/>
                    </a:lnTo>
                    <a:lnTo>
                      <a:pt x="2742" y="1562"/>
                    </a:lnTo>
                    <a:lnTo>
                      <a:pt x="2732" y="1583"/>
                    </a:lnTo>
                    <a:lnTo>
                      <a:pt x="3139" y="1583"/>
                    </a:lnTo>
                    <a:lnTo>
                      <a:pt x="3130" y="1562"/>
                    </a:lnTo>
                    <a:lnTo>
                      <a:pt x="3116" y="1544"/>
                    </a:lnTo>
                    <a:lnTo>
                      <a:pt x="3098" y="1529"/>
                    </a:lnTo>
                    <a:lnTo>
                      <a:pt x="3079" y="1519"/>
                    </a:lnTo>
                    <a:lnTo>
                      <a:pt x="3057" y="1513"/>
                    </a:lnTo>
                    <a:close/>
                    <a:moveTo>
                      <a:pt x="559" y="0"/>
                    </a:moveTo>
                    <a:lnTo>
                      <a:pt x="560" y="0"/>
                    </a:lnTo>
                    <a:lnTo>
                      <a:pt x="564" y="0"/>
                    </a:lnTo>
                    <a:lnTo>
                      <a:pt x="575" y="0"/>
                    </a:lnTo>
                    <a:lnTo>
                      <a:pt x="592" y="1"/>
                    </a:lnTo>
                    <a:lnTo>
                      <a:pt x="611" y="2"/>
                    </a:lnTo>
                    <a:lnTo>
                      <a:pt x="634" y="5"/>
                    </a:lnTo>
                    <a:lnTo>
                      <a:pt x="656" y="8"/>
                    </a:lnTo>
                    <a:lnTo>
                      <a:pt x="675" y="13"/>
                    </a:lnTo>
                    <a:lnTo>
                      <a:pt x="695" y="18"/>
                    </a:lnTo>
                    <a:lnTo>
                      <a:pt x="710" y="24"/>
                    </a:lnTo>
                    <a:lnTo>
                      <a:pt x="724" y="30"/>
                    </a:lnTo>
                    <a:lnTo>
                      <a:pt x="735" y="35"/>
                    </a:lnTo>
                    <a:lnTo>
                      <a:pt x="742" y="39"/>
                    </a:lnTo>
                    <a:lnTo>
                      <a:pt x="744" y="40"/>
                    </a:lnTo>
                    <a:lnTo>
                      <a:pt x="779" y="59"/>
                    </a:lnTo>
                    <a:lnTo>
                      <a:pt x="815" y="82"/>
                    </a:lnTo>
                    <a:lnTo>
                      <a:pt x="847" y="110"/>
                    </a:lnTo>
                    <a:lnTo>
                      <a:pt x="878" y="140"/>
                    </a:lnTo>
                    <a:lnTo>
                      <a:pt x="905" y="173"/>
                    </a:lnTo>
                    <a:lnTo>
                      <a:pt x="928" y="209"/>
                    </a:lnTo>
                    <a:lnTo>
                      <a:pt x="947" y="248"/>
                    </a:lnTo>
                    <a:lnTo>
                      <a:pt x="961" y="289"/>
                    </a:lnTo>
                    <a:lnTo>
                      <a:pt x="968" y="331"/>
                    </a:lnTo>
                    <a:lnTo>
                      <a:pt x="970" y="337"/>
                    </a:lnTo>
                    <a:lnTo>
                      <a:pt x="972" y="345"/>
                    </a:lnTo>
                    <a:lnTo>
                      <a:pt x="973" y="351"/>
                    </a:lnTo>
                    <a:lnTo>
                      <a:pt x="984" y="427"/>
                    </a:lnTo>
                    <a:lnTo>
                      <a:pt x="995" y="496"/>
                    </a:lnTo>
                    <a:lnTo>
                      <a:pt x="1006" y="557"/>
                    </a:lnTo>
                    <a:lnTo>
                      <a:pt x="1018" y="613"/>
                    </a:lnTo>
                    <a:lnTo>
                      <a:pt x="1033" y="661"/>
                    </a:lnTo>
                    <a:lnTo>
                      <a:pt x="1048" y="704"/>
                    </a:lnTo>
                    <a:lnTo>
                      <a:pt x="1067" y="739"/>
                    </a:lnTo>
                    <a:lnTo>
                      <a:pt x="1088" y="769"/>
                    </a:lnTo>
                    <a:lnTo>
                      <a:pt x="1112" y="792"/>
                    </a:lnTo>
                    <a:lnTo>
                      <a:pt x="1141" y="814"/>
                    </a:lnTo>
                    <a:lnTo>
                      <a:pt x="1176" y="833"/>
                    </a:lnTo>
                    <a:lnTo>
                      <a:pt x="1217" y="851"/>
                    </a:lnTo>
                    <a:lnTo>
                      <a:pt x="1265" y="867"/>
                    </a:lnTo>
                    <a:lnTo>
                      <a:pt x="1320" y="883"/>
                    </a:lnTo>
                    <a:lnTo>
                      <a:pt x="1383" y="896"/>
                    </a:lnTo>
                    <a:lnTo>
                      <a:pt x="1402" y="870"/>
                    </a:lnTo>
                    <a:lnTo>
                      <a:pt x="1428" y="849"/>
                    </a:lnTo>
                    <a:lnTo>
                      <a:pt x="1456" y="832"/>
                    </a:lnTo>
                    <a:lnTo>
                      <a:pt x="1488" y="821"/>
                    </a:lnTo>
                    <a:lnTo>
                      <a:pt x="1522" y="817"/>
                    </a:lnTo>
                    <a:lnTo>
                      <a:pt x="1596" y="817"/>
                    </a:lnTo>
                    <a:lnTo>
                      <a:pt x="1663" y="815"/>
                    </a:lnTo>
                    <a:lnTo>
                      <a:pt x="1724" y="810"/>
                    </a:lnTo>
                    <a:lnTo>
                      <a:pt x="1778" y="805"/>
                    </a:lnTo>
                    <a:lnTo>
                      <a:pt x="1827" y="798"/>
                    </a:lnTo>
                    <a:lnTo>
                      <a:pt x="1869" y="788"/>
                    </a:lnTo>
                    <a:lnTo>
                      <a:pt x="1905" y="777"/>
                    </a:lnTo>
                    <a:lnTo>
                      <a:pt x="1937" y="765"/>
                    </a:lnTo>
                    <a:lnTo>
                      <a:pt x="1964" y="751"/>
                    </a:lnTo>
                    <a:lnTo>
                      <a:pt x="1985" y="734"/>
                    </a:lnTo>
                    <a:lnTo>
                      <a:pt x="2005" y="713"/>
                    </a:lnTo>
                    <a:lnTo>
                      <a:pt x="2022" y="687"/>
                    </a:lnTo>
                    <a:lnTo>
                      <a:pt x="2038" y="654"/>
                    </a:lnTo>
                    <a:lnTo>
                      <a:pt x="2051" y="618"/>
                    </a:lnTo>
                    <a:lnTo>
                      <a:pt x="2063" y="574"/>
                    </a:lnTo>
                    <a:lnTo>
                      <a:pt x="2074" y="527"/>
                    </a:lnTo>
                    <a:lnTo>
                      <a:pt x="2085" y="474"/>
                    </a:lnTo>
                    <a:lnTo>
                      <a:pt x="2095" y="415"/>
                    </a:lnTo>
                    <a:lnTo>
                      <a:pt x="2104" y="351"/>
                    </a:lnTo>
                    <a:lnTo>
                      <a:pt x="2105" y="345"/>
                    </a:lnTo>
                    <a:lnTo>
                      <a:pt x="2107" y="337"/>
                    </a:lnTo>
                    <a:lnTo>
                      <a:pt x="2109" y="331"/>
                    </a:lnTo>
                    <a:lnTo>
                      <a:pt x="2116" y="289"/>
                    </a:lnTo>
                    <a:lnTo>
                      <a:pt x="2130" y="248"/>
                    </a:lnTo>
                    <a:lnTo>
                      <a:pt x="2149" y="209"/>
                    </a:lnTo>
                    <a:lnTo>
                      <a:pt x="2172" y="173"/>
                    </a:lnTo>
                    <a:lnTo>
                      <a:pt x="2199" y="140"/>
                    </a:lnTo>
                    <a:lnTo>
                      <a:pt x="2230" y="110"/>
                    </a:lnTo>
                    <a:lnTo>
                      <a:pt x="2263" y="82"/>
                    </a:lnTo>
                    <a:lnTo>
                      <a:pt x="2297" y="59"/>
                    </a:lnTo>
                    <a:lnTo>
                      <a:pt x="2333" y="40"/>
                    </a:lnTo>
                    <a:lnTo>
                      <a:pt x="2336" y="39"/>
                    </a:lnTo>
                    <a:lnTo>
                      <a:pt x="2342" y="35"/>
                    </a:lnTo>
                    <a:lnTo>
                      <a:pt x="2353" y="30"/>
                    </a:lnTo>
                    <a:lnTo>
                      <a:pt x="2366" y="24"/>
                    </a:lnTo>
                    <a:lnTo>
                      <a:pt x="2383" y="18"/>
                    </a:lnTo>
                    <a:lnTo>
                      <a:pt x="2401" y="13"/>
                    </a:lnTo>
                    <a:lnTo>
                      <a:pt x="2421" y="8"/>
                    </a:lnTo>
                    <a:lnTo>
                      <a:pt x="2444" y="5"/>
                    </a:lnTo>
                    <a:lnTo>
                      <a:pt x="2465" y="2"/>
                    </a:lnTo>
                    <a:lnTo>
                      <a:pt x="2486" y="1"/>
                    </a:lnTo>
                    <a:lnTo>
                      <a:pt x="2502" y="0"/>
                    </a:lnTo>
                    <a:lnTo>
                      <a:pt x="2513" y="0"/>
                    </a:lnTo>
                    <a:lnTo>
                      <a:pt x="2516" y="0"/>
                    </a:lnTo>
                    <a:lnTo>
                      <a:pt x="2518" y="0"/>
                    </a:lnTo>
                    <a:lnTo>
                      <a:pt x="2558" y="2"/>
                    </a:lnTo>
                    <a:lnTo>
                      <a:pt x="2595" y="10"/>
                    </a:lnTo>
                    <a:lnTo>
                      <a:pt x="2630" y="21"/>
                    </a:lnTo>
                    <a:lnTo>
                      <a:pt x="2664" y="35"/>
                    </a:lnTo>
                    <a:lnTo>
                      <a:pt x="2696" y="54"/>
                    </a:lnTo>
                    <a:lnTo>
                      <a:pt x="2724" y="77"/>
                    </a:lnTo>
                    <a:lnTo>
                      <a:pt x="2750" y="105"/>
                    </a:lnTo>
                    <a:lnTo>
                      <a:pt x="2772" y="135"/>
                    </a:lnTo>
                    <a:lnTo>
                      <a:pt x="2792" y="172"/>
                    </a:lnTo>
                    <a:lnTo>
                      <a:pt x="2807" y="212"/>
                    </a:lnTo>
                    <a:lnTo>
                      <a:pt x="2819" y="255"/>
                    </a:lnTo>
                    <a:lnTo>
                      <a:pt x="2821" y="259"/>
                    </a:lnTo>
                    <a:lnTo>
                      <a:pt x="2823" y="270"/>
                    </a:lnTo>
                    <a:lnTo>
                      <a:pt x="2827" y="285"/>
                    </a:lnTo>
                    <a:lnTo>
                      <a:pt x="2833" y="308"/>
                    </a:lnTo>
                    <a:lnTo>
                      <a:pt x="2840" y="336"/>
                    </a:lnTo>
                    <a:lnTo>
                      <a:pt x="2848" y="368"/>
                    </a:lnTo>
                    <a:lnTo>
                      <a:pt x="2857" y="405"/>
                    </a:lnTo>
                    <a:lnTo>
                      <a:pt x="2868" y="445"/>
                    </a:lnTo>
                    <a:lnTo>
                      <a:pt x="2879" y="490"/>
                    </a:lnTo>
                    <a:lnTo>
                      <a:pt x="2891" y="537"/>
                    </a:lnTo>
                    <a:lnTo>
                      <a:pt x="2903" y="586"/>
                    </a:lnTo>
                    <a:lnTo>
                      <a:pt x="2916" y="637"/>
                    </a:lnTo>
                    <a:lnTo>
                      <a:pt x="2930" y="690"/>
                    </a:lnTo>
                    <a:lnTo>
                      <a:pt x="2944" y="745"/>
                    </a:lnTo>
                    <a:lnTo>
                      <a:pt x="2958" y="800"/>
                    </a:lnTo>
                    <a:lnTo>
                      <a:pt x="2971" y="855"/>
                    </a:lnTo>
                    <a:lnTo>
                      <a:pt x="2985" y="909"/>
                    </a:lnTo>
                    <a:lnTo>
                      <a:pt x="2999" y="964"/>
                    </a:lnTo>
                    <a:lnTo>
                      <a:pt x="3012" y="1016"/>
                    </a:lnTo>
                    <a:lnTo>
                      <a:pt x="3024" y="1068"/>
                    </a:lnTo>
                    <a:lnTo>
                      <a:pt x="3036" y="1116"/>
                    </a:lnTo>
                    <a:lnTo>
                      <a:pt x="3048" y="1162"/>
                    </a:lnTo>
                    <a:lnTo>
                      <a:pt x="3058" y="1204"/>
                    </a:lnTo>
                    <a:lnTo>
                      <a:pt x="3068" y="1244"/>
                    </a:lnTo>
                    <a:lnTo>
                      <a:pt x="3076" y="1279"/>
                    </a:lnTo>
                    <a:lnTo>
                      <a:pt x="3084" y="1309"/>
                    </a:lnTo>
                    <a:lnTo>
                      <a:pt x="3090" y="1336"/>
                    </a:lnTo>
                    <a:lnTo>
                      <a:pt x="3095" y="1355"/>
                    </a:lnTo>
                    <a:lnTo>
                      <a:pt x="3098" y="1370"/>
                    </a:lnTo>
                    <a:lnTo>
                      <a:pt x="3101" y="1390"/>
                    </a:lnTo>
                    <a:lnTo>
                      <a:pt x="3099" y="1411"/>
                    </a:lnTo>
                    <a:lnTo>
                      <a:pt x="3132" y="1423"/>
                    </a:lnTo>
                    <a:lnTo>
                      <a:pt x="3162" y="1441"/>
                    </a:lnTo>
                    <a:lnTo>
                      <a:pt x="3189" y="1463"/>
                    </a:lnTo>
                    <a:lnTo>
                      <a:pt x="3212" y="1488"/>
                    </a:lnTo>
                    <a:lnTo>
                      <a:pt x="3230" y="1516"/>
                    </a:lnTo>
                    <a:lnTo>
                      <a:pt x="3244" y="1549"/>
                    </a:lnTo>
                    <a:lnTo>
                      <a:pt x="3253" y="1583"/>
                    </a:lnTo>
                    <a:lnTo>
                      <a:pt x="3570" y="1583"/>
                    </a:lnTo>
                    <a:lnTo>
                      <a:pt x="3570" y="2516"/>
                    </a:lnTo>
                    <a:lnTo>
                      <a:pt x="2302" y="2516"/>
                    </a:lnTo>
                    <a:lnTo>
                      <a:pt x="2302" y="1583"/>
                    </a:lnTo>
                    <a:lnTo>
                      <a:pt x="2619" y="1583"/>
                    </a:lnTo>
                    <a:lnTo>
                      <a:pt x="2628" y="1549"/>
                    </a:lnTo>
                    <a:lnTo>
                      <a:pt x="2641" y="1517"/>
                    </a:lnTo>
                    <a:lnTo>
                      <a:pt x="2659" y="1488"/>
                    </a:lnTo>
                    <a:lnTo>
                      <a:pt x="2682" y="1463"/>
                    </a:lnTo>
                    <a:lnTo>
                      <a:pt x="2709" y="1441"/>
                    </a:lnTo>
                    <a:lnTo>
                      <a:pt x="2738" y="1424"/>
                    </a:lnTo>
                    <a:lnTo>
                      <a:pt x="2770" y="1412"/>
                    </a:lnTo>
                    <a:lnTo>
                      <a:pt x="2760" y="1361"/>
                    </a:lnTo>
                    <a:lnTo>
                      <a:pt x="2748" y="1309"/>
                    </a:lnTo>
                    <a:lnTo>
                      <a:pt x="2735" y="1256"/>
                    </a:lnTo>
                    <a:lnTo>
                      <a:pt x="2720" y="1201"/>
                    </a:lnTo>
                    <a:lnTo>
                      <a:pt x="2705" y="1144"/>
                    </a:lnTo>
                    <a:lnTo>
                      <a:pt x="2690" y="1088"/>
                    </a:lnTo>
                    <a:lnTo>
                      <a:pt x="2674" y="1034"/>
                    </a:lnTo>
                    <a:lnTo>
                      <a:pt x="2658" y="979"/>
                    </a:lnTo>
                    <a:lnTo>
                      <a:pt x="2642" y="927"/>
                    </a:lnTo>
                    <a:lnTo>
                      <a:pt x="2627" y="879"/>
                    </a:lnTo>
                    <a:lnTo>
                      <a:pt x="2612" y="833"/>
                    </a:lnTo>
                    <a:lnTo>
                      <a:pt x="2599" y="791"/>
                    </a:lnTo>
                    <a:lnTo>
                      <a:pt x="2587" y="753"/>
                    </a:lnTo>
                    <a:lnTo>
                      <a:pt x="2576" y="722"/>
                    </a:lnTo>
                    <a:lnTo>
                      <a:pt x="2566" y="695"/>
                    </a:lnTo>
                    <a:lnTo>
                      <a:pt x="2559" y="676"/>
                    </a:lnTo>
                    <a:lnTo>
                      <a:pt x="2549" y="654"/>
                    </a:lnTo>
                    <a:lnTo>
                      <a:pt x="2538" y="640"/>
                    </a:lnTo>
                    <a:lnTo>
                      <a:pt x="2527" y="629"/>
                    </a:lnTo>
                    <a:lnTo>
                      <a:pt x="2516" y="624"/>
                    </a:lnTo>
                    <a:lnTo>
                      <a:pt x="2508" y="624"/>
                    </a:lnTo>
                    <a:lnTo>
                      <a:pt x="2499" y="627"/>
                    </a:lnTo>
                    <a:lnTo>
                      <a:pt x="2495" y="635"/>
                    </a:lnTo>
                    <a:lnTo>
                      <a:pt x="2491" y="647"/>
                    </a:lnTo>
                    <a:lnTo>
                      <a:pt x="2492" y="661"/>
                    </a:lnTo>
                    <a:lnTo>
                      <a:pt x="2497" y="679"/>
                    </a:lnTo>
                    <a:lnTo>
                      <a:pt x="2507" y="701"/>
                    </a:lnTo>
                    <a:lnTo>
                      <a:pt x="2530" y="757"/>
                    </a:lnTo>
                    <a:lnTo>
                      <a:pt x="2553" y="821"/>
                    </a:lnTo>
                    <a:lnTo>
                      <a:pt x="2576" y="890"/>
                    </a:lnTo>
                    <a:lnTo>
                      <a:pt x="2599" y="964"/>
                    </a:lnTo>
                    <a:lnTo>
                      <a:pt x="2622" y="1042"/>
                    </a:lnTo>
                    <a:lnTo>
                      <a:pt x="2645" y="1124"/>
                    </a:lnTo>
                    <a:lnTo>
                      <a:pt x="2667" y="1209"/>
                    </a:lnTo>
                    <a:lnTo>
                      <a:pt x="2687" y="1296"/>
                    </a:lnTo>
                    <a:lnTo>
                      <a:pt x="2707" y="1384"/>
                    </a:lnTo>
                    <a:lnTo>
                      <a:pt x="2672" y="1406"/>
                    </a:lnTo>
                    <a:lnTo>
                      <a:pt x="2641" y="1433"/>
                    </a:lnTo>
                    <a:lnTo>
                      <a:pt x="2615" y="1463"/>
                    </a:lnTo>
                    <a:lnTo>
                      <a:pt x="2593" y="1497"/>
                    </a:lnTo>
                    <a:lnTo>
                      <a:pt x="2576" y="1534"/>
                    </a:lnTo>
                    <a:lnTo>
                      <a:pt x="2469" y="1534"/>
                    </a:lnTo>
                    <a:lnTo>
                      <a:pt x="2438" y="1515"/>
                    </a:lnTo>
                    <a:lnTo>
                      <a:pt x="2407" y="1493"/>
                    </a:lnTo>
                    <a:lnTo>
                      <a:pt x="2381" y="1468"/>
                    </a:lnTo>
                    <a:lnTo>
                      <a:pt x="2358" y="1439"/>
                    </a:lnTo>
                    <a:lnTo>
                      <a:pt x="2337" y="1406"/>
                    </a:lnTo>
                    <a:lnTo>
                      <a:pt x="2321" y="1370"/>
                    </a:lnTo>
                    <a:lnTo>
                      <a:pt x="2309" y="1331"/>
                    </a:lnTo>
                    <a:lnTo>
                      <a:pt x="2229" y="956"/>
                    </a:lnTo>
                    <a:lnTo>
                      <a:pt x="2195" y="989"/>
                    </a:lnTo>
                    <a:lnTo>
                      <a:pt x="2156" y="1019"/>
                    </a:lnTo>
                    <a:lnTo>
                      <a:pt x="2114" y="1045"/>
                    </a:lnTo>
                    <a:lnTo>
                      <a:pt x="2067" y="1068"/>
                    </a:lnTo>
                    <a:lnTo>
                      <a:pt x="2015" y="1087"/>
                    </a:lnTo>
                    <a:lnTo>
                      <a:pt x="1959" y="1104"/>
                    </a:lnTo>
                    <a:lnTo>
                      <a:pt x="1897" y="1117"/>
                    </a:lnTo>
                    <a:lnTo>
                      <a:pt x="1830" y="1128"/>
                    </a:lnTo>
                    <a:lnTo>
                      <a:pt x="1758" y="1136"/>
                    </a:lnTo>
                    <a:lnTo>
                      <a:pt x="1679" y="1143"/>
                    </a:lnTo>
                    <a:lnTo>
                      <a:pt x="1667" y="1168"/>
                    </a:lnTo>
                    <a:lnTo>
                      <a:pt x="1650" y="1192"/>
                    </a:lnTo>
                    <a:lnTo>
                      <a:pt x="1630" y="1211"/>
                    </a:lnTo>
                    <a:lnTo>
                      <a:pt x="1607" y="1228"/>
                    </a:lnTo>
                    <a:lnTo>
                      <a:pt x="1582" y="1240"/>
                    </a:lnTo>
                    <a:lnTo>
                      <a:pt x="1554" y="1248"/>
                    </a:lnTo>
                    <a:lnTo>
                      <a:pt x="1525" y="1250"/>
                    </a:lnTo>
                    <a:lnTo>
                      <a:pt x="1502" y="1249"/>
                    </a:lnTo>
                    <a:lnTo>
                      <a:pt x="1411" y="1234"/>
                    </a:lnTo>
                    <a:lnTo>
                      <a:pt x="1327" y="1220"/>
                    </a:lnTo>
                    <a:lnTo>
                      <a:pt x="1250" y="1202"/>
                    </a:lnTo>
                    <a:lnTo>
                      <a:pt x="1179" y="1184"/>
                    </a:lnTo>
                    <a:lnTo>
                      <a:pt x="1115" y="1162"/>
                    </a:lnTo>
                    <a:lnTo>
                      <a:pt x="1057" y="1139"/>
                    </a:lnTo>
                    <a:lnTo>
                      <a:pt x="1004" y="1114"/>
                    </a:lnTo>
                    <a:lnTo>
                      <a:pt x="956" y="1085"/>
                    </a:lnTo>
                    <a:lnTo>
                      <a:pt x="914" y="1054"/>
                    </a:lnTo>
                    <a:lnTo>
                      <a:pt x="875" y="1022"/>
                    </a:lnTo>
                    <a:lnTo>
                      <a:pt x="841" y="985"/>
                    </a:lnTo>
                    <a:lnTo>
                      <a:pt x="767" y="1330"/>
                    </a:lnTo>
                    <a:lnTo>
                      <a:pt x="755" y="1370"/>
                    </a:lnTo>
                    <a:lnTo>
                      <a:pt x="739" y="1406"/>
                    </a:lnTo>
                    <a:lnTo>
                      <a:pt x="719" y="1439"/>
                    </a:lnTo>
                    <a:lnTo>
                      <a:pt x="696" y="1468"/>
                    </a:lnTo>
                    <a:lnTo>
                      <a:pt x="668" y="1493"/>
                    </a:lnTo>
                    <a:lnTo>
                      <a:pt x="639" y="1516"/>
                    </a:lnTo>
                    <a:lnTo>
                      <a:pt x="606" y="1534"/>
                    </a:lnTo>
                    <a:lnTo>
                      <a:pt x="572" y="1550"/>
                    </a:lnTo>
                    <a:lnTo>
                      <a:pt x="571" y="2882"/>
                    </a:lnTo>
                    <a:lnTo>
                      <a:pt x="567" y="2922"/>
                    </a:lnTo>
                    <a:lnTo>
                      <a:pt x="558" y="2960"/>
                    </a:lnTo>
                    <a:lnTo>
                      <a:pt x="541" y="2995"/>
                    </a:lnTo>
                    <a:lnTo>
                      <a:pt x="519" y="3026"/>
                    </a:lnTo>
                    <a:lnTo>
                      <a:pt x="491" y="3053"/>
                    </a:lnTo>
                    <a:lnTo>
                      <a:pt x="461" y="3076"/>
                    </a:lnTo>
                    <a:lnTo>
                      <a:pt x="425" y="3092"/>
                    </a:lnTo>
                    <a:lnTo>
                      <a:pt x="387" y="3102"/>
                    </a:lnTo>
                    <a:lnTo>
                      <a:pt x="347" y="3106"/>
                    </a:lnTo>
                    <a:lnTo>
                      <a:pt x="307" y="3102"/>
                    </a:lnTo>
                    <a:lnTo>
                      <a:pt x="269" y="3092"/>
                    </a:lnTo>
                    <a:lnTo>
                      <a:pt x="234" y="3076"/>
                    </a:lnTo>
                    <a:lnTo>
                      <a:pt x="202" y="3053"/>
                    </a:lnTo>
                    <a:lnTo>
                      <a:pt x="176" y="3026"/>
                    </a:lnTo>
                    <a:lnTo>
                      <a:pt x="153" y="2995"/>
                    </a:lnTo>
                    <a:lnTo>
                      <a:pt x="137" y="2960"/>
                    </a:lnTo>
                    <a:lnTo>
                      <a:pt x="126" y="2922"/>
                    </a:lnTo>
                    <a:lnTo>
                      <a:pt x="122" y="2882"/>
                    </a:lnTo>
                    <a:lnTo>
                      <a:pt x="124" y="1474"/>
                    </a:lnTo>
                    <a:lnTo>
                      <a:pt x="92" y="1444"/>
                    </a:lnTo>
                    <a:lnTo>
                      <a:pt x="64" y="1411"/>
                    </a:lnTo>
                    <a:lnTo>
                      <a:pt x="41" y="1376"/>
                    </a:lnTo>
                    <a:lnTo>
                      <a:pt x="22" y="1338"/>
                    </a:lnTo>
                    <a:lnTo>
                      <a:pt x="8" y="1299"/>
                    </a:lnTo>
                    <a:lnTo>
                      <a:pt x="1" y="1256"/>
                    </a:lnTo>
                    <a:lnTo>
                      <a:pt x="0" y="1213"/>
                    </a:lnTo>
                    <a:lnTo>
                      <a:pt x="6" y="1168"/>
                    </a:lnTo>
                    <a:lnTo>
                      <a:pt x="202" y="255"/>
                    </a:lnTo>
                    <a:lnTo>
                      <a:pt x="215" y="215"/>
                    </a:lnTo>
                    <a:lnTo>
                      <a:pt x="232" y="178"/>
                    </a:lnTo>
                    <a:lnTo>
                      <a:pt x="253" y="144"/>
                    </a:lnTo>
                    <a:lnTo>
                      <a:pt x="279" y="115"/>
                    </a:lnTo>
                    <a:lnTo>
                      <a:pt x="308" y="88"/>
                    </a:lnTo>
                    <a:lnTo>
                      <a:pt x="339" y="65"/>
                    </a:lnTo>
                    <a:lnTo>
                      <a:pt x="373" y="46"/>
                    </a:lnTo>
                    <a:lnTo>
                      <a:pt x="410" y="30"/>
                    </a:lnTo>
                    <a:lnTo>
                      <a:pt x="446" y="18"/>
                    </a:lnTo>
                    <a:lnTo>
                      <a:pt x="484" y="8"/>
                    </a:lnTo>
                    <a:lnTo>
                      <a:pt x="521" y="2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6915021" y="2338556"/>
              <a:ext cx="231394" cy="334621"/>
              <a:chOff x="-1103313" y="2519365"/>
              <a:chExt cx="414338" cy="598488"/>
            </a:xfrm>
          </p:grpSpPr>
          <p:sp>
            <p:nvSpPr>
              <p:cNvPr id="150" name="Freeform 91"/>
              <p:cNvSpPr>
                <a:spLocks noEditPoints="1"/>
              </p:cNvSpPr>
              <p:nvPr/>
            </p:nvSpPr>
            <p:spPr bwMode="auto">
              <a:xfrm>
                <a:off x="-1103313" y="2519365"/>
                <a:ext cx="414338" cy="598488"/>
              </a:xfrm>
              <a:custGeom>
                <a:avLst/>
                <a:gdLst>
                  <a:gd name="T0" fmla="*/ 1610 w 2347"/>
                  <a:gd name="T1" fmla="*/ 805 h 3396"/>
                  <a:gd name="T2" fmla="*/ 373 w 2347"/>
                  <a:gd name="T3" fmla="*/ 449 h 3396"/>
                  <a:gd name="T4" fmla="*/ 283 w 2347"/>
                  <a:gd name="T5" fmla="*/ 477 h 3396"/>
                  <a:gd name="T6" fmla="*/ 226 w 2347"/>
                  <a:gd name="T7" fmla="*/ 547 h 3396"/>
                  <a:gd name="T8" fmla="*/ 213 w 2347"/>
                  <a:gd name="T9" fmla="*/ 3025 h 3396"/>
                  <a:gd name="T10" fmla="*/ 241 w 2347"/>
                  <a:gd name="T11" fmla="*/ 3113 h 3396"/>
                  <a:gd name="T12" fmla="*/ 311 w 2347"/>
                  <a:gd name="T13" fmla="*/ 3170 h 3396"/>
                  <a:gd name="T14" fmla="*/ 1974 w 2347"/>
                  <a:gd name="T15" fmla="*/ 3183 h 3396"/>
                  <a:gd name="T16" fmla="*/ 2064 w 2347"/>
                  <a:gd name="T17" fmla="*/ 3155 h 3396"/>
                  <a:gd name="T18" fmla="*/ 2122 w 2347"/>
                  <a:gd name="T19" fmla="*/ 3086 h 3396"/>
                  <a:gd name="T20" fmla="*/ 2134 w 2347"/>
                  <a:gd name="T21" fmla="*/ 609 h 3396"/>
                  <a:gd name="T22" fmla="*/ 2107 w 2347"/>
                  <a:gd name="T23" fmla="*/ 520 h 3396"/>
                  <a:gd name="T24" fmla="*/ 2036 w 2347"/>
                  <a:gd name="T25" fmla="*/ 462 h 3396"/>
                  <a:gd name="T26" fmla="*/ 1821 w 2347"/>
                  <a:gd name="T27" fmla="*/ 449 h 3396"/>
                  <a:gd name="T28" fmla="*/ 1809 w 2347"/>
                  <a:gd name="T29" fmla="*/ 894 h 3396"/>
                  <a:gd name="T30" fmla="*/ 1755 w 2347"/>
                  <a:gd name="T31" fmla="*/ 971 h 3396"/>
                  <a:gd name="T32" fmla="*/ 1668 w 2347"/>
                  <a:gd name="T33" fmla="*/ 1011 h 3396"/>
                  <a:gd name="T34" fmla="*/ 679 w 2347"/>
                  <a:gd name="T35" fmla="*/ 1011 h 3396"/>
                  <a:gd name="T36" fmla="*/ 592 w 2347"/>
                  <a:gd name="T37" fmla="*/ 971 h 3396"/>
                  <a:gd name="T38" fmla="*/ 538 w 2347"/>
                  <a:gd name="T39" fmla="*/ 894 h 3396"/>
                  <a:gd name="T40" fmla="*/ 526 w 2347"/>
                  <a:gd name="T41" fmla="*/ 449 h 3396"/>
                  <a:gd name="T42" fmla="*/ 1152 w 2347"/>
                  <a:gd name="T43" fmla="*/ 75 h 3396"/>
                  <a:gd name="T44" fmla="*/ 1104 w 2347"/>
                  <a:gd name="T45" fmla="*/ 112 h 3396"/>
                  <a:gd name="T46" fmla="*/ 1096 w 2347"/>
                  <a:gd name="T47" fmla="*/ 174 h 3396"/>
                  <a:gd name="T48" fmla="*/ 1132 w 2347"/>
                  <a:gd name="T49" fmla="*/ 222 h 3396"/>
                  <a:gd name="T50" fmla="*/ 1195 w 2347"/>
                  <a:gd name="T51" fmla="*/ 230 h 3396"/>
                  <a:gd name="T52" fmla="*/ 1244 w 2347"/>
                  <a:gd name="T53" fmla="*/ 193 h 3396"/>
                  <a:gd name="T54" fmla="*/ 1251 w 2347"/>
                  <a:gd name="T55" fmla="*/ 131 h 3396"/>
                  <a:gd name="T56" fmla="*/ 1215 w 2347"/>
                  <a:gd name="T57" fmla="*/ 84 h 3396"/>
                  <a:gd name="T58" fmla="*/ 989 w 2347"/>
                  <a:gd name="T59" fmla="*/ 0 h 3396"/>
                  <a:gd name="T60" fmla="*/ 1421 w 2347"/>
                  <a:gd name="T61" fmla="*/ 12 h 3396"/>
                  <a:gd name="T62" fmla="*/ 1493 w 2347"/>
                  <a:gd name="T63" fmla="*/ 71 h 3396"/>
                  <a:gd name="T64" fmla="*/ 1519 w 2347"/>
                  <a:gd name="T65" fmla="*/ 161 h 3396"/>
                  <a:gd name="T66" fmla="*/ 2021 w 2347"/>
                  <a:gd name="T67" fmla="*/ 241 h 3396"/>
                  <a:gd name="T68" fmla="*/ 2149 w 2347"/>
                  <a:gd name="T69" fmla="*/ 281 h 3396"/>
                  <a:gd name="T70" fmla="*/ 2253 w 2347"/>
                  <a:gd name="T71" fmla="*/ 362 h 3396"/>
                  <a:gd name="T72" fmla="*/ 2323 w 2347"/>
                  <a:gd name="T73" fmla="*/ 475 h 3396"/>
                  <a:gd name="T74" fmla="*/ 2347 w 2347"/>
                  <a:gd name="T75" fmla="*/ 609 h 3396"/>
                  <a:gd name="T76" fmla="*/ 2335 w 2347"/>
                  <a:gd name="T77" fmla="*/ 3115 h 3396"/>
                  <a:gd name="T78" fmla="*/ 2281 w 2347"/>
                  <a:gd name="T79" fmla="*/ 3236 h 3396"/>
                  <a:gd name="T80" fmla="*/ 2187 w 2347"/>
                  <a:gd name="T81" fmla="*/ 3329 h 3396"/>
                  <a:gd name="T82" fmla="*/ 2066 w 2347"/>
                  <a:gd name="T83" fmla="*/ 3384 h 3396"/>
                  <a:gd name="T84" fmla="*/ 373 w 2347"/>
                  <a:gd name="T85" fmla="*/ 3396 h 3396"/>
                  <a:gd name="T86" fmla="*/ 238 w 2347"/>
                  <a:gd name="T87" fmla="*/ 3370 h 3396"/>
                  <a:gd name="T88" fmla="*/ 125 w 2347"/>
                  <a:gd name="T89" fmla="*/ 3301 h 3396"/>
                  <a:gd name="T90" fmla="*/ 44 w 2347"/>
                  <a:gd name="T91" fmla="*/ 3198 h 3396"/>
                  <a:gd name="T92" fmla="*/ 3 w 2347"/>
                  <a:gd name="T93" fmla="*/ 3070 h 3396"/>
                  <a:gd name="T94" fmla="*/ 3 w 2347"/>
                  <a:gd name="T95" fmla="*/ 562 h 3396"/>
                  <a:gd name="T96" fmla="*/ 44 w 2347"/>
                  <a:gd name="T97" fmla="*/ 435 h 3396"/>
                  <a:gd name="T98" fmla="*/ 125 w 2347"/>
                  <a:gd name="T99" fmla="*/ 331 h 3396"/>
                  <a:gd name="T100" fmla="*/ 238 w 2347"/>
                  <a:gd name="T101" fmla="*/ 262 h 3396"/>
                  <a:gd name="T102" fmla="*/ 373 w 2347"/>
                  <a:gd name="T103" fmla="*/ 238 h 3396"/>
                  <a:gd name="T104" fmla="*/ 831 w 2347"/>
                  <a:gd name="T105" fmla="*/ 128 h 3396"/>
                  <a:gd name="T106" fmla="*/ 875 w 2347"/>
                  <a:gd name="T107" fmla="*/ 47 h 3396"/>
                  <a:gd name="T108" fmla="*/ 956 w 2347"/>
                  <a:gd name="T109" fmla="*/ 3 h 3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347" h="3396">
                    <a:moveTo>
                      <a:pt x="737" y="465"/>
                    </a:moveTo>
                    <a:lnTo>
                      <a:pt x="737" y="805"/>
                    </a:lnTo>
                    <a:lnTo>
                      <a:pt x="1610" y="805"/>
                    </a:lnTo>
                    <a:lnTo>
                      <a:pt x="1610" y="465"/>
                    </a:lnTo>
                    <a:lnTo>
                      <a:pt x="737" y="465"/>
                    </a:lnTo>
                    <a:close/>
                    <a:moveTo>
                      <a:pt x="373" y="449"/>
                    </a:moveTo>
                    <a:lnTo>
                      <a:pt x="341" y="453"/>
                    </a:lnTo>
                    <a:lnTo>
                      <a:pt x="311" y="462"/>
                    </a:lnTo>
                    <a:lnTo>
                      <a:pt x="283" y="477"/>
                    </a:lnTo>
                    <a:lnTo>
                      <a:pt x="260" y="496"/>
                    </a:lnTo>
                    <a:lnTo>
                      <a:pt x="241" y="520"/>
                    </a:lnTo>
                    <a:lnTo>
                      <a:pt x="226" y="547"/>
                    </a:lnTo>
                    <a:lnTo>
                      <a:pt x="217" y="577"/>
                    </a:lnTo>
                    <a:lnTo>
                      <a:pt x="213" y="609"/>
                    </a:lnTo>
                    <a:lnTo>
                      <a:pt x="213" y="3025"/>
                    </a:lnTo>
                    <a:lnTo>
                      <a:pt x="217" y="3056"/>
                    </a:lnTo>
                    <a:lnTo>
                      <a:pt x="226" y="3086"/>
                    </a:lnTo>
                    <a:lnTo>
                      <a:pt x="241" y="3113"/>
                    </a:lnTo>
                    <a:lnTo>
                      <a:pt x="260" y="3136"/>
                    </a:lnTo>
                    <a:lnTo>
                      <a:pt x="283" y="3155"/>
                    </a:lnTo>
                    <a:lnTo>
                      <a:pt x="311" y="3170"/>
                    </a:lnTo>
                    <a:lnTo>
                      <a:pt x="341" y="3180"/>
                    </a:lnTo>
                    <a:lnTo>
                      <a:pt x="373" y="3183"/>
                    </a:lnTo>
                    <a:lnTo>
                      <a:pt x="1974" y="3183"/>
                    </a:lnTo>
                    <a:lnTo>
                      <a:pt x="2006" y="3180"/>
                    </a:lnTo>
                    <a:lnTo>
                      <a:pt x="2036" y="3170"/>
                    </a:lnTo>
                    <a:lnTo>
                      <a:pt x="2064" y="3155"/>
                    </a:lnTo>
                    <a:lnTo>
                      <a:pt x="2087" y="3136"/>
                    </a:lnTo>
                    <a:lnTo>
                      <a:pt x="2107" y="3113"/>
                    </a:lnTo>
                    <a:lnTo>
                      <a:pt x="2122" y="3086"/>
                    </a:lnTo>
                    <a:lnTo>
                      <a:pt x="2131" y="3056"/>
                    </a:lnTo>
                    <a:lnTo>
                      <a:pt x="2134" y="3025"/>
                    </a:lnTo>
                    <a:lnTo>
                      <a:pt x="2134" y="609"/>
                    </a:lnTo>
                    <a:lnTo>
                      <a:pt x="2131" y="577"/>
                    </a:lnTo>
                    <a:lnTo>
                      <a:pt x="2122" y="547"/>
                    </a:lnTo>
                    <a:lnTo>
                      <a:pt x="2107" y="520"/>
                    </a:lnTo>
                    <a:lnTo>
                      <a:pt x="2087" y="496"/>
                    </a:lnTo>
                    <a:lnTo>
                      <a:pt x="2064" y="477"/>
                    </a:lnTo>
                    <a:lnTo>
                      <a:pt x="2036" y="462"/>
                    </a:lnTo>
                    <a:lnTo>
                      <a:pt x="2006" y="453"/>
                    </a:lnTo>
                    <a:lnTo>
                      <a:pt x="1974" y="449"/>
                    </a:lnTo>
                    <a:lnTo>
                      <a:pt x="1821" y="449"/>
                    </a:lnTo>
                    <a:lnTo>
                      <a:pt x="1821" y="829"/>
                    </a:lnTo>
                    <a:lnTo>
                      <a:pt x="1818" y="862"/>
                    </a:lnTo>
                    <a:lnTo>
                      <a:pt x="1809" y="894"/>
                    </a:lnTo>
                    <a:lnTo>
                      <a:pt x="1795" y="923"/>
                    </a:lnTo>
                    <a:lnTo>
                      <a:pt x="1777" y="948"/>
                    </a:lnTo>
                    <a:lnTo>
                      <a:pt x="1755" y="971"/>
                    </a:lnTo>
                    <a:lnTo>
                      <a:pt x="1729" y="989"/>
                    </a:lnTo>
                    <a:lnTo>
                      <a:pt x="1700" y="1003"/>
                    </a:lnTo>
                    <a:lnTo>
                      <a:pt x="1668" y="1011"/>
                    </a:lnTo>
                    <a:lnTo>
                      <a:pt x="1635" y="1014"/>
                    </a:lnTo>
                    <a:lnTo>
                      <a:pt x="712" y="1014"/>
                    </a:lnTo>
                    <a:lnTo>
                      <a:pt x="679" y="1011"/>
                    </a:lnTo>
                    <a:lnTo>
                      <a:pt x="647" y="1003"/>
                    </a:lnTo>
                    <a:lnTo>
                      <a:pt x="618" y="989"/>
                    </a:lnTo>
                    <a:lnTo>
                      <a:pt x="592" y="971"/>
                    </a:lnTo>
                    <a:lnTo>
                      <a:pt x="570" y="948"/>
                    </a:lnTo>
                    <a:lnTo>
                      <a:pt x="552" y="923"/>
                    </a:lnTo>
                    <a:lnTo>
                      <a:pt x="538" y="894"/>
                    </a:lnTo>
                    <a:lnTo>
                      <a:pt x="529" y="862"/>
                    </a:lnTo>
                    <a:lnTo>
                      <a:pt x="526" y="829"/>
                    </a:lnTo>
                    <a:lnTo>
                      <a:pt x="526" y="449"/>
                    </a:lnTo>
                    <a:lnTo>
                      <a:pt x="373" y="449"/>
                    </a:lnTo>
                    <a:close/>
                    <a:moveTo>
                      <a:pt x="1174" y="73"/>
                    </a:moveTo>
                    <a:lnTo>
                      <a:pt x="1152" y="75"/>
                    </a:lnTo>
                    <a:lnTo>
                      <a:pt x="1132" y="84"/>
                    </a:lnTo>
                    <a:lnTo>
                      <a:pt x="1116" y="96"/>
                    </a:lnTo>
                    <a:lnTo>
                      <a:pt x="1104" y="112"/>
                    </a:lnTo>
                    <a:lnTo>
                      <a:pt x="1096" y="131"/>
                    </a:lnTo>
                    <a:lnTo>
                      <a:pt x="1093" y="153"/>
                    </a:lnTo>
                    <a:lnTo>
                      <a:pt x="1096" y="174"/>
                    </a:lnTo>
                    <a:lnTo>
                      <a:pt x="1104" y="193"/>
                    </a:lnTo>
                    <a:lnTo>
                      <a:pt x="1116" y="209"/>
                    </a:lnTo>
                    <a:lnTo>
                      <a:pt x="1132" y="222"/>
                    </a:lnTo>
                    <a:lnTo>
                      <a:pt x="1152" y="230"/>
                    </a:lnTo>
                    <a:lnTo>
                      <a:pt x="1174" y="234"/>
                    </a:lnTo>
                    <a:lnTo>
                      <a:pt x="1195" y="230"/>
                    </a:lnTo>
                    <a:lnTo>
                      <a:pt x="1215" y="222"/>
                    </a:lnTo>
                    <a:lnTo>
                      <a:pt x="1231" y="209"/>
                    </a:lnTo>
                    <a:lnTo>
                      <a:pt x="1244" y="193"/>
                    </a:lnTo>
                    <a:lnTo>
                      <a:pt x="1251" y="174"/>
                    </a:lnTo>
                    <a:lnTo>
                      <a:pt x="1254" y="153"/>
                    </a:lnTo>
                    <a:lnTo>
                      <a:pt x="1251" y="131"/>
                    </a:lnTo>
                    <a:lnTo>
                      <a:pt x="1244" y="112"/>
                    </a:lnTo>
                    <a:lnTo>
                      <a:pt x="1231" y="96"/>
                    </a:lnTo>
                    <a:lnTo>
                      <a:pt x="1215" y="84"/>
                    </a:lnTo>
                    <a:lnTo>
                      <a:pt x="1195" y="75"/>
                    </a:lnTo>
                    <a:lnTo>
                      <a:pt x="1174" y="73"/>
                    </a:lnTo>
                    <a:close/>
                    <a:moveTo>
                      <a:pt x="989" y="0"/>
                    </a:moveTo>
                    <a:lnTo>
                      <a:pt x="1358" y="0"/>
                    </a:lnTo>
                    <a:lnTo>
                      <a:pt x="1390" y="3"/>
                    </a:lnTo>
                    <a:lnTo>
                      <a:pt x="1421" y="12"/>
                    </a:lnTo>
                    <a:lnTo>
                      <a:pt x="1449" y="27"/>
                    </a:lnTo>
                    <a:lnTo>
                      <a:pt x="1472" y="47"/>
                    </a:lnTo>
                    <a:lnTo>
                      <a:pt x="1493" y="71"/>
                    </a:lnTo>
                    <a:lnTo>
                      <a:pt x="1507" y="98"/>
                    </a:lnTo>
                    <a:lnTo>
                      <a:pt x="1516" y="128"/>
                    </a:lnTo>
                    <a:lnTo>
                      <a:pt x="1519" y="161"/>
                    </a:lnTo>
                    <a:lnTo>
                      <a:pt x="1519" y="238"/>
                    </a:lnTo>
                    <a:lnTo>
                      <a:pt x="1974" y="238"/>
                    </a:lnTo>
                    <a:lnTo>
                      <a:pt x="2021" y="241"/>
                    </a:lnTo>
                    <a:lnTo>
                      <a:pt x="2066" y="250"/>
                    </a:lnTo>
                    <a:lnTo>
                      <a:pt x="2109" y="262"/>
                    </a:lnTo>
                    <a:lnTo>
                      <a:pt x="2149" y="281"/>
                    </a:lnTo>
                    <a:lnTo>
                      <a:pt x="2187" y="304"/>
                    </a:lnTo>
                    <a:lnTo>
                      <a:pt x="2222" y="331"/>
                    </a:lnTo>
                    <a:lnTo>
                      <a:pt x="2253" y="362"/>
                    </a:lnTo>
                    <a:lnTo>
                      <a:pt x="2281" y="397"/>
                    </a:lnTo>
                    <a:lnTo>
                      <a:pt x="2303" y="435"/>
                    </a:lnTo>
                    <a:lnTo>
                      <a:pt x="2323" y="475"/>
                    </a:lnTo>
                    <a:lnTo>
                      <a:pt x="2336" y="518"/>
                    </a:lnTo>
                    <a:lnTo>
                      <a:pt x="2344" y="562"/>
                    </a:lnTo>
                    <a:lnTo>
                      <a:pt x="2347" y="609"/>
                    </a:lnTo>
                    <a:lnTo>
                      <a:pt x="2347" y="3025"/>
                    </a:lnTo>
                    <a:lnTo>
                      <a:pt x="2344" y="3070"/>
                    </a:lnTo>
                    <a:lnTo>
                      <a:pt x="2335" y="3115"/>
                    </a:lnTo>
                    <a:lnTo>
                      <a:pt x="2323" y="3159"/>
                    </a:lnTo>
                    <a:lnTo>
                      <a:pt x="2303" y="3198"/>
                    </a:lnTo>
                    <a:lnTo>
                      <a:pt x="2281" y="3236"/>
                    </a:lnTo>
                    <a:lnTo>
                      <a:pt x="2253" y="3270"/>
                    </a:lnTo>
                    <a:lnTo>
                      <a:pt x="2222" y="3301"/>
                    </a:lnTo>
                    <a:lnTo>
                      <a:pt x="2187" y="3329"/>
                    </a:lnTo>
                    <a:lnTo>
                      <a:pt x="2149" y="3352"/>
                    </a:lnTo>
                    <a:lnTo>
                      <a:pt x="2109" y="3370"/>
                    </a:lnTo>
                    <a:lnTo>
                      <a:pt x="2066" y="3384"/>
                    </a:lnTo>
                    <a:lnTo>
                      <a:pt x="2021" y="3393"/>
                    </a:lnTo>
                    <a:lnTo>
                      <a:pt x="1974" y="3396"/>
                    </a:lnTo>
                    <a:lnTo>
                      <a:pt x="373" y="3396"/>
                    </a:lnTo>
                    <a:lnTo>
                      <a:pt x="326" y="3393"/>
                    </a:lnTo>
                    <a:lnTo>
                      <a:pt x="281" y="3384"/>
                    </a:lnTo>
                    <a:lnTo>
                      <a:pt x="238" y="3370"/>
                    </a:lnTo>
                    <a:lnTo>
                      <a:pt x="198" y="3352"/>
                    </a:lnTo>
                    <a:lnTo>
                      <a:pt x="160" y="3329"/>
                    </a:lnTo>
                    <a:lnTo>
                      <a:pt x="125" y="3301"/>
                    </a:lnTo>
                    <a:lnTo>
                      <a:pt x="94" y="3270"/>
                    </a:lnTo>
                    <a:lnTo>
                      <a:pt x="66" y="3236"/>
                    </a:lnTo>
                    <a:lnTo>
                      <a:pt x="44" y="3198"/>
                    </a:lnTo>
                    <a:lnTo>
                      <a:pt x="25" y="3159"/>
                    </a:lnTo>
                    <a:lnTo>
                      <a:pt x="11" y="3115"/>
                    </a:lnTo>
                    <a:lnTo>
                      <a:pt x="3" y="3070"/>
                    </a:lnTo>
                    <a:lnTo>
                      <a:pt x="0" y="3025"/>
                    </a:lnTo>
                    <a:lnTo>
                      <a:pt x="0" y="609"/>
                    </a:lnTo>
                    <a:lnTo>
                      <a:pt x="3" y="562"/>
                    </a:lnTo>
                    <a:lnTo>
                      <a:pt x="11" y="518"/>
                    </a:lnTo>
                    <a:lnTo>
                      <a:pt x="25" y="475"/>
                    </a:lnTo>
                    <a:lnTo>
                      <a:pt x="44" y="435"/>
                    </a:lnTo>
                    <a:lnTo>
                      <a:pt x="66" y="397"/>
                    </a:lnTo>
                    <a:lnTo>
                      <a:pt x="94" y="362"/>
                    </a:lnTo>
                    <a:lnTo>
                      <a:pt x="125" y="331"/>
                    </a:lnTo>
                    <a:lnTo>
                      <a:pt x="160" y="304"/>
                    </a:lnTo>
                    <a:lnTo>
                      <a:pt x="198" y="281"/>
                    </a:lnTo>
                    <a:lnTo>
                      <a:pt x="238" y="262"/>
                    </a:lnTo>
                    <a:lnTo>
                      <a:pt x="281" y="250"/>
                    </a:lnTo>
                    <a:lnTo>
                      <a:pt x="326" y="241"/>
                    </a:lnTo>
                    <a:lnTo>
                      <a:pt x="373" y="238"/>
                    </a:lnTo>
                    <a:lnTo>
                      <a:pt x="828" y="238"/>
                    </a:lnTo>
                    <a:lnTo>
                      <a:pt x="828" y="161"/>
                    </a:lnTo>
                    <a:lnTo>
                      <a:pt x="831" y="128"/>
                    </a:lnTo>
                    <a:lnTo>
                      <a:pt x="840" y="98"/>
                    </a:lnTo>
                    <a:lnTo>
                      <a:pt x="855" y="71"/>
                    </a:lnTo>
                    <a:lnTo>
                      <a:pt x="875" y="47"/>
                    </a:lnTo>
                    <a:lnTo>
                      <a:pt x="898" y="27"/>
                    </a:lnTo>
                    <a:lnTo>
                      <a:pt x="926" y="12"/>
                    </a:lnTo>
                    <a:lnTo>
                      <a:pt x="956" y="3"/>
                    </a:lnTo>
                    <a:lnTo>
                      <a:pt x="9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92"/>
              <p:cNvSpPr>
                <a:spLocks noEditPoints="1"/>
              </p:cNvSpPr>
              <p:nvPr/>
            </p:nvSpPr>
            <p:spPr bwMode="auto">
              <a:xfrm>
                <a:off x="-1041401" y="2757488"/>
                <a:ext cx="96838" cy="79375"/>
              </a:xfrm>
              <a:custGeom>
                <a:avLst/>
                <a:gdLst>
                  <a:gd name="T0" fmla="*/ 75 w 546"/>
                  <a:gd name="T1" fmla="*/ 69 h 453"/>
                  <a:gd name="T2" fmla="*/ 60 w 546"/>
                  <a:gd name="T3" fmla="*/ 83 h 453"/>
                  <a:gd name="T4" fmla="*/ 58 w 546"/>
                  <a:gd name="T5" fmla="*/ 367 h 453"/>
                  <a:gd name="T6" fmla="*/ 66 w 546"/>
                  <a:gd name="T7" fmla="*/ 388 h 453"/>
                  <a:gd name="T8" fmla="*/ 86 w 546"/>
                  <a:gd name="T9" fmla="*/ 395 h 453"/>
                  <a:gd name="T10" fmla="*/ 345 w 546"/>
                  <a:gd name="T11" fmla="*/ 393 h 453"/>
                  <a:gd name="T12" fmla="*/ 361 w 546"/>
                  <a:gd name="T13" fmla="*/ 378 h 453"/>
                  <a:gd name="T14" fmla="*/ 363 w 546"/>
                  <a:gd name="T15" fmla="*/ 290 h 453"/>
                  <a:gd name="T16" fmla="*/ 292 w 546"/>
                  <a:gd name="T17" fmla="*/ 372 h 453"/>
                  <a:gd name="T18" fmla="*/ 265 w 546"/>
                  <a:gd name="T19" fmla="*/ 380 h 453"/>
                  <a:gd name="T20" fmla="*/ 249 w 546"/>
                  <a:gd name="T21" fmla="*/ 379 h 453"/>
                  <a:gd name="T22" fmla="*/ 225 w 546"/>
                  <a:gd name="T23" fmla="*/ 366 h 453"/>
                  <a:gd name="T24" fmla="*/ 91 w 546"/>
                  <a:gd name="T25" fmla="*/ 238 h 453"/>
                  <a:gd name="T26" fmla="*/ 84 w 546"/>
                  <a:gd name="T27" fmla="*/ 206 h 453"/>
                  <a:gd name="T28" fmla="*/ 98 w 546"/>
                  <a:gd name="T29" fmla="*/ 176 h 453"/>
                  <a:gd name="T30" fmla="*/ 127 w 546"/>
                  <a:gd name="T31" fmla="*/ 160 h 453"/>
                  <a:gd name="T32" fmla="*/ 159 w 546"/>
                  <a:gd name="T33" fmla="*/ 164 h 453"/>
                  <a:gd name="T34" fmla="*/ 218 w 546"/>
                  <a:gd name="T35" fmla="*/ 214 h 453"/>
                  <a:gd name="T36" fmla="*/ 248 w 546"/>
                  <a:gd name="T37" fmla="*/ 228 h 453"/>
                  <a:gd name="T38" fmla="*/ 279 w 546"/>
                  <a:gd name="T39" fmla="*/ 221 h 453"/>
                  <a:gd name="T40" fmla="*/ 363 w 546"/>
                  <a:gd name="T41" fmla="*/ 125 h 453"/>
                  <a:gd name="T42" fmla="*/ 361 w 546"/>
                  <a:gd name="T43" fmla="*/ 83 h 453"/>
                  <a:gd name="T44" fmla="*/ 345 w 546"/>
                  <a:gd name="T45" fmla="*/ 69 h 453"/>
                  <a:gd name="T46" fmla="*/ 86 w 546"/>
                  <a:gd name="T47" fmla="*/ 66 h 453"/>
                  <a:gd name="T48" fmla="*/ 513 w 546"/>
                  <a:gd name="T49" fmla="*/ 4 h 453"/>
                  <a:gd name="T50" fmla="*/ 539 w 546"/>
                  <a:gd name="T51" fmla="*/ 25 h 453"/>
                  <a:gd name="T52" fmla="*/ 546 w 546"/>
                  <a:gd name="T53" fmla="*/ 57 h 453"/>
                  <a:gd name="T54" fmla="*/ 533 w 546"/>
                  <a:gd name="T55" fmla="*/ 87 h 453"/>
                  <a:gd name="T56" fmla="*/ 421 w 546"/>
                  <a:gd name="T57" fmla="*/ 367 h 453"/>
                  <a:gd name="T58" fmla="*/ 409 w 546"/>
                  <a:gd name="T59" fmla="*/ 410 h 453"/>
                  <a:gd name="T60" fmla="*/ 378 w 546"/>
                  <a:gd name="T61" fmla="*/ 441 h 453"/>
                  <a:gd name="T62" fmla="*/ 335 w 546"/>
                  <a:gd name="T63" fmla="*/ 453 h 453"/>
                  <a:gd name="T64" fmla="*/ 63 w 546"/>
                  <a:gd name="T65" fmla="*/ 449 h 453"/>
                  <a:gd name="T66" fmla="*/ 26 w 546"/>
                  <a:gd name="T67" fmla="*/ 428 h 453"/>
                  <a:gd name="T68" fmla="*/ 3 w 546"/>
                  <a:gd name="T69" fmla="*/ 390 h 453"/>
                  <a:gd name="T70" fmla="*/ 0 w 546"/>
                  <a:gd name="T71" fmla="*/ 95 h 453"/>
                  <a:gd name="T72" fmla="*/ 12 w 546"/>
                  <a:gd name="T73" fmla="*/ 52 h 453"/>
                  <a:gd name="T74" fmla="*/ 43 w 546"/>
                  <a:gd name="T75" fmla="*/ 21 h 453"/>
                  <a:gd name="T76" fmla="*/ 86 w 546"/>
                  <a:gd name="T77" fmla="*/ 9 h 453"/>
                  <a:gd name="T78" fmla="*/ 356 w 546"/>
                  <a:gd name="T79" fmla="*/ 11 h 453"/>
                  <a:gd name="T80" fmla="*/ 391 w 546"/>
                  <a:gd name="T81" fmla="*/ 30 h 453"/>
                  <a:gd name="T82" fmla="*/ 415 w 546"/>
                  <a:gd name="T83" fmla="*/ 63 h 453"/>
                  <a:gd name="T84" fmla="*/ 465 w 546"/>
                  <a:gd name="T85" fmla="*/ 8 h 453"/>
                  <a:gd name="T86" fmla="*/ 497 w 546"/>
                  <a:gd name="T87" fmla="*/ 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46" h="453">
                    <a:moveTo>
                      <a:pt x="86" y="66"/>
                    </a:moveTo>
                    <a:lnTo>
                      <a:pt x="75" y="69"/>
                    </a:lnTo>
                    <a:lnTo>
                      <a:pt x="66" y="75"/>
                    </a:lnTo>
                    <a:lnTo>
                      <a:pt x="60" y="83"/>
                    </a:lnTo>
                    <a:lnTo>
                      <a:pt x="58" y="95"/>
                    </a:lnTo>
                    <a:lnTo>
                      <a:pt x="58" y="367"/>
                    </a:lnTo>
                    <a:lnTo>
                      <a:pt x="60" y="378"/>
                    </a:lnTo>
                    <a:lnTo>
                      <a:pt x="66" y="388"/>
                    </a:lnTo>
                    <a:lnTo>
                      <a:pt x="75" y="393"/>
                    </a:lnTo>
                    <a:lnTo>
                      <a:pt x="86" y="395"/>
                    </a:lnTo>
                    <a:lnTo>
                      <a:pt x="335" y="395"/>
                    </a:lnTo>
                    <a:lnTo>
                      <a:pt x="345" y="393"/>
                    </a:lnTo>
                    <a:lnTo>
                      <a:pt x="355" y="388"/>
                    </a:lnTo>
                    <a:lnTo>
                      <a:pt x="361" y="378"/>
                    </a:lnTo>
                    <a:lnTo>
                      <a:pt x="363" y="367"/>
                    </a:lnTo>
                    <a:lnTo>
                      <a:pt x="363" y="290"/>
                    </a:lnTo>
                    <a:lnTo>
                      <a:pt x="302" y="362"/>
                    </a:lnTo>
                    <a:lnTo>
                      <a:pt x="292" y="372"/>
                    </a:lnTo>
                    <a:lnTo>
                      <a:pt x="279" y="378"/>
                    </a:lnTo>
                    <a:lnTo>
                      <a:pt x="265" y="380"/>
                    </a:lnTo>
                    <a:lnTo>
                      <a:pt x="262" y="380"/>
                    </a:lnTo>
                    <a:lnTo>
                      <a:pt x="249" y="379"/>
                    </a:lnTo>
                    <a:lnTo>
                      <a:pt x="236" y="374"/>
                    </a:lnTo>
                    <a:lnTo>
                      <a:pt x="225" y="366"/>
                    </a:lnTo>
                    <a:lnTo>
                      <a:pt x="101" y="252"/>
                    </a:lnTo>
                    <a:lnTo>
                      <a:pt x="91" y="238"/>
                    </a:lnTo>
                    <a:lnTo>
                      <a:pt x="85" y="223"/>
                    </a:lnTo>
                    <a:lnTo>
                      <a:pt x="84" y="206"/>
                    </a:lnTo>
                    <a:lnTo>
                      <a:pt x="89" y="191"/>
                    </a:lnTo>
                    <a:lnTo>
                      <a:pt x="98" y="176"/>
                    </a:lnTo>
                    <a:lnTo>
                      <a:pt x="112" y="166"/>
                    </a:lnTo>
                    <a:lnTo>
                      <a:pt x="127" y="160"/>
                    </a:lnTo>
                    <a:lnTo>
                      <a:pt x="143" y="160"/>
                    </a:lnTo>
                    <a:lnTo>
                      <a:pt x="159" y="164"/>
                    </a:lnTo>
                    <a:lnTo>
                      <a:pt x="173" y="174"/>
                    </a:lnTo>
                    <a:lnTo>
                      <a:pt x="218" y="214"/>
                    </a:lnTo>
                    <a:lnTo>
                      <a:pt x="232" y="224"/>
                    </a:lnTo>
                    <a:lnTo>
                      <a:pt x="248" y="228"/>
                    </a:lnTo>
                    <a:lnTo>
                      <a:pt x="264" y="227"/>
                    </a:lnTo>
                    <a:lnTo>
                      <a:pt x="279" y="221"/>
                    </a:lnTo>
                    <a:lnTo>
                      <a:pt x="292" y="210"/>
                    </a:lnTo>
                    <a:lnTo>
                      <a:pt x="363" y="125"/>
                    </a:lnTo>
                    <a:lnTo>
                      <a:pt x="363" y="95"/>
                    </a:lnTo>
                    <a:lnTo>
                      <a:pt x="361" y="83"/>
                    </a:lnTo>
                    <a:lnTo>
                      <a:pt x="355" y="75"/>
                    </a:lnTo>
                    <a:lnTo>
                      <a:pt x="345" y="69"/>
                    </a:lnTo>
                    <a:lnTo>
                      <a:pt x="335" y="66"/>
                    </a:lnTo>
                    <a:lnTo>
                      <a:pt x="86" y="66"/>
                    </a:lnTo>
                    <a:close/>
                    <a:moveTo>
                      <a:pt x="497" y="0"/>
                    </a:moveTo>
                    <a:lnTo>
                      <a:pt x="513" y="4"/>
                    </a:lnTo>
                    <a:lnTo>
                      <a:pt x="527" y="12"/>
                    </a:lnTo>
                    <a:lnTo>
                      <a:pt x="539" y="25"/>
                    </a:lnTo>
                    <a:lnTo>
                      <a:pt x="545" y="41"/>
                    </a:lnTo>
                    <a:lnTo>
                      <a:pt x="546" y="57"/>
                    </a:lnTo>
                    <a:lnTo>
                      <a:pt x="543" y="73"/>
                    </a:lnTo>
                    <a:lnTo>
                      <a:pt x="533" y="87"/>
                    </a:lnTo>
                    <a:lnTo>
                      <a:pt x="421" y="221"/>
                    </a:lnTo>
                    <a:lnTo>
                      <a:pt x="421" y="367"/>
                    </a:lnTo>
                    <a:lnTo>
                      <a:pt x="418" y="390"/>
                    </a:lnTo>
                    <a:lnTo>
                      <a:pt x="409" y="410"/>
                    </a:lnTo>
                    <a:lnTo>
                      <a:pt x="396" y="428"/>
                    </a:lnTo>
                    <a:lnTo>
                      <a:pt x="378" y="441"/>
                    </a:lnTo>
                    <a:lnTo>
                      <a:pt x="357" y="449"/>
                    </a:lnTo>
                    <a:lnTo>
                      <a:pt x="335" y="453"/>
                    </a:lnTo>
                    <a:lnTo>
                      <a:pt x="86" y="453"/>
                    </a:lnTo>
                    <a:lnTo>
                      <a:pt x="63" y="449"/>
                    </a:lnTo>
                    <a:lnTo>
                      <a:pt x="43" y="441"/>
                    </a:lnTo>
                    <a:lnTo>
                      <a:pt x="26" y="428"/>
                    </a:lnTo>
                    <a:lnTo>
                      <a:pt x="12" y="410"/>
                    </a:lnTo>
                    <a:lnTo>
                      <a:pt x="3" y="390"/>
                    </a:lnTo>
                    <a:lnTo>
                      <a:pt x="0" y="367"/>
                    </a:lnTo>
                    <a:lnTo>
                      <a:pt x="0" y="95"/>
                    </a:lnTo>
                    <a:lnTo>
                      <a:pt x="3" y="72"/>
                    </a:lnTo>
                    <a:lnTo>
                      <a:pt x="12" y="52"/>
                    </a:lnTo>
                    <a:lnTo>
                      <a:pt x="26" y="33"/>
                    </a:lnTo>
                    <a:lnTo>
                      <a:pt x="43" y="21"/>
                    </a:lnTo>
                    <a:lnTo>
                      <a:pt x="63" y="12"/>
                    </a:lnTo>
                    <a:lnTo>
                      <a:pt x="86" y="9"/>
                    </a:lnTo>
                    <a:lnTo>
                      <a:pt x="335" y="9"/>
                    </a:lnTo>
                    <a:lnTo>
                      <a:pt x="356" y="11"/>
                    </a:lnTo>
                    <a:lnTo>
                      <a:pt x="375" y="19"/>
                    </a:lnTo>
                    <a:lnTo>
                      <a:pt x="391" y="30"/>
                    </a:lnTo>
                    <a:lnTo>
                      <a:pt x="405" y="45"/>
                    </a:lnTo>
                    <a:lnTo>
                      <a:pt x="415" y="63"/>
                    </a:lnTo>
                    <a:lnTo>
                      <a:pt x="452" y="20"/>
                    </a:lnTo>
                    <a:lnTo>
                      <a:pt x="465" y="8"/>
                    </a:lnTo>
                    <a:lnTo>
                      <a:pt x="480" y="2"/>
                    </a:lnTo>
                    <a:lnTo>
                      <a:pt x="49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93"/>
              <p:cNvSpPr>
                <a:spLocks noEditPoints="1"/>
              </p:cNvSpPr>
              <p:nvPr/>
            </p:nvSpPr>
            <p:spPr bwMode="auto">
              <a:xfrm>
                <a:off x="-1041401" y="2859088"/>
                <a:ext cx="96838" cy="82550"/>
              </a:xfrm>
              <a:custGeom>
                <a:avLst/>
                <a:gdLst>
                  <a:gd name="T0" fmla="*/ 75 w 546"/>
                  <a:gd name="T1" fmla="*/ 80 h 465"/>
                  <a:gd name="T2" fmla="*/ 60 w 546"/>
                  <a:gd name="T3" fmla="*/ 96 h 465"/>
                  <a:gd name="T4" fmla="*/ 58 w 546"/>
                  <a:gd name="T5" fmla="*/ 379 h 465"/>
                  <a:gd name="T6" fmla="*/ 66 w 546"/>
                  <a:gd name="T7" fmla="*/ 399 h 465"/>
                  <a:gd name="T8" fmla="*/ 86 w 546"/>
                  <a:gd name="T9" fmla="*/ 407 h 465"/>
                  <a:gd name="T10" fmla="*/ 345 w 546"/>
                  <a:gd name="T11" fmla="*/ 405 h 465"/>
                  <a:gd name="T12" fmla="*/ 361 w 546"/>
                  <a:gd name="T13" fmla="*/ 390 h 465"/>
                  <a:gd name="T14" fmla="*/ 363 w 546"/>
                  <a:gd name="T15" fmla="*/ 289 h 465"/>
                  <a:gd name="T16" fmla="*/ 292 w 546"/>
                  <a:gd name="T17" fmla="*/ 370 h 465"/>
                  <a:gd name="T18" fmla="*/ 265 w 546"/>
                  <a:gd name="T19" fmla="*/ 380 h 465"/>
                  <a:gd name="T20" fmla="*/ 249 w 546"/>
                  <a:gd name="T21" fmla="*/ 378 h 465"/>
                  <a:gd name="T22" fmla="*/ 225 w 546"/>
                  <a:gd name="T23" fmla="*/ 366 h 465"/>
                  <a:gd name="T24" fmla="*/ 91 w 546"/>
                  <a:gd name="T25" fmla="*/ 237 h 465"/>
                  <a:gd name="T26" fmla="*/ 84 w 546"/>
                  <a:gd name="T27" fmla="*/ 205 h 465"/>
                  <a:gd name="T28" fmla="*/ 98 w 546"/>
                  <a:gd name="T29" fmla="*/ 176 h 465"/>
                  <a:gd name="T30" fmla="*/ 127 w 546"/>
                  <a:gd name="T31" fmla="*/ 160 h 465"/>
                  <a:gd name="T32" fmla="*/ 159 w 546"/>
                  <a:gd name="T33" fmla="*/ 164 h 465"/>
                  <a:gd name="T34" fmla="*/ 218 w 546"/>
                  <a:gd name="T35" fmla="*/ 214 h 465"/>
                  <a:gd name="T36" fmla="*/ 248 w 546"/>
                  <a:gd name="T37" fmla="*/ 228 h 465"/>
                  <a:gd name="T38" fmla="*/ 279 w 546"/>
                  <a:gd name="T39" fmla="*/ 220 h 465"/>
                  <a:gd name="T40" fmla="*/ 363 w 546"/>
                  <a:gd name="T41" fmla="*/ 123 h 465"/>
                  <a:gd name="T42" fmla="*/ 361 w 546"/>
                  <a:gd name="T43" fmla="*/ 96 h 465"/>
                  <a:gd name="T44" fmla="*/ 345 w 546"/>
                  <a:gd name="T45" fmla="*/ 80 h 465"/>
                  <a:gd name="T46" fmla="*/ 86 w 546"/>
                  <a:gd name="T47" fmla="*/ 78 h 465"/>
                  <a:gd name="T48" fmla="*/ 513 w 546"/>
                  <a:gd name="T49" fmla="*/ 3 h 465"/>
                  <a:gd name="T50" fmla="*/ 539 w 546"/>
                  <a:gd name="T51" fmla="*/ 25 h 465"/>
                  <a:gd name="T52" fmla="*/ 546 w 546"/>
                  <a:gd name="T53" fmla="*/ 55 h 465"/>
                  <a:gd name="T54" fmla="*/ 533 w 546"/>
                  <a:gd name="T55" fmla="*/ 86 h 465"/>
                  <a:gd name="T56" fmla="*/ 421 w 546"/>
                  <a:gd name="T57" fmla="*/ 379 h 465"/>
                  <a:gd name="T58" fmla="*/ 409 w 546"/>
                  <a:gd name="T59" fmla="*/ 422 h 465"/>
                  <a:gd name="T60" fmla="*/ 378 w 546"/>
                  <a:gd name="T61" fmla="*/ 453 h 465"/>
                  <a:gd name="T62" fmla="*/ 335 w 546"/>
                  <a:gd name="T63" fmla="*/ 465 h 465"/>
                  <a:gd name="T64" fmla="*/ 63 w 546"/>
                  <a:gd name="T65" fmla="*/ 462 h 465"/>
                  <a:gd name="T66" fmla="*/ 26 w 546"/>
                  <a:gd name="T67" fmla="*/ 439 h 465"/>
                  <a:gd name="T68" fmla="*/ 3 w 546"/>
                  <a:gd name="T69" fmla="*/ 402 h 465"/>
                  <a:gd name="T70" fmla="*/ 0 w 546"/>
                  <a:gd name="T71" fmla="*/ 106 h 465"/>
                  <a:gd name="T72" fmla="*/ 12 w 546"/>
                  <a:gd name="T73" fmla="*/ 63 h 465"/>
                  <a:gd name="T74" fmla="*/ 43 w 546"/>
                  <a:gd name="T75" fmla="*/ 32 h 465"/>
                  <a:gd name="T76" fmla="*/ 86 w 546"/>
                  <a:gd name="T77" fmla="*/ 20 h 465"/>
                  <a:gd name="T78" fmla="*/ 354 w 546"/>
                  <a:gd name="T79" fmla="*/ 22 h 465"/>
                  <a:gd name="T80" fmla="*/ 387 w 546"/>
                  <a:gd name="T81" fmla="*/ 39 h 465"/>
                  <a:gd name="T82" fmla="*/ 410 w 546"/>
                  <a:gd name="T83" fmla="*/ 67 h 465"/>
                  <a:gd name="T84" fmla="*/ 465 w 546"/>
                  <a:gd name="T85" fmla="*/ 7 h 465"/>
                  <a:gd name="T86" fmla="*/ 497 w 546"/>
                  <a:gd name="T87" fmla="*/ 0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46" h="465">
                    <a:moveTo>
                      <a:pt x="86" y="78"/>
                    </a:moveTo>
                    <a:lnTo>
                      <a:pt x="75" y="80"/>
                    </a:lnTo>
                    <a:lnTo>
                      <a:pt x="66" y="86"/>
                    </a:lnTo>
                    <a:lnTo>
                      <a:pt x="60" y="96"/>
                    </a:lnTo>
                    <a:lnTo>
                      <a:pt x="58" y="106"/>
                    </a:lnTo>
                    <a:lnTo>
                      <a:pt x="58" y="379"/>
                    </a:lnTo>
                    <a:lnTo>
                      <a:pt x="60" y="390"/>
                    </a:lnTo>
                    <a:lnTo>
                      <a:pt x="66" y="399"/>
                    </a:lnTo>
                    <a:lnTo>
                      <a:pt x="75" y="405"/>
                    </a:lnTo>
                    <a:lnTo>
                      <a:pt x="86" y="407"/>
                    </a:lnTo>
                    <a:lnTo>
                      <a:pt x="335" y="407"/>
                    </a:lnTo>
                    <a:lnTo>
                      <a:pt x="345" y="405"/>
                    </a:lnTo>
                    <a:lnTo>
                      <a:pt x="355" y="399"/>
                    </a:lnTo>
                    <a:lnTo>
                      <a:pt x="361" y="390"/>
                    </a:lnTo>
                    <a:lnTo>
                      <a:pt x="363" y="379"/>
                    </a:lnTo>
                    <a:lnTo>
                      <a:pt x="363" y="289"/>
                    </a:lnTo>
                    <a:lnTo>
                      <a:pt x="302" y="361"/>
                    </a:lnTo>
                    <a:lnTo>
                      <a:pt x="292" y="370"/>
                    </a:lnTo>
                    <a:lnTo>
                      <a:pt x="279" y="377"/>
                    </a:lnTo>
                    <a:lnTo>
                      <a:pt x="265" y="380"/>
                    </a:lnTo>
                    <a:lnTo>
                      <a:pt x="262" y="380"/>
                    </a:lnTo>
                    <a:lnTo>
                      <a:pt x="249" y="378"/>
                    </a:lnTo>
                    <a:lnTo>
                      <a:pt x="236" y="373"/>
                    </a:lnTo>
                    <a:lnTo>
                      <a:pt x="225" y="366"/>
                    </a:lnTo>
                    <a:lnTo>
                      <a:pt x="101" y="251"/>
                    </a:lnTo>
                    <a:lnTo>
                      <a:pt x="91" y="237"/>
                    </a:lnTo>
                    <a:lnTo>
                      <a:pt x="85" y="221"/>
                    </a:lnTo>
                    <a:lnTo>
                      <a:pt x="84" y="205"/>
                    </a:lnTo>
                    <a:lnTo>
                      <a:pt x="89" y="189"/>
                    </a:lnTo>
                    <a:lnTo>
                      <a:pt x="98" y="176"/>
                    </a:lnTo>
                    <a:lnTo>
                      <a:pt x="112" y="165"/>
                    </a:lnTo>
                    <a:lnTo>
                      <a:pt x="127" y="160"/>
                    </a:lnTo>
                    <a:lnTo>
                      <a:pt x="143" y="159"/>
                    </a:lnTo>
                    <a:lnTo>
                      <a:pt x="159" y="164"/>
                    </a:lnTo>
                    <a:lnTo>
                      <a:pt x="173" y="173"/>
                    </a:lnTo>
                    <a:lnTo>
                      <a:pt x="218" y="214"/>
                    </a:lnTo>
                    <a:lnTo>
                      <a:pt x="232" y="223"/>
                    </a:lnTo>
                    <a:lnTo>
                      <a:pt x="248" y="228"/>
                    </a:lnTo>
                    <a:lnTo>
                      <a:pt x="264" y="227"/>
                    </a:lnTo>
                    <a:lnTo>
                      <a:pt x="279" y="220"/>
                    </a:lnTo>
                    <a:lnTo>
                      <a:pt x="292" y="210"/>
                    </a:lnTo>
                    <a:lnTo>
                      <a:pt x="363" y="123"/>
                    </a:lnTo>
                    <a:lnTo>
                      <a:pt x="363" y="106"/>
                    </a:lnTo>
                    <a:lnTo>
                      <a:pt x="361" y="96"/>
                    </a:lnTo>
                    <a:lnTo>
                      <a:pt x="355" y="86"/>
                    </a:lnTo>
                    <a:lnTo>
                      <a:pt x="345" y="80"/>
                    </a:lnTo>
                    <a:lnTo>
                      <a:pt x="335" y="78"/>
                    </a:lnTo>
                    <a:lnTo>
                      <a:pt x="86" y="78"/>
                    </a:lnTo>
                    <a:close/>
                    <a:moveTo>
                      <a:pt x="497" y="0"/>
                    </a:moveTo>
                    <a:lnTo>
                      <a:pt x="513" y="3"/>
                    </a:lnTo>
                    <a:lnTo>
                      <a:pt x="527" y="12"/>
                    </a:lnTo>
                    <a:lnTo>
                      <a:pt x="539" y="25"/>
                    </a:lnTo>
                    <a:lnTo>
                      <a:pt x="545" y="39"/>
                    </a:lnTo>
                    <a:lnTo>
                      <a:pt x="546" y="55"/>
                    </a:lnTo>
                    <a:lnTo>
                      <a:pt x="543" y="72"/>
                    </a:lnTo>
                    <a:lnTo>
                      <a:pt x="533" y="86"/>
                    </a:lnTo>
                    <a:lnTo>
                      <a:pt x="421" y="221"/>
                    </a:lnTo>
                    <a:lnTo>
                      <a:pt x="421" y="379"/>
                    </a:lnTo>
                    <a:lnTo>
                      <a:pt x="418" y="402"/>
                    </a:lnTo>
                    <a:lnTo>
                      <a:pt x="409" y="422"/>
                    </a:lnTo>
                    <a:lnTo>
                      <a:pt x="396" y="439"/>
                    </a:lnTo>
                    <a:lnTo>
                      <a:pt x="378" y="453"/>
                    </a:lnTo>
                    <a:lnTo>
                      <a:pt x="357" y="462"/>
                    </a:lnTo>
                    <a:lnTo>
                      <a:pt x="335" y="465"/>
                    </a:lnTo>
                    <a:lnTo>
                      <a:pt x="86" y="465"/>
                    </a:lnTo>
                    <a:lnTo>
                      <a:pt x="63" y="462"/>
                    </a:lnTo>
                    <a:lnTo>
                      <a:pt x="43" y="453"/>
                    </a:lnTo>
                    <a:lnTo>
                      <a:pt x="26" y="439"/>
                    </a:lnTo>
                    <a:lnTo>
                      <a:pt x="12" y="422"/>
                    </a:lnTo>
                    <a:lnTo>
                      <a:pt x="3" y="402"/>
                    </a:lnTo>
                    <a:lnTo>
                      <a:pt x="0" y="379"/>
                    </a:lnTo>
                    <a:lnTo>
                      <a:pt x="0" y="106"/>
                    </a:lnTo>
                    <a:lnTo>
                      <a:pt x="3" y="84"/>
                    </a:lnTo>
                    <a:lnTo>
                      <a:pt x="12" y="63"/>
                    </a:lnTo>
                    <a:lnTo>
                      <a:pt x="26" y="46"/>
                    </a:lnTo>
                    <a:lnTo>
                      <a:pt x="43" y="32"/>
                    </a:lnTo>
                    <a:lnTo>
                      <a:pt x="63" y="23"/>
                    </a:lnTo>
                    <a:lnTo>
                      <a:pt x="86" y="20"/>
                    </a:lnTo>
                    <a:lnTo>
                      <a:pt x="335" y="20"/>
                    </a:lnTo>
                    <a:lnTo>
                      <a:pt x="354" y="22"/>
                    </a:lnTo>
                    <a:lnTo>
                      <a:pt x="372" y="29"/>
                    </a:lnTo>
                    <a:lnTo>
                      <a:pt x="387" y="39"/>
                    </a:lnTo>
                    <a:lnTo>
                      <a:pt x="401" y="52"/>
                    </a:lnTo>
                    <a:lnTo>
                      <a:pt x="410" y="67"/>
                    </a:lnTo>
                    <a:lnTo>
                      <a:pt x="452" y="18"/>
                    </a:lnTo>
                    <a:lnTo>
                      <a:pt x="465" y="7"/>
                    </a:lnTo>
                    <a:lnTo>
                      <a:pt x="480" y="1"/>
                    </a:lnTo>
                    <a:lnTo>
                      <a:pt x="49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 94"/>
              <p:cNvSpPr>
                <a:spLocks noEditPoints="1"/>
              </p:cNvSpPr>
              <p:nvPr/>
            </p:nvSpPr>
            <p:spPr bwMode="auto">
              <a:xfrm>
                <a:off x="-1041401" y="2962275"/>
                <a:ext cx="96838" cy="82550"/>
              </a:xfrm>
              <a:custGeom>
                <a:avLst/>
                <a:gdLst>
                  <a:gd name="T0" fmla="*/ 75 w 546"/>
                  <a:gd name="T1" fmla="*/ 85 h 470"/>
                  <a:gd name="T2" fmla="*/ 60 w 546"/>
                  <a:gd name="T3" fmla="*/ 101 h 470"/>
                  <a:gd name="T4" fmla="*/ 58 w 546"/>
                  <a:gd name="T5" fmla="*/ 384 h 470"/>
                  <a:gd name="T6" fmla="*/ 66 w 546"/>
                  <a:gd name="T7" fmla="*/ 404 h 470"/>
                  <a:gd name="T8" fmla="*/ 86 w 546"/>
                  <a:gd name="T9" fmla="*/ 412 h 470"/>
                  <a:gd name="T10" fmla="*/ 345 w 546"/>
                  <a:gd name="T11" fmla="*/ 410 h 470"/>
                  <a:gd name="T12" fmla="*/ 361 w 546"/>
                  <a:gd name="T13" fmla="*/ 395 h 470"/>
                  <a:gd name="T14" fmla="*/ 363 w 546"/>
                  <a:gd name="T15" fmla="*/ 289 h 470"/>
                  <a:gd name="T16" fmla="*/ 292 w 546"/>
                  <a:gd name="T17" fmla="*/ 371 h 470"/>
                  <a:gd name="T18" fmla="*/ 265 w 546"/>
                  <a:gd name="T19" fmla="*/ 379 h 470"/>
                  <a:gd name="T20" fmla="*/ 262 w 546"/>
                  <a:gd name="T21" fmla="*/ 381 h 470"/>
                  <a:gd name="T22" fmla="*/ 236 w 546"/>
                  <a:gd name="T23" fmla="*/ 373 h 470"/>
                  <a:gd name="T24" fmla="*/ 101 w 546"/>
                  <a:gd name="T25" fmla="*/ 251 h 470"/>
                  <a:gd name="T26" fmla="*/ 85 w 546"/>
                  <a:gd name="T27" fmla="*/ 222 h 470"/>
                  <a:gd name="T28" fmla="*/ 89 w 546"/>
                  <a:gd name="T29" fmla="*/ 190 h 470"/>
                  <a:gd name="T30" fmla="*/ 112 w 546"/>
                  <a:gd name="T31" fmla="*/ 166 h 470"/>
                  <a:gd name="T32" fmla="*/ 143 w 546"/>
                  <a:gd name="T33" fmla="*/ 159 h 470"/>
                  <a:gd name="T34" fmla="*/ 173 w 546"/>
                  <a:gd name="T35" fmla="*/ 173 h 470"/>
                  <a:gd name="T36" fmla="*/ 232 w 546"/>
                  <a:gd name="T37" fmla="*/ 223 h 470"/>
                  <a:gd name="T38" fmla="*/ 264 w 546"/>
                  <a:gd name="T39" fmla="*/ 226 h 470"/>
                  <a:gd name="T40" fmla="*/ 292 w 546"/>
                  <a:gd name="T41" fmla="*/ 209 h 470"/>
                  <a:gd name="T42" fmla="*/ 363 w 546"/>
                  <a:gd name="T43" fmla="*/ 111 h 470"/>
                  <a:gd name="T44" fmla="*/ 355 w 546"/>
                  <a:gd name="T45" fmla="*/ 91 h 470"/>
                  <a:gd name="T46" fmla="*/ 335 w 546"/>
                  <a:gd name="T47" fmla="*/ 83 h 470"/>
                  <a:gd name="T48" fmla="*/ 497 w 546"/>
                  <a:gd name="T49" fmla="*/ 0 h 470"/>
                  <a:gd name="T50" fmla="*/ 527 w 546"/>
                  <a:gd name="T51" fmla="*/ 11 h 470"/>
                  <a:gd name="T52" fmla="*/ 545 w 546"/>
                  <a:gd name="T53" fmla="*/ 40 h 470"/>
                  <a:gd name="T54" fmla="*/ 543 w 546"/>
                  <a:gd name="T55" fmla="*/ 72 h 470"/>
                  <a:gd name="T56" fmla="*/ 421 w 546"/>
                  <a:gd name="T57" fmla="*/ 221 h 470"/>
                  <a:gd name="T58" fmla="*/ 418 w 546"/>
                  <a:gd name="T59" fmla="*/ 406 h 470"/>
                  <a:gd name="T60" fmla="*/ 396 w 546"/>
                  <a:gd name="T61" fmla="*/ 444 h 470"/>
                  <a:gd name="T62" fmla="*/ 357 w 546"/>
                  <a:gd name="T63" fmla="*/ 467 h 470"/>
                  <a:gd name="T64" fmla="*/ 86 w 546"/>
                  <a:gd name="T65" fmla="*/ 470 h 470"/>
                  <a:gd name="T66" fmla="*/ 43 w 546"/>
                  <a:gd name="T67" fmla="*/ 458 h 470"/>
                  <a:gd name="T68" fmla="*/ 12 w 546"/>
                  <a:gd name="T69" fmla="*/ 427 h 470"/>
                  <a:gd name="T70" fmla="*/ 0 w 546"/>
                  <a:gd name="T71" fmla="*/ 384 h 470"/>
                  <a:gd name="T72" fmla="*/ 3 w 546"/>
                  <a:gd name="T73" fmla="*/ 89 h 470"/>
                  <a:gd name="T74" fmla="*/ 26 w 546"/>
                  <a:gd name="T75" fmla="*/ 51 h 470"/>
                  <a:gd name="T76" fmla="*/ 63 w 546"/>
                  <a:gd name="T77" fmla="*/ 28 h 470"/>
                  <a:gd name="T78" fmla="*/ 335 w 546"/>
                  <a:gd name="T79" fmla="*/ 25 h 470"/>
                  <a:gd name="T80" fmla="*/ 378 w 546"/>
                  <a:gd name="T81" fmla="*/ 38 h 470"/>
                  <a:gd name="T82" fmla="*/ 409 w 546"/>
                  <a:gd name="T83" fmla="*/ 70 h 470"/>
                  <a:gd name="T84" fmla="*/ 465 w 546"/>
                  <a:gd name="T85" fmla="*/ 7 h 470"/>
                  <a:gd name="T86" fmla="*/ 497 w 546"/>
                  <a:gd name="T87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46" h="470">
                    <a:moveTo>
                      <a:pt x="86" y="83"/>
                    </a:moveTo>
                    <a:lnTo>
                      <a:pt x="75" y="85"/>
                    </a:lnTo>
                    <a:lnTo>
                      <a:pt x="66" y="91"/>
                    </a:lnTo>
                    <a:lnTo>
                      <a:pt x="60" y="101"/>
                    </a:lnTo>
                    <a:lnTo>
                      <a:pt x="58" y="111"/>
                    </a:lnTo>
                    <a:lnTo>
                      <a:pt x="58" y="384"/>
                    </a:lnTo>
                    <a:lnTo>
                      <a:pt x="60" y="395"/>
                    </a:lnTo>
                    <a:lnTo>
                      <a:pt x="66" y="404"/>
                    </a:lnTo>
                    <a:lnTo>
                      <a:pt x="75" y="410"/>
                    </a:lnTo>
                    <a:lnTo>
                      <a:pt x="86" y="412"/>
                    </a:lnTo>
                    <a:lnTo>
                      <a:pt x="335" y="412"/>
                    </a:lnTo>
                    <a:lnTo>
                      <a:pt x="345" y="410"/>
                    </a:lnTo>
                    <a:lnTo>
                      <a:pt x="355" y="404"/>
                    </a:lnTo>
                    <a:lnTo>
                      <a:pt x="361" y="395"/>
                    </a:lnTo>
                    <a:lnTo>
                      <a:pt x="363" y="384"/>
                    </a:lnTo>
                    <a:lnTo>
                      <a:pt x="363" y="289"/>
                    </a:lnTo>
                    <a:lnTo>
                      <a:pt x="302" y="361"/>
                    </a:lnTo>
                    <a:lnTo>
                      <a:pt x="292" y="371"/>
                    </a:lnTo>
                    <a:lnTo>
                      <a:pt x="279" y="377"/>
                    </a:lnTo>
                    <a:lnTo>
                      <a:pt x="265" y="379"/>
                    </a:lnTo>
                    <a:lnTo>
                      <a:pt x="264" y="379"/>
                    </a:lnTo>
                    <a:lnTo>
                      <a:pt x="262" y="381"/>
                    </a:lnTo>
                    <a:lnTo>
                      <a:pt x="249" y="378"/>
                    </a:lnTo>
                    <a:lnTo>
                      <a:pt x="236" y="373"/>
                    </a:lnTo>
                    <a:lnTo>
                      <a:pt x="225" y="366"/>
                    </a:lnTo>
                    <a:lnTo>
                      <a:pt x="101" y="251"/>
                    </a:lnTo>
                    <a:lnTo>
                      <a:pt x="91" y="237"/>
                    </a:lnTo>
                    <a:lnTo>
                      <a:pt x="85" y="222"/>
                    </a:lnTo>
                    <a:lnTo>
                      <a:pt x="84" y="206"/>
                    </a:lnTo>
                    <a:lnTo>
                      <a:pt x="89" y="190"/>
                    </a:lnTo>
                    <a:lnTo>
                      <a:pt x="98" y="176"/>
                    </a:lnTo>
                    <a:lnTo>
                      <a:pt x="112" y="166"/>
                    </a:lnTo>
                    <a:lnTo>
                      <a:pt x="127" y="159"/>
                    </a:lnTo>
                    <a:lnTo>
                      <a:pt x="143" y="159"/>
                    </a:lnTo>
                    <a:lnTo>
                      <a:pt x="159" y="164"/>
                    </a:lnTo>
                    <a:lnTo>
                      <a:pt x="173" y="173"/>
                    </a:lnTo>
                    <a:lnTo>
                      <a:pt x="218" y="214"/>
                    </a:lnTo>
                    <a:lnTo>
                      <a:pt x="232" y="223"/>
                    </a:lnTo>
                    <a:lnTo>
                      <a:pt x="248" y="227"/>
                    </a:lnTo>
                    <a:lnTo>
                      <a:pt x="264" y="226"/>
                    </a:lnTo>
                    <a:lnTo>
                      <a:pt x="279" y="220"/>
                    </a:lnTo>
                    <a:lnTo>
                      <a:pt x="292" y="209"/>
                    </a:lnTo>
                    <a:lnTo>
                      <a:pt x="363" y="124"/>
                    </a:lnTo>
                    <a:lnTo>
                      <a:pt x="363" y="111"/>
                    </a:lnTo>
                    <a:lnTo>
                      <a:pt x="361" y="101"/>
                    </a:lnTo>
                    <a:lnTo>
                      <a:pt x="355" y="91"/>
                    </a:lnTo>
                    <a:lnTo>
                      <a:pt x="345" y="85"/>
                    </a:lnTo>
                    <a:lnTo>
                      <a:pt x="335" y="83"/>
                    </a:lnTo>
                    <a:lnTo>
                      <a:pt x="86" y="83"/>
                    </a:lnTo>
                    <a:close/>
                    <a:moveTo>
                      <a:pt x="497" y="0"/>
                    </a:moveTo>
                    <a:lnTo>
                      <a:pt x="513" y="3"/>
                    </a:lnTo>
                    <a:lnTo>
                      <a:pt x="527" y="11"/>
                    </a:lnTo>
                    <a:lnTo>
                      <a:pt x="539" y="24"/>
                    </a:lnTo>
                    <a:lnTo>
                      <a:pt x="545" y="40"/>
                    </a:lnTo>
                    <a:lnTo>
                      <a:pt x="546" y="56"/>
                    </a:lnTo>
                    <a:lnTo>
                      <a:pt x="543" y="72"/>
                    </a:lnTo>
                    <a:lnTo>
                      <a:pt x="533" y="87"/>
                    </a:lnTo>
                    <a:lnTo>
                      <a:pt x="421" y="221"/>
                    </a:lnTo>
                    <a:lnTo>
                      <a:pt x="421" y="384"/>
                    </a:lnTo>
                    <a:lnTo>
                      <a:pt x="418" y="406"/>
                    </a:lnTo>
                    <a:lnTo>
                      <a:pt x="409" y="427"/>
                    </a:lnTo>
                    <a:lnTo>
                      <a:pt x="396" y="444"/>
                    </a:lnTo>
                    <a:lnTo>
                      <a:pt x="378" y="458"/>
                    </a:lnTo>
                    <a:lnTo>
                      <a:pt x="357" y="467"/>
                    </a:lnTo>
                    <a:lnTo>
                      <a:pt x="335" y="470"/>
                    </a:lnTo>
                    <a:lnTo>
                      <a:pt x="86" y="470"/>
                    </a:lnTo>
                    <a:lnTo>
                      <a:pt x="63" y="467"/>
                    </a:lnTo>
                    <a:lnTo>
                      <a:pt x="43" y="458"/>
                    </a:lnTo>
                    <a:lnTo>
                      <a:pt x="26" y="444"/>
                    </a:lnTo>
                    <a:lnTo>
                      <a:pt x="12" y="427"/>
                    </a:lnTo>
                    <a:lnTo>
                      <a:pt x="3" y="406"/>
                    </a:lnTo>
                    <a:lnTo>
                      <a:pt x="0" y="384"/>
                    </a:lnTo>
                    <a:lnTo>
                      <a:pt x="0" y="111"/>
                    </a:lnTo>
                    <a:lnTo>
                      <a:pt x="3" y="89"/>
                    </a:lnTo>
                    <a:lnTo>
                      <a:pt x="12" y="68"/>
                    </a:lnTo>
                    <a:lnTo>
                      <a:pt x="26" y="51"/>
                    </a:lnTo>
                    <a:lnTo>
                      <a:pt x="43" y="37"/>
                    </a:lnTo>
                    <a:lnTo>
                      <a:pt x="63" y="28"/>
                    </a:lnTo>
                    <a:lnTo>
                      <a:pt x="86" y="25"/>
                    </a:lnTo>
                    <a:lnTo>
                      <a:pt x="335" y="25"/>
                    </a:lnTo>
                    <a:lnTo>
                      <a:pt x="358" y="28"/>
                    </a:lnTo>
                    <a:lnTo>
                      <a:pt x="378" y="38"/>
                    </a:lnTo>
                    <a:lnTo>
                      <a:pt x="396" y="52"/>
                    </a:lnTo>
                    <a:lnTo>
                      <a:pt x="409" y="70"/>
                    </a:lnTo>
                    <a:lnTo>
                      <a:pt x="452" y="19"/>
                    </a:lnTo>
                    <a:lnTo>
                      <a:pt x="465" y="7"/>
                    </a:lnTo>
                    <a:lnTo>
                      <a:pt x="480" y="1"/>
                    </a:lnTo>
                    <a:lnTo>
                      <a:pt x="49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95"/>
              <p:cNvSpPr>
                <a:spLocks/>
              </p:cNvSpPr>
              <p:nvPr/>
            </p:nvSpPr>
            <p:spPr bwMode="auto">
              <a:xfrm>
                <a:off x="-919163" y="2792413"/>
                <a:ext cx="169863" cy="17463"/>
              </a:xfrm>
              <a:custGeom>
                <a:avLst/>
                <a:gdLst>
                  <a:gd name="T0" fmla="*/ 53 w 969"/>
                  <a:gd name="T1" fmla="*/ 0 h 106"/>
                  <a:gd name="T2" fmla="*/ 916 w 969"/>
                  <a:gd name="T3" fmla="*/ 0 h 106"/>
                  <a:gd name="T4" fmla="*/ 933 w 969"/>
                  <a:gd name="T5" fmla="*/ 3 h 106"/>
                  <a:gd name="T6" fmla="*/ 947 w 969"/>
                  <a:gd name="T7" fmla="*/ 11 h 106"/>
                  <a:gd name="T8" fmla="*/ 959 w 969"/>
                  <a:gd name="T9" fmla="*/ 22 h 106"/>
                  <a:gd name="T10" fmla="*/ 966 w 969"/>
                  <a:gd name="T11" fmla="*/ 37 h 106"/>
                  <a:gd name="T12" fmla="*/ 969 w 969"/>
                  <a:gd name="T13" fmla="*/ 54 h 106"/>
                  <a:gd name="T14" fmla="*/ 966 w 969"/>
                  <a:gd name="T15" fmla="*/ 70 h 106"/>
                  <a:gd name="T16" fmla="*/ 959 w 969"/>
                  <a:gd name="T17" fmla="*/ 85 h 106"/>
                  <a:gd name="T18" fmla="*/ 947 w 969"/>
                  <a:gd name="T19" fmla="*/ 97 h 106"/>
                  <a:gd name="T20" fmla="*/ 933 w 969"/>
                  <a:gd name="T21" fmla="*/ 104 h 106"/>
                  <a:gd name="T22" fmla="*/ 916 w 969"/>
                  <a:gd name="T23" fmla="*/ 106 h 106"/>
                  <a:gd name="T24" fmla="*/ 53 w 969"/>
                  <a:gd name="T25" fmla="*/ 106 h 106"/>
                  <a:gd name="T26" fmla="*/ 36 w 969"/>
                  <a:gd name="T27" fmla="*/ 104 h 106"/>
                  <a:gd name="T28" fmla="*/ 22 w 969"/>
                  <a:gd name="T29" fmla="*/ 97 h 106"/>
                  <a:gd name="T30" fmla="*/ 10 w 969"/>
                  <a:gd name="T31" fmla="*/ 85 h 106"/>
                  <a:gd name="T32" fmla="*/ 3 w 969"/>
                  <a:gd name="T33" fmla="*/ 70 h 106"/>
                  <a:gd name="T34" fmla="*/ 0 w 969"/>
                  <a:gd name="T35" fmla="*/ 54 h 106"/>
                  <a:gd name="T36" fmla="*/ 3 w 969"/>
                  <a:gd name="T37" fmla="*/ 37 h 106"/>
                  <a:gd name="T38" fmla="*/ 10 w 969"/>
                  <a:gd name="T39" fmla="*/ 22 h 106"/>
                  <a:gd name="T40" fmla="*/ 22 w 969"/>
                  <a:gd name="T41" fmla="*/ 11 h 106"/>
                  <a:gd name="T42" fmla="*/ 36 w 969"/>
                  <a:gd name="T43" fmla="*/ 3 h 106"/>
                  <a:gd name="T44" fmla="*/ 53 w 969"/>
                  <a:gd name="T45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69" h="106">
                    <a:moveTo>
                      <a:pt x="53" y="0"/>
                    </a:moveTo>
                    <a:lnTo>
                      <a:pt x="916" y="0"/>
                    </a:lnTo>
                    <a:lnTo>
                      <a:pt x="933" y="3"/>
                    </a:lnTo>
                    <a:lnTo>
                      <a:pt x="947" y="11"/>
                    </a:lnTo>
                    <a:lnTo>
                      <a:pt x="959" y="22"/>
                    </a:lnTo>
                    <a:lnTo>
                      <a:pt x="966" y="37"/>
                    </a:lnTo>
                    <a:lnTo>
                      <a:pt x="969" y="54"/>
                    </a:lnTo>
                    <a:lnTo>
                      <a:pt x="966" y="70"/>
                    </a:lnTo>
                    <a:lnTo>
                      <a:pt x="959" y="85"/>
                    </a:lnTo>
                    <a:lnTo>
                      <a:pt x="947" y="97"/>
                    </a:lnTo>
                    <a:lnTo>
                      <a:pt x="933" y="104"/>
                    </a:lnTo>
                    <a:lnTo>
                      <a:pt x="916" y="106"/>
                    </a:lnTo>
                    <a:lnTo>
                      <a:pt x="53" y="106"/>
                    </a:lnTo>
                    <a:lnTo>
                      <a:pt x="36" y="104"/>
                    </a:lnTo>
                    <a:lnTo>
                      <a:pt x="22" y="97"/>
                    </a:lnTo>
                    <a:lnTo>
                      <a:pt x="10" y="85"/>
                    </a:lnTo>
                    <a:lnTo>
                      <a:pt x="3" y="70"/>
                    </a:lnTo>
                    <a:lnTo>
                      <a:pt x="0" y="54"/>
                    </a:lnTo>
                    <a:lnTo>
                      <a:pt x="3" y="37"/>
                    </a:lnTo>
                    <a:lnTo>
                      <a:pt x="10" y="22"/>
                    </a:lnTo>
                    <a:lnTo>
                      <a:pt x="22" y="11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 96"/>
              <p:cNvSpPr>
                <a:spLocks/>
              </p:cNvSpPr>
              <p:nvPr/>
            </p:nvSpPr>
            <p:spPr bwMode="auto">
              <a:xfrm>
                <a:off x="-919163" y="2882900"/>
                <a:ext cx="169863" cy="19050"/>
              </a:xfrm>
              <a:custGeom>
                <a:avLst/>
                <a:gdLst>
                  <a:gd name="T0" fmla="*/ 53 w 969"/>
                  <a:gd name="T1" fmla="*/ 0 h 107"/>
                  <a:gd name="T2" fmla="*/ 916 w 969"/>
                  <a:gd name="T3" fmla="*/ 0 h 107"/>
                  <a:gd name="T4" fmla="*/ 933 w 969"/>
                  <a:gd name="T5" fmla="*/ 3 h 107"/>
                  <a:gd name="T6" fmla="*/ 947 w 969"/>
                  <a:gd name="T7" fmla="*/ 11 h 107"/>
                  <a:gd name="T8" fmla="*/ 959 w 969"/>
                  <a:gd name="T9" fmla="*/ 23 h 107"/>
                  <a:gd name="T10" fmla="*/ 966 w 969"/>
                  <a:gd name="T11" fmla="*/ 36 h 107"/>
                  <a:gd name="T12" fmla="*/ 969 w 969"/>
                  <a:gd name="T13" fmla="*/ 53 h 107"/>
                  <a:gd name="T14" fmla="*/ 966 w 969"/>
                  <a:gd name="T15" fmla="*/ 70 h 107"/>
                  <a:gd name="T16" fmla="*/ 959 w 969"/>
                  <a:gd name="T17" fmla="*/ 85 h 107"/>
                  <a:gd name="T18" fmla="*/ 947 w 969"/>
                  <a:gd name="T19" fmla="*/ 96 h 107"/>
                  <a:gd name="T20" fmla="*/ 933 w 969"/>
                  <a:gd name="T21" fmla="*/ 103 h 107"/>
                  <a:gd name="T22" fmla="*/ 916 w 969"/>
                  <a:gd name="T23" fmla="*/ 107 h 107"/>
                  <a:gd name="T24" fmla="*/ 53 w 969"/>
                  <a:gd name="T25" fmla="*/ 107 h 107"/>
                  <a:gd name="T26" fmla="*/ 36 w 969"/>
                  <a:gd name="T27" fmla="*/ 103 h 107"/>
                  <a:gd name="T28" fmla="*/ 22 w 969"/>
                  <a:gd name="T29" fmla="*/ 96 h 107"/>
                  <a:gd name="T30" fmla="*/ 10 w 969"/>
                  <a:gd name="T31" fmla="*/ 85 h 107"/>
                  <a:gd name="T32" fmla="*/ 3 w 969"/>
                  <a:gd name="T33" fmla="*/ 70 h 107"/>
                  <a:gd name="T34" fmla="*/ 0 w 969"/>
                  <a:gd name="T35" fmla="*/ 53 h 107"/>
                  <a:gd name="T36" fmla="*/ 3 w 969"/>
                  <a:gd name="T37" fmla="*/ 36 h 107"/>
                  <a:gd name="T38" fmla="*/ 10 w 969"/>
                  <a:gd name="T39" fmla="*/ 23 h 107"/>
                  <a:gd name="T40" fmla="*/ 22 w 969"/>
                  <a:gd name="T41" fmla="*/ 11 h 107"/>
                  <a:gd name="T42" fmla="*/ 36 w 969"/>
                  <a:gd name="T43" fmla="*/ 3 h 107"/>
                  <a:gd name="T44" fmla="*/ 53 w 969"/>
                  <a:gd name="T45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69" h="107">
                    <a:moveTo>
                      <a:pt x="53" y="0"/>
                    </a:moveTo>
                    <a:lnTo>
                      <a:pt x="916" y="0"/>
                    </a:lnTo>
                    <a:lnTo>
                      <a:pt x="933" y="3"/>
                    </a:lnTo>
                    <a:lnTo>
                      <a:pt x="947" y="11"/>
                    </a:lnTo>
                    <a:lnTo>
                      <a:pt x="959" y="23"/>
                    </a:lnTo>
                    <a:lnTo>
                      <a:pt x="966" y="36"/>
                    </a:lnTo>
                    <a:lnTo>
                      <a:pt x="969" y="53"/>
                    </a:lnTo>
                    <a:lnTo>
                      <a:pt x="966" y="70"/>
                    </a:lnTo>
                    <a:lnTo>
                      <a:pt x="959" y="85"/>
                    </a:lnTo>
                    <a:lnTo>
                      <a:pt x="947" y="96"/>
                    </a:lnTo>
                    <a:lnTo>
                      <a:pt x="933" y="103"/>
                    </a:lnTo>
                    <a:lnTo>
                      <a:pt x="916" y="107"/>
                    </a:lnTo>
                    <a:lnTo>
                      <a:pt x="53" y="107"/>
                    </a:lnTo>
                    <a:lnTo>
                      <a:pt x="36" y="103"/>
                    </a:lnTo>
                    <a:lnTo>
                      <a:pt x="22" y="96"/>
                    </a:lnTo>
                    <a:lnTo>
                      <a:pt x="10" y="85"/>
                    </a:lnTo>
                    <a:lnTo>
                      <a:pt x="3" y="70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0" y="23"/>
                    </a:lnTo>
                    <a:lnTo>
                      <a:pt x="22" y="11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97"/>
              <p:cNvSpPr>
                <a:spLocks/>
              </p:cNvSpPr>
              <p:nvPr/>
            </p:nvSpPr>
            <p:spPr bwMode="auto">
              <a:xfrm>
                <a:off x="-919163" y="2974975"/>
                <a:ext cx="169863" cy="19050"/>
              </a:xfrm>
              <a:custGeom>
                <a:avLst/>
                <a:gdLst>
                  <a:gd name="T0" fmla="*/ 53 w 969"/>
                  <a:gd name="T1" fmla="*/ 0 h 107"/>
                  <a:gd name="T2" fmla="*/ 916 w 969"/>
                  <a:gd name="T3" fmla="*/ 0 h 107"/>
                  <a:gd name="T4" fmla="*/ 933 w 969"/>
                  <a:gd name="T5" fmla="*/ 2 h 107"/>
                  <a:gd name="T6" fmla="*/ 947 w 969"/>
                  <a:gd name="T7" fmla="*/ 10 h 107"/>
                  <a:gd name="T8" fmla="*/ 959 w 969"/>
                  <a:gd name="T9" fmla="*/ 22 h 107"/>
                  <a:gd name="T10" fmla="*/ 966 w 969"/>
                  <a:gd name="T11" fmla="*/ 36 h 107"/>
                  <a:gd name="T12" fmla="*/ 969 w 969"/>
                  <a:gd name="T13" fmla="*/ 53 h 107"/>
                  <a:gd name="T14" fmla="*/ 966 w 969"/>
                  <a:gd name="T15" fmla="*/ 71 h 107"/>
                  <a:gd name="T16" fmla="*/ 959 w 969"/>
                  <a:gd name="T17" fmla="*/ 84 h 107"/>
                  <a:gd name="T18" fmla="*/ 947 w 969"/>
                  <a:gd name="T19" fmla="*/ 96 h 107"/>
                  <a:gd name="T20" fmla="*/ 933 w 969"/>
                  <a:gd name="T21" fmla="*/ 103 h 107"/>
                  <a:gd name="T22" fmla="*/ 916 w 969"/>
                  <a:gd name="T23" fmla="*/ 107 h 107"/>
                  <a:gd name="T24" fmla="*/ 53 w 969"/>
                  <a:gd name="T25" fmla="*/ 107 h 107"/>
                  <a:gd name="T26" fmla="*/ 36 w 969"/>
                  <a:gd name="T27" fmla="*/ 103 h 107"/>
                  <a:gd name="T28" fmla="*/ 22 w 969"/>
                  <a:gd name="T29" fmla="*/ 96 h 107"/>
                  <a:gd name="T30" fmla="*/ 10 w 969"/>
                  <a:gd name="T31" fmla="*/ 84 h 107"/>
                  <a:gd name="T32" fmla="*/ 3 w 969"/>
                  <a:gd name="T33" fmla="*/ 71 h 107"/>
                  <a:gd name="T34" fmla="*/ 0 w 969"/>
                  <a:gd name="T35" fmla="*/ 53 h 107"/>
                  <a:gd name="T36" fmla="*/ 3 w 969"/>
                  <a:gd name="T37" fmla="*/ 36 h 107"/>
                  <a:gd name="T38" fmla="*/ 10 w 969"/>
                  <a:gd name="T39" fmla="*/ 22 h 107"/>
                  <a:gd name="T40" fmla="*/ 22 w 969"/>
                  <a:gd name="T41" fmla="*/ 10 h 107"/>
                  <a:gd name="T42" fmla="*/ 36 w 969"/>
                  <a:gd name="T43" fmla="*/ 2 h 107"/>
                  <a:gd name="T44" fmla="*/ 53 w 969"/>
                  <a:gd name="T45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69" h="107">
                    <a:moveTo>
                      <a:pt x="53" y="0"/>
                    </a:moveTo>
                    <a:lnTo>
                      <a:pt x="916" y="0"/>
                    </a:lnTo>
                    <a:lnTo>
                      <a:pt x="933" y="2"/>
                    </a:lnTo>
                    <a:lnTo>
                      <a:pt x="947" y="10"/>
                    </a:lnTo>
                    <a:lnTo>
                      <a:pt x="959" y="22"/>
                    </a:lnTo>
                    <a:lnTo>
                      <a:pt x="966" y="36"/>
                    </a:lnTo>
                    <a:lnTo>
                      <a:pt x="969" y="53"/>
                    </a:lnTo>
                    <a:lnTo>
                      <a:pt x="966" y="71"/>
                    </a:lnTo>
                    <a:lnTo>
                      <a:pt x="959" y="84"/>
                    </a:lnTo>
                    <a:lnTo>
                      <a:pt x="947" y="96"/>
                    </a:lnTo>
                    <a:lnTo>
                      <a:pt x="933" y="103"/>
                    </a:lnTo>
                    <a:lnTo>
                      <a:pt x="916" y="107"/>
                    </a:lnTo>
                    <a:lnTo>
                      <a:pt x="53" y="107"/>
                    </a:lnTo>
                    <a:lnTo>
                      <a:pt x="36" y="103"/>
                    </a:lnTo>
                    <a:lnTo>
                      <a:pt x="22" y="96"/>
                    </a:lnTo>
                    <a:lnTo>
                      <a:pt x="10" y="84"/>
                    </a:lnTo>
                    <a:lnTo>
                      <a:pt x="3" y="71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6" y="2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2" name="Freeform 102">
              <a:hlinkClick r:id="rId11"/>
            </p:cNvPr>
            <p:cNvSpPr>
              <a:spLocks noEditPoints="1"/>
            </p:cNvSpPr>
            <p:nvPr/>
          </p:nvSpPr>
          <p:spPr bwMode="auto">
            <a:xfrm>
              <a:off x="4921087" y="4125318"/>
              <a:ext cx="420849" cy="473373"/>
            </a:xfrm>
            <a:custGeom>
              <a:avLst/>
              <a:gdLst>
                <a:gd name="T0" fmla="*/ 2363 w 3010"/>
                <a:gd name="T1" fmla="*/ 2515 h 3384"/>
                <a:gd name="T2" fmla="*/ 2175 w 3010"/>
                <a:gd name="T3" fmla="*/ 2631 h 3384"/>
                <a:gd name="T4" fmla="*/ 2182 w 3010"/>
                <a:gd name="T5" fmla="*/ 2426 h 3384"/>
                <a:gd name="T6" fmla="*/ 234 w 3010"/>
                <a:gd name="T7" fmla="*/ 2589 h 3384"/>
                <a:gd name="T8" fmla="*/ 25 w 3010"/>
                <a:gd name="T9" fmla="*/ 2544 h 3384"/>
                <a:gd name="T10" fmla="*/ 224 w 3010"/>
                <a:gd name="T11" fmla="*/ 2426 h 3384"/>
                <a:gd name="T12" fmla="*/ 2005 w 3010"/>
                <a:gd name="T13" fmla="*/ 2408 h 3384"/>
                <a:gd name="T14" fmla="*/ 2101 w 3010"/>
                <a:gd name="T15" fmla="*/ 3201 h 3384"/>
                <a:gd name="T16" fmla="*/ 1686 w 3010"/>
                <a:gd name="T17" fmla="*/ 2329 h 3384"/>
                <a:gd name="T18" fmla="*/ 721 w 3010"/>
                <a:gd name="T19" fmla="*/ 2330 h 3384"/>
                <a:gd name="T20" fmla="*/ 306 w 3010"/>
                <a:gd name="T21" fmla="*/ 3201 h 3384"/>
                <a:gd name="T22" fmla="*/ 401 w 3010"/>
                <a:gd name="T23" fmla="*/ 2408 h 3384"/>
                <a:gd name="T24" fmla="*/ 1203 w 3010"/>
                <a:gd name="T25" fmla="*/ 2109 h 3384"/>
                <a:gd name="T26" fmla="*/ 1535 w 3010"/>
                <a:gd name="T27" fmla="*/ 2244 h 3384"/>
                <a:gd name="T28" fmla="*/ 1674 w 3010"/>
                <a:gd name="T29" fmla="*/ 2569 h 3384"/>
                <a:gd name="T30" fmla="*/ 781 w 3010"/>
                <a:gd name="T31" fmla="*/ 2367 h 3384"/>
                <a:gd name="T32" fmla="*/ 1045 w 3010"/>
                <a:gd name="T33" fmla="*/ 2136 h 3384"/>
                <a:gd name="T34" fmla="*/ 2258 w 3010"/>
                <a:gd name="T35" fmla="*/ 2107 h 3384"/>
                <a:gd name="T36" fmla="*/ 2307 w 3010"/>
                <a:gd name="T37" fmla="*/ 2269 h 3384"/>
                <a:gd name="T38" fmla="*/ 2155 w 3010"/>
                <a:gd name="T39" fmla="*/ 2348 h 3384"/>
                <a:gd name="T40" fmla="*/ 2045 w 3010"/>
                <a:gd name="T41" fmla="*/ 2217 h 3384"/>
                <a:gd name="T42" fmla="*/ 2155 w 3010"/>
                <a:gd name="T43" fmla="*/ 2087 h 3384"/>
                <a:gd name="T44" fmla="*/ 337 w 3010"/>
                <a:gd name="T45" fmla="*/ 2143 h 3384"/>
                <a:gd name="T46" fmla="*/ 320 w 3010"/>
                <a:gd name="T47" fmla="*/ 2311 h 3384"/>
                <a:gd name="T48" fmla="*/ 149 w 3010"/>
                <a:gd name="T49" fmla="*/ 2328 h 3384"/>
                <a:gd name="T50" fmla="*/ 100 w 3010"/>
                <a:gd name="T51" fmla="*/ 2166 h 3384"/>
                <a:gd name="T52" fmla="*/ 1776 w 3010"/>
                <a:gd name="T53" fmla="*/ 1842 h 3384"/>
                <a:gd name="T54" fmla="*/ 1967 w 3010"/>
                <a:gd name="T55" fmla="*/ 1971 h 3384"/>
                <a:gd name="T56" fmla="*/ 1907 w 3010"/>
                <a:gd name="T57" fmla="*/ 2191 h 3384"/>
                <a:gd name="T58" fmla="*/ 1675 w 3010"/>
                <a:gd name="T59" fmla="*/ 2211 h 3384"/>
                <a:gd name="T60" fmla="*/ 1577 w 3010"/>
                <a:gd name="T61" fmla="*/ 2005 h 3384"/>
                <a:gd name="T62" fmla="*/ 1741 w 3010"/>
                <a:gd name="T63" fmla="*/ 1845 h 3384"/>
                <a:gd name="T64" fmla="*/ 785 w 3010"/>
                <a:gd name="T65" fmla="*/ 1912 h 3384"/>
                <a:gd name="T66" fmla="*/ 805 w 3010"/>
                <a:gd name="T67" fmla="*/ 2140 h 3384"/>
                <a:gd name="T68" fmla="*/ 593 w 3010"/>
                <a:gd name="T69" fmla="*/ 2235 h 3384"/>
                <a:gd name="T70" fmla="*/ 430 w 3010"/>
                <a:gd name="T71" fmla="*/ 2076 h 3384"/>
                <a:gd name="T72" fmla="*/ 528 w 3010"/>
                <a:gd name="T73" fmla="*/ 1869 h 3384"/>
                <a:gd name="T74" fmla="*/ 1329 w 3010"/>
                <a:gd name="T75" fmla="*/ 1474 h 3384"/>
                <a:gd name="T76" fmla="*/ 1499 w 3010"/>
                <a:gd name="T77" fmla="*/ 1696 h 3384"/>
                <a:gd name="T78" fmla="*/ 1400 w 3010"/>
                <a:gd name="T79" fmla="*/ 1960 h 3384"/>
                <a:gd name="T80" fmla="*/ 1116 w 3010"/>
                <a:gd name="T81" fmla="*/ 2020 h 3384"/>
                <a:gd name="T82" fmla="*/ 916 w 3010"/>
                <a:gd name="T83" fmla="*/ 1823 h 3384"/>
                <a:gd name="T84" fmla="*/ 977 w 3010"/>
                <a:gd name="T85" fmla="*/ 1547 h 3384"/>
                <a:gd name="T86" fmla="*/ 1484 w 3010"/>
                <a:gd name="T87" fmla="*/ 120 h 3384"/>
                <a:gd name="T88" fmla="*/ 1288 w 3010"/>
                <a:gd name="T89" fmla="*/ 236 h 3384"/>
                <a:gd name="T90" fmla="*/ 1288 w 3010"/>
                <a:gd name="T91" fmla="*/ 980 h 3384"/>
                <a:gd name="T92" fmla="*/ 1484 w 3010"/>
                <a:gd name="T93" fmla="*/ 1097 h 3384"/>
                <a:gd name="T94" fmla="*/ 2769 w 3010"/>
                <a:gd name="T95" fmla="*/ 1073 h 3384"/>
                <a:gd name="T96" fmla="*/ 2888 w 3010"/>
                <a:gd name="T97" fmla="*/ 882 h 3384"/>
                <a:gd name="T98" fmla="*/ 2797 w 3010"/>
                <a:gd name="T99" fmla="*/ 161 h 3384"/>
                <a:gd name="T100" fmla="*/ 2668 w 3010"/>
                <a:gd name="T101" fmla="*/ 0 h 3384"/>
                <a:gd name="T102" fmla="*/ 2939 w 3010"/>
                <a:gd name="T103" fmla="*/ 130 h 3384"/>
                <a:gd name="T104" fmla="*/ 3007 w 3010"/>
                <a:gd name="T105" fmla="*/ 928 h 3384"/>
                <a:gd name="T106" fmla="*/ 2840 w 3010"/>
                <a:gd name="T107" fmla="*/ 1170 h 3384"/>
                <a:gd name="T108" fmla="*/ 1604 w 3010"/>
                <a:gd name="T109" fmla="*/ 1216 h 3384"/>
                <a:gd name="T110" fmla="*/ 1242 w 3010"/>
                <a:gd name="T111" fmla="*/ 1118 h 3384"/>
                <a:gd name="T112" fmla="*/ 1143 w 3010"/>
                <a:gd name="T113" fmla="*/ 334 h 3384"/>
                <a:gd name="T114" fmla="*/ 1275 w 3010"/>
                <a:gd name="T115" fmla="*/ 70 h 3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10" h="3384">
                  <a:moveTo>
                    <a:pt x="2182" y="2426"/>
                  </a:moveTo>
                  <a:lnTo>
                    <a:pt x="2218" y="2428"/>
                  </a:lnTo>
                  <a:lnTo>
                    <a:pt x="2253" y="2438"/>
                  </a:lnTo>
                  <a:lnTo>
                    <a:pt x="2285" y="2451"/>
                  </a:lnTo>
                  <a:lnTo>
                    <a:pt x="2315" y="2468"/>
                  </a:lnTo>
                  <a:lnTo>
                    <a:pt x="2340" y="2490"/>
                  </a:lnTo>
                  <a:lnTo>
                    <a:pt x="2363" y="2515"/>
                  </a:lnTo>
                  <a:lnTo>
                    <a:pt x="2381" y="2544"/>
                  </a:lnTo>
                  <a:lnTo>
                    <a:pt x="2394" y="2576"/>
                  </a:lnTo>
                  <a:lnTo>
                    <a:pt x="2403" y="2610"/>
                  </a:lnTo>
                  <a:lnTo>
                    <a:pt x="2406" y="2645"/>
                  </a:lnTo>
                  <a:lnTo>
                    <a:pt x="2406" y="3047"/>
                  </a:lnTo>
                  <a:lnTo>
                    <a:pt x="2175" y="3047"/>
                  </a:lnTo>
                  <a:lnTo>
                    <a:pt x="2175" y="2631"/>
                  </a:lnTo>
                  <a:lnTo>
                    <a:pt x="2172" y="2589"/>
                  </a:lnTo>
                  <a:lnTo>
                    <a:pt x="2165" y="2548"/>
                  </a:lnTo>
                  <a:lnTo>
                    <a:pt x="2153" y="2509"/>
                  </a:lnTo>
                  <a:lnTo>
                    <a:pt x="2137" y="2471"/>
                  </a:lnTo>
                  <a:lnTo>
                    <a:pt x="2118" y="2435"/>
                  </a:lnTo>
                  <a:lnTo>
                    <a:pt x="2150" y="2428"/>
                  </a:lnTo>
                  <a:lnTo>
                    <a:pt x="2182" y="2426"/>
                  </a:lnTo>
                  <a:close/>
                  <a:moveTo>
                    <a:pt x="224" y="2426"/>
                  </a:moveTo>
                  <a:lnTo>
                    <a:pt x="257" y="2428"/>
                  </a:lnTo>
                  <a:lnTo>
                    <a:pt x="287" y="2435"/>
                  </a:lnTo>
                  <a:lnTo>
                    <a:pt x="269" y="2471"/>
                  </a:lnTo>
                  <a:lnTo>
                    <a:pt x="253" y="2509"/>
                  </a:lnTo>
                  <a:lnTo>
                    <a:pt x="241" y="2548"/>
                  </a:lnTo>
                  <a:lnTo>
                    <a:pt x="234" y="2589"/>
                  </a:lnTo>
                  <a:lnTo>
                    <a:pt x="232" y="2631"/>
                  </a:lnTo>
                  <a:lnTo>
                    <a:pt x="232" y="3047"/>
                  </a:lnTo>
                  <a:lnTo>
                    <a:pt x="0" y="3047"/>
                  </a:lnTo>
                  <a:lnTo>
                    <a:pt x="0" y="2645"/>
                  </a:lnTo>
                  <a:lnTo>
                    <a:pt x="3" y="2610"/>
                  </a:lnTo>
                  <a:lnTo>
                    <a:pt x="11" y="2576"/>
                  </a:lnTo>
                  <a:lnTo>
                    <a:pt x="25" y="2544"/>
                  </a:lnTo>
                  <a:lnTo>
                    <a:pt x="44" y="2515"/>
                  </a:lnTo>
                  <a:lnTo>
                    <a:pt x="66" y="2490"/>
                  </a:lnTo>
                  <a:lnTo>
                    <a:pt x="92" y="2468"/>
                  </a:lnTo>
                  <a:lnTo>
                    <a:pt x="122" y="2450"/>
                  </a:lnTo>
                  <a:lnTo>
                    <a:pt x="154" y="2436"/>
                  </a:lnTo>
                  <a:lnTo>
                    <a:pt x="189" y="2428"/>
                  </a:lnTo>
                  <a:lnTo>
                    <a:pt x="224" y="2426"/>
                  </a:lnTo>
                  <a:close/>
                  <a:moveTo>
                    <a:pt x="1776" y="2314"/>
                  </a:moveTo>
                  <a:lnTo>
                    <a:pt x="1820" y="2318"/>
                  </a:lnTo>
                  <a:lnTo>
                    <a:pt x="1862" y="2326"/>
                  </a:lnTo>
                  <a:lnTo>
                    <a:pt x="1902" y="2339"/>
                  </a:lnTo>
                  <a:lnTo>
                    <a:pt x="1940" y="2358"/>
                  </a:lnTo>
                  <a:lnTo>
                    <a:pt x="1975" y="2380"/>
                  </a:lnTo>
                  <a:lnTo>
                    <a:pt x="2005" y="2408"/>
                  </a:lnTo>
                  <a:lnTo>
                    <a:pt x="2032" y="2438"/>
                  </a:lnTo>
                  <a:lnTo>
                    <a:pt x="2055" y="2471"/>
                  </a:lnTo>
                  <a:lnTo>
                    <a:pt x="2074" y="2508"/>
                  </a:lnTo>
                  <a:lnTo>
                    <a:pt x="2089" y="2547"/>
                  </a:lnTo>
                  <a:lnTo>
                    <a:pt x="2097" y="2588"/>
                  </a:lnTo>
                  <a:lnTo>
                    <a:pt x="2101" y="2631"/>
                  </a:lnTo>
                  <a:lnTo>
                    <a:pt x="2101" y="3201"/>
                  </a:lnTo>
                  <a:lnTo>
                    <a:pt x="1747" y="3201"/>
                  </a:lnTo>
                  <a:lnTo>
                    <a:pt x="1747" y="2569"/>
                  </a:lnTo>
                  <a:lnTo>
                    <a:pt x="1744" y="2517"/>
                  </a:lnTo>
                  <a:lnTo>
                    <a:pt x="1735" y="2467"/>
                  </a:lnTo>
                  <a:lnTo>
                    <a:pt x="1723" y="2420"/>
                  </a:lnTo>
                  <a:lnTo>
                    <a:pt x="1706" y="2373"/>
                  </a:lnTo>
                  <a:lnTo>
                    <a:pt x="1686" y="2329"/>
                  </a:lnTo>
                  <a:lnTo>
                    <a:pt x="1714" y="2322"/>
                  </a:lnTo>
                  <a:lnTo>
                    <a:pt x="1745" y="2317"/>
                  </a:lnTo>
                  <a:lnTo>
                    <a:pt x="1776" y="2314"/>
                  </a:lnTo>
                  <a:close/>
                  <a:moveTo>
                    <a:pt x="630" y="2314"/>
                  </a:moveTo>
                  <a:lnTo>
                    <a:pt x="661" y="2317"/>
                  </a:lnTo>
                  <a:lnTo>
                    <a:pt x="691" y="2322"/>
                  </a:lnTo>
                  <a:lnTo>
                    <a:pt x="721" y="2330"/>
                  </a:lnTo>
                  <a:lnTo>
                    <a:pt x="700" y="2374"/>
                  </a:lnTo>
                  <a:lnTo>
                    <a:pt x="682" y="2420"/>
                  </a:lnTo>
                  <a:lnTo>
                    <a:pt x="669" y="2468"/>
                  </a:lnTo>
                  <a:lnTo>
                    <a:pt x="661" y="2517"/>
                  </a:lnTo>
                  <a:lnTo>
                    <a:pt x="659" y="2569"/>
                  </a:lnTo>
                  <a:lnTo>
                    <a:pt x="659" y="3201"/>
                  </a:lnTo>
                  <a:lnTo>
                    <a:pt x="306" y="3201"/>
                  </a:lnTo>
                  <a:lnTo>
                    <a:pt x="306" y="2631"/>
                  </a:lnTo>
                  <a:lnTo>
                    <a:pt x="309" y="2588"/>
                  </a:lnTo>
                  <a:lnTo>
                    <a:pt x="318" y="2547"/>
                  </a:lnTo>
                  <a:lnTo>
                    <a:pt x="332" y="2508"/>
                  </a:lnTo>
                  <a:lnTo>
                    <a:pt x="350" y="2471"/>
                  </a:lnTo>
                  <a:lnTo>
                    <a:pt x="373" y="2438"/>
                  </a:lnTo>
                  <a:lnTo>
                    <a:pt x="401" y="2408"/>
                  </a:lnTo>
                  <a:lnTo>
                    <a:pt x="431" y="2380"/>
                  </a:lnTo>
                  <a:lnTo>
                    <a:pt x="466" y="2358"/>
                  </a:lnTo>
                  <a:lnTo>
                    <a:pt x="504" y="2339"/>
                  </a:lnTo>
                  <a:lnTo>
                    <a:pt x="543" y="2326"/>
                  </a:lnTo>
                  <a:lnTo>
                    <a:pt x="585" y="2318"/>
                  </a:lnTo>
                  <a:lnTo>
                    <a:pt x="630" y="2314"/>
                  </a:lnTo>
                  <a:close/>
                  <a:moveTo>
                    <a:pt x="1203" y="2109"/>
                  </a:moveTo>
                  <a:lnTo>
                    <a:pt x="1258" y="2112"/>
                  </a:lnTo>
                  <a:lnTo>
                    <a:pt x="1310" y="2122"/>
                  </a:lnTo>
                  <a:lnTo>
                    <a:pt x="1362" y="2136"/>
                  </a:lnTo>
                  <a:lnTo>
                    <a:pt x="1410" y="2157"/>
                  </a:lnTo>
                  <a:lnTo>
                    <a:pt x="1455" y="2181"/>
                  </a:lnTo>
                  <a:lnTo>
                    <a:pt x="1497" y="2211"/>
                  </a:lnTo>
                  <a:lnTo>
                    <a:pt x="1535" y="2244"/>
                  </a:lnTo>
                  <a:lnTo>
                    <a:pt x="1570" y="2282"/>
                  </a:lnTo>
                  <a:lnTo>
                    <a:pt x="1600" y="2323"/>
                  </a:lnTo>
                  <a:lnTo>
                    <a:pt x="1625" y="2367"/>
                  </a:lnTo>
                  <a:lnTo>
                    <a:pt x="1646" y="2414"/>
                  </a:lnTo>
                  <a:lnTo>
                    <a:pt x="1661" y="2463"/>
                  </a:lnTo>
                  <a:lnTo>
                    <a:pt x="1670" y="2515"/>
                  </a:lnTo>
                  <a:lnTo>
                    <a:pt x="1674" y="2569"/>
                  </a:lnTo>
                  <a:lnTo>
                    <a:pt x="1674" y="3384"/>
                  </a:lnTo>
                  <a:lnTo>
                    <a:pt x="733" y="3384"/>
                  </a:lnTo>
                  <a:lnTo>
                    <a:pt x="733" y="2569"/>
                  </a:lnTo>
                  <a:lnTo>
                    <a:pt x="737" y="2515"/>
                  </a:lnTo>
                  <a:lnTo>
                    <a:pt x="746" y="2463"/>
                  </a:lnTo>
                  <a:lnTo>
                    <a:pt x="761" y="2414"/>
                  </a:lnTo>
                  <a:lnTo>
                    <a:pt x="781" y="2367"/>
                  </a:lnTo>
                  <a:lnTo>
                    <a:pt x="807" y="2323"/>
                  </a:lnTo>
                  <a:lnTo>
                    <a:pt x="836" y="2282"/>
                  </a:lnTo>
                  <a:lnTo>
                    <a:pt x="871" y="2244"/>
                  </a:lnTo>
                  <a:lnTo>
                    <a:pt x="910" y="2211"/>
                  </a:lnTo>
                  <a:lnTo>
                    <a:pt x="952" y="2181"/>
                  </a:lnTo>
                  <a:lnTo>
                    <a:pt x="997" y="2157"/>
                  </a:lnTo>
                  <a:lnTo>
                    <a:pt x="1045" y="2136"/>
                  </a:lnTo>
                  <a:lnTo>
                    <a:pt x="1095" y="2122"/>
                  </a:lnTo>
                  <a:lnTo>
                    <a:pt x="1149" y="2112"/>
                  </a:lnTo>
                  <a:lnTo>
                    <a:pt x="1203" y="2109"/>
                  </a:lnTo>
                  <a:close/>
                  <a:moveTo>
                    <a:pt x="2182" y="2085"/>
                  </a:moveTo>
                  <a:lnTo>
                    <a:pt x="2210" y="2087"/>
                  </a:lnTo>
                  <a:lnTo>
                    <a:pt x="2235" y="2095"/>
                  </a:lnTo>
                  <a:lnTo>
                    <a:pt x="2258" y="2107"/>
                  </a:lnTo>
                  <a:lnTo>
                    <a:pt x="2278" y="2124"/>
                  </a:lnTo>
                  <a:lnTo>
                    <a:pt x="2295" y="2143"/>
                  </a:lnTo>
                  <a:lnTo>
                    <a:pt x="2307" y="2166"/>
                  </a:lnTo>
                  <a:lnTo>
                    <a:pt x="2315" y="2190"/>
                  </a:lnTo>
                  <a:lnTo>
                    <a:pt x="2318" y="2217"/>
                  </a:lnTo>
                  <a:lnTo>
                    <a:pt x="2315" y="2244"/>
                  </a:lnTo>
                  <a:lnTo>
                    <a:pt x="2307" y="2269"/>
                  </a:lnTo>
                  <a:lnTo>
                    <a:pt x="2295" y="2292"/>
                  </a:lnTo>
                  <a:lnTo>
                    <a:pt x="2278" y="2311"/>
                  </a:lnTo>
                  <a:lnTo>
                    <a:pt x="2258" y="2328"/>
                  </a:lnTo>
                  <a:lnTo>
                    <a:pt x="2235" y="2340"/>
                  </a:lnTo>
                  <a:lnTo>
                    <a:pt x="2210" y="2348"/>
                  </a:lnTo>
                  <a:lnTo>
                    <a:pt x="2182" y="2350"/>
                  </a:lnTo>
                  <a:lnTo>
                    <a:pt x="2155" y="2348"/>
                  </a:lnTo>
                  <a:lnTo>
                    <a:pt x="2129" y="2340"/>
                  </a:lnTo>
                  <a:lnTo>
                    <a:pt x="2106" y="2328"/>
                  </a:lnTo>
                  <a:lnTo>
                    <a:pt x="2086" y="2311"/>
                  </a:lnTo>
                  <a:lnTo>
                    <a:pt x="2069" y="2292"/>
                  </a:lnTo>
                  <a:lnTo>
                    <a:pt x="2056" y="2269"/>
                  </a:lnTo>
                  <a:lnTo>
                    <a:pt x="2048" y="2244"/>
                  </a:lnTo>
                  <a:lnTo>
                    <a:pt x="2045" y="2217"/>
                  </a:lnTo>
                  <a:lnTo>
                    <a:pt x="2048" y="2190"/>
                  </a:lnTo>
                  <a:lnTo>
                    <a:pt x="2056" y="2166"/>
                  </a:lnTo>
                  <a:lnTo>
                    <a:pt x="2069" y="2143"/>
                  </a:lnTo>
                  <a:lnTo>
                    <a:pt x="2086" y="2124"/>
                  </a:lnTo>
                  <a:lnTo>
                    <a:pt x="2106" y="2107"/>
                  </a:lnTo>
                  <a:lnTo>
                    <a:pt x="2129" y="2095"/>
                  </a:lnTo>
                  <a:lnTo>
                    <a:pt x="2155" y="2087"/>
                  </a:lnTo>
                  <a:lnTo>
                    <a:pt x="2182" y="2085"/>
                  </a:lnTo>
                  <a:close/>
                  <a:moveTo>
                    <a:pt x="224" y="2085"/>
                  </a:moveTo>
                  <a:lnTo>
                    <a:pt x="252" y="2087"/>
                  </a:lnTo>
                  <a:lnTo>
                    <a:pt x="277" y="2095"/>
                  </a:lnTo>
                  <a:lnTo>
                    <a:pt x="300" y="2107"/>
                  </a:lnTo>
                  <a:lnTo>
                    <a:pt x="320" y="2124"/>
                  </a:lnTo>
                  <a:lnTo>
                    <a:pt x="337" y="2143"/>
                  </a:lnTo>
                  <a:lnTo>
                    <a:pt x="349" y="2166"/>
                  </a:lnTo>
                  <a:lnTo>
                    <a:pt x="358" y="2190"/>
                  </a:lnTo>
                  <a:lnTo>
                    <a:pt x="360" y="2217"/>
                  </a:lnTo>
                  <a:lnTo>
                    <a:pt x="358" y="2244"/>
                  </a:lnTo>
                  <a:lnTo>
                    <a:pt x="349" y="2269"/>
                  </a:lnTo>
                  <a:lnTo>
                    <a:pt x="337" y="2292"/>
                  </a:lnTo>
                  <a:lnTo>
                    <a:pt x="320" y="2311"/>
                  </a:lnTo>
                  <a:lnTo>
                    <a:pt x="300" y="2328"/>
                  </a:lnTo>
                  <a:lnTo>
                    <a:pt x="277" y="2340"/>
                  </a:lnTo>
                  <a:lnTo>
                    <a:pt x="252" y="2348"/>
                  </a:lnTo>
                  <a:lnTo>
                    <a:pt x="224" y="2350"/>
                  </a:lnTo>
                  <a:lnTo>
                    <a:pt x="197" y="2348"/>
                  </a:lnTo>
                  <a:lnTo>
                    <a:pt x="172" y="2340"/>
                  </a:lnTo>
                  <a:lnTo>
                    <a:pt x="149" y="2328"/>
                  </a:lnTo>
                  <a:lnTo>
                    <a:pt x="128" y="2311"/>
                  </a:lnTo>
                  <a:lnTo>
                    <a:pt x="112" y="2292"/>
                  </a:lnTo>
                  <a:lnTo>
                    <a:pt x="100" y="2269"/>
                  </a:lnTo>
                  <a:lnTo>
                    <a:pt x="91" y="2244"/>
                  </a:lnTo>
                  <a:lnTo>
                    <a:pt x="88" y="2217"/>
                  </a:lnTo>
                  <a:lnTo>
                    <a:pt x="91" y="2190"/>
                  </a:lnTo>
                  <a:lnTo>
                    <a:pt x="100" y="2166"/>
                  </a:lnTo>
                  <a:lnTo>
                    <a:pt x="112" y="2143"/>
                  </a:lnTo>
                  <a:lnTo>
                    <a:pt x="128" y="2124"/>
                  </a:lnTo>
                  <a:lnTo>
                    <a:pt x="149" y="2107"/>
                  </a:lnTo>
                  <a:lnTo>
                    <a:pt x="172" y="2095"/>
                  </a:lnTo>
                  <a:lnTo>
                    <a:pt x="197" y="2087"/>
                  </a:lnTo>
                  <a:lnTo>
                    <a:pt x="224" y="2085"/>
                  </a:lnTo>
                  <a:close/>
                  <a:moveTo>
                    <a:pt x="1776" y="1842"/>
                  </a:moveTo>
                  <a:lnTo>
                    <a:pt x="1813" y="1845"/>
                  </a:lnTo>
                  <a:lnTo>
                    <a:pt x="1848" y="1854"/>
                  </a:lnTo>
                  <a:lnTo>
                    <a:pt x="1879" y="1869"/>
                  </a:lnTo>
                  <a:lnTo>
                    <a:pt x="1907" y="1889"/>
                  </a:lnTo>
                  <a:lnTo>
                    <a:pt x="1932" y="1912"/>
                  </a:lnTo>
                  <a:lnTo>
                    <a:pt x="1952" y="1940"/>
                  </a:lnTo>
                  <a:lnTo>
                    <a:pt x="1967" y="1971"/>
                  </a:lnTo>
                  <a:lnTo>
                    <a:pt x="1977" y="2005"/>
                  </a:lnTo>
                  <a:lnTo>
                    <a:pt x="1980" y="2040"/>
                  </a:lnTo>
                  <a:lnTo>
                    <a:pt x="1977" y="2076"/>
                  </a:lnTo>
                  <a:lnTo>
                    <a:pt x="1967" y="2109"/>
                  </a:lnTo>
                  <a:lnTo>
                    <a:pt x="1952" y="2140"/>
                  </a:lnTo>
                  <a:lnTo>
                    <a:pt x="1932" y="2168"/>
                  </a:lnTo>
                  <a:lnTo>
                    <a:pt x="1907" y="2191"/>
                  </a:lnTo>
                  <a:lnTo>
                    <a:pt x="1879" y="2211"/>
                  </a:lnTo>
                  <a:lnTo>
                    <a:pt x="1848" y="2226"/>
                  </a:lnTo>
                  <a:lnTo>
                    <a:pt x="1813" y="2235"/>
                  </a:lnTo>
                  <a:lnTo>
                    <a:pt x="1776" y="2239"/>
                  </a:lnTo>
                  <a:lnTo>
                    <a:pt x="1741" y="2235"/>
                  </a:lnTo>
                  <a:lnTo>
                    <a:pt x="1706" y="2226"/>
                  </a:lnTo>
                  <a:lnTo>
                    <a:pt x="1675" y="2211"/>
                  </a:lnTo>
                  <a:lnTo>
                    <a:pt x="1646" y="2191"/>
                  </a:lnTo>
                  <a:lnTo>
                    <a:pt x="1622" y="2168"/>
                  </a:lnTo>
                  <a:lnTo>
                    <a:pt x="1602" y="2140"/>
                  </a:lnTo>
                  <a:lnTo>
                    <a:pt x="1586" y="2109"/>
                  </a:lnTo>
                  <a:lnTo>
                    <a:pt x="1577" y="2076"/>
                  </a:lnTo>
                  <a:lnTo>
                    <a:pt x="1574" y="2040"/>
                  </a:lnTo>
                  <a:lnTo>
                    <a:pt x="1577" y="2005"/>
                  </a:lnTo>
                  <a:lnTo>
                    <a:pt x="1586" y="1971"/>
                  </a:lnTo>
                  <a:lnTo>
                    <a:pt x="1602" y="1940"/>
                  </a:lnTo>
                  <a:lnTo>
                    <a:pt x="1622" y="1912"/>
                  </a:lnTo>
                  <a:lnTo>
                    <a:pt x="1646" y="1889"/>
                  </a:lnTo>
                  <a:lnTo>
                    <a:pt x="1675" y="1869"/>
                  </a:lnTo>
                  <a:lnTo>
                    <a:pt x="1706" y="1854"/>
                  </a:lnTo>
                  <a:lnTo>
                    <a:pt x="1741" y="1845"/>
                  </a:lnTo>
                  <a:lnTo>
                    <a:pt x="1776" y="1842"/>
                  </a:lnTo>
                  <a:close/>
                  <a:moveTo>
                    <a:pt x="630" y="1842"/>
                  </a:moveTo>
                  <a:lnTo>
                    <a:pt x="666" y="1845"/>
                  </a:lnTo>
                  <a:lnTo>
                    <a:pt x="700" y="1854"/>
                  </a:lnTo>
                  <a:lnTo>
                    <a:pt x="731" y="1869"/>
                  </a:lnTo>
                  <a:lnTo>
                    <a:pt x="760" y="1889"/>
                  </a:lnTo>
                  <a:lnTo>
                    <a:pt x="785" y="1912"/>
                  </a:lnTo>
                  <a:lnTo>
                    <a:pt x="805" y="1940"/>
                  </a:lnTo>
                  <a:lnTo>
                    <a:pt x="819" y="1971"/>
                  </a:lnTo>
                  <a:lnTo>
                    <a:pt x="829" y="2005"/>
                  </a:lnTo>
                  <a:lnTo>
                    <a:pt x="832" y="2040"/>
                  </a:lnTo>
                  <a:lnTo>
                    <a:pt x="829" y="2076"/>
                  </a:lnTo>
                  <a:lnTo>
                    <a:pt x="819" y="2109"/>
                  </a:lnTo>
                  <a:lnTo>
                    <a:pt x="805" y="2140"/>
                  </a:lnTo>
                  <a:lnTo>
                    <a:pt x="785" y="2168"/>
                  </a:lnTo>
                  <a:lnTo>
                    <a:pt x="760" y="2191"/>
                  </a:lnTo>
                  <a:lnTo>
                    <a:pt x="731" y="2211"/>
                  </a:lnTo>
                  <a:lnTo>
                    <a:pt x="700" y="2226"/>
                  </a:lnTo>
                  <a:lnTo>
                    <a:pt x="666" y="2235"/>
                  </a:lnTo>
                  <a:lnTo>
                    <a:pt x="630" y="2239"/>
                  </a:lnTo>
                  <a:lnTo>
                    <a:pt x="593" y="2235"/>
                  </a:lnTo>
                  <a:lnTo>
                    <a:pt x="559" y="2226"/>
                  </a:lnTo>
                  <a:lnTo>
                    <a:pt x="528" y="2211"/>
                  </a:lnTo>
                  <a:lnTo>
                    <a:pt x="499" y="2191"/>
                  </a:lnTo>
                  <a:lnTo>
                    <a:pt x="474" y="2168"/>
                  </a:lnTo>
                  <a:lnTo>
                    <a:pt x="454" y="2140"/>
                  </a:lnTo>
                  <a:lnTo>
                    <a:pt x="440" y="2109"/>
                  </a:lnTo>
                  <a:lnTo>
                    <a:pt x="430" y="2076"/>
                  </a:lnTo>
                  <a:lnTo>
                    <a:pt x="427" y="2040"/>
                  </a:lnTo>
                  <a:lnTo>
                    <a:pt x="430" y="2005"/>
                  </a:lnTo>
                  <a:lnTo>
                    <a:pt x="440" y="1971"/>
                  </a:lnTo>
                  <a:lnTo>
                    <a:pt x="454" y="1940"/>
                  </a:lnTo>
                  <a:lnTo>
                    <a:pt x="474" y="1912"/>
                  </a:lnTo>
                  <a:lnTo>
                    <a:pt x="499" y="1889"/>
                  </a:lnTo>
                  <a:lnTo>
                    <a:pt x="528" y="1869"/>
                  </a:lnTo>
                  <a:lnTo>
                    <a:pt x="559" y="1854"/>
                  </a:lnTo>
                  <a:lnTo>
                    <a:pt x="593" y="1845"/>
                  </a:lnTo>
                  <a:lnTo>
                    <a:pt x="630" y="1842"/>
                  </a:lnTo>
                  <a:close/>
                  <a:moveTo>
                    <a:pt x="1203" y="1446"/>
                  </a:moveTo>
                  <a:lnTo>
                    <a:pt x="1248" y="1450"/>
                  </a:lnTo>
                  <a:lnTo>
                    <a:pt x="1289" y="1459"/>
                  </a:lnTo>
                  <a:lnTo>
                    <a:pt x="1329" y="1474"/>
                  </a:lnTo>
                  <a:lnTo>
                    <a:pt x="1366" y="1493"/>
                  </a:lnTo>
                  <a:lnTo>
                    <a:pt x="1400" y="1519"/>
                  </a:lnTo>
                  <a:lnTo>
                    <a:pt x="1429" y="1547"/>
                  </a:lnTo>
                  <a:lnTo>
                    <a:pt x="1454" y="1580"/>
                  </a:lnTo>
                  <a:lnTo>
                    <a:pt x="1475" y="1616"/>
                  </a:lnTo>
                  <a:lnTo>
                    <a:pt x="1490" y="1655"/>
                  </a:lnTo>
                  <a:lnTo>
                    <a:pt x="1499" y="1696"/>
                  </a:lnTo>
                  <a:lnTo>
                    <a:pt x="1502" y="1739"/>
                  </a:lnTo>
                  <a:lnTo>
                    <a:pt x="1499" y="1782"/>
                  </a:lnTo>
                  <a:lnTo>
                    <a:pt x="1490" y="1823"/>
                  </a:lnTo>
                  <a:lnTo>
                    <a:pt x="1475" y="1862"/>
                  </a:lnTo>
                  <a:lnTo>
                    <a:pt x="1454" y="1898"/>
                  </a:lnTo>
                  <a:lnTo>
                    <a:pt x="1429" y="1931"/>
                  </a:lnTo>
                  <a:lnTo>
                    <a:pt x="1400" y="1960"/>
                  </a:lnTo>
                  <a:lnTo>
                    <a:pt x="1366" y="1985"/>
                  </a:lnTo>
                  <a:lnTo>
                    <a:pt x="1329" y="2005"/>
                  </a:lnTo>
                  <a:lnTo>
                    <a:pt x="1289" y="2020"/>
                  </a:lnTo>
                  <a:lnTo>
                    <a:pt x="1248" y="2029"/>
                  </a:lnTo>
                  <a:lnTo>
                    <a:pt x="1203" y="2032"/>
                  </a:lnTo>
                  <a:lnTo>
                    <a:pt x="1158" y="2029"/>
                  </a:lnTo>
                  <a:lnTo>
                    <a:pt x="1116" y="2020"/>
                  </a:lnTo>
                  <a:lnTo>
                    <a:pt x="1076" y="2005"/>
                  </a:lnTo>
                  <a:lnTo>
                    <a:pt x="1040" y="1985"/>
                  </a:lnTo>
                  <a:lnTo>
                    <a:pt x="1006" y="1960"/>
                  </a:lnTo>
                  <a:lnTo>
                    <a:pt x="977" y="1931"/>
                  </a:lnTo>
                  <a:lnTo>
                    <a:pt x="952" y="1898"/>
                  </a:lnTo>
                  <a:lnTo>
                    <a:pt x="932" y="1862"/>
                  </a:lnTo>
                  <a:lnTo>
                    <a:pt x="916" y="1823"/>
                  </a:lnTo>
                  <a:lnTo>
                    <a:pt x="907" y="1782"/>
                  </a:lnTo>
                  <a:lnTo>
                    <a:pt x="903" y="1739"/>
                  </a:lnTo>
                  <a:lnTo>
                    <a:pt x="907" y="1696"/>
                  </a:lnTo>
                  <a:lnTo>
                    <a:pt x="916" y="1655"/>
                  </a:lnTo>
                  <a:lnTo>
                    <a:pt x="932" y="1616"/>
                  </a:lnTo>
                  <a:lnTo>
                    <a:pt x="952" y="1580"/>
                  </a:lnTo>
                  <a:lnTo>
                    <a:pt x="977" y="1547"/>
                  </a:lnTo>
                  <a:lnTo>
                    <a:pt x="1006" y="1519"/>
                  </a:lnTo>
                  <a:lnTo>
                    <a:pt x="1040" y="1493"/>
                  </a:lnTo>
                  <a:lnTo>
                    <a:pt x="1076" y="1474"/>
                  </a:lnTo>
                  <a:lnTo>
                    <a:pt x="1116" y="1459"/>
                  </a:lnTo>
                  <a:lnTo>
                    <a:pt x="1158" y="1450"/>
                  </a:lnTo>
                  <a:lnTo>
                    <a:pt x="1203" y="1446"/>
                  </a:lnTo>
                  <a:close/>
                  <a:moveTo>
                    <a:pt x="1484" y="120"/>
                  </a:moveTo>
                  <a:lnTo>
                    <a:pt x="1448" y="123"/>
                  </a:lnTo>
                  <a:lnTo>
                    <a:pt x="1414" y="131"/>
                  </a:lnTo>
                  <a:lnTo>
                    <a:pt x="1383" y="144"/>
                  </a:lnTo>
                  <a:lnTo>
                    <a:pt x="1355" y="161"/>
                  </a:lnTo>
                  <a:lnTo>
                    <a:pt x="1328" y="183"/>
                  </a:lnTo>
                  <a:lnTo>
                    <a:pt x="1306" y="208"/>
                  </a:lnTo>
                  <a:lnTo>
                    <a:pt x="1288" y="236"/>
                  </a:lnTo>
                  <a:lnTo>
                    <a:pt x="1275" y="267"/>
                  </a:lnTo>
                  <a:lnTo>
                    <a:pt x="1266" y="299"/>
                  </a:lnTo>
                  <a:lnTo>
                    <a:pt x="1264" y="334"/>
                  </a:lnTo>
                  <a:lnTo>
                    <a:pt x="1264" y="882"/>
                  </a:lnTo>
                  <a:lnTo>
                    <a:pt x="1266" y="917"/>
                  </a:lnTo>
                  <a:lnTo>
                    <a:pt x="1275" y="950"/>
                  </a:lnTo>
                  <a:lnTo>
                    <a:pt x="1288" y="980"/>
                  </a:lnTo>
                  <a:lnTo>
                    <a:pt x="1306" y="1009"/>
                  </a:lnTo>
                  <a:lnTo>
                    <a:pt x="1328" y="1034"/>
                  </a:lnTo>
                  <a:lnTo>
                    <a:pt x="1355" y="1055"/>
                  </a:lnTo>
                  <a:lnTo>
                    <a:pt x="1383" y="1073"/>
                  </a:lnTo>
                  <a:lnTo>
                    <a:pt x="1414" y="1086"/>
                  </a:lnTo>
                  <a:lnTo>
                    <a:pt x="1448" y="1094"/>
                  </a:lnTo>
                  <a:lnTo>
                    <a:pt x="1484" y="1097"/>
                  </a:lnTo>
                  <a:lnTo>
                    <a:pt x="1728" y="1097"/>
                  </a:lnTo>
                  <a:lnTo>
                    <a:pt x="1728" y="1365"/>
                  </a:lnTo>
                  <a:lnTo>
                    <a:pt x="2002" y="1097"/>
                  </a:lnTo>
                  <a:lnTo>
                    <a:pt x="2668" y="1097"/>
                  </a:lnTo>
                  <a:lnTo>
                    <a:pt x="2704" y="1094"/>
                  </a:lnTo>
                  <a:lnTo>
                    <a:pt x="2737" y="1086"/>
                  </a:lnTo>
                  <a:lnTo>
                    <a:pt x="2769" y="1073"/>
                  </a:lnTo>
                  <a:lnTo>
                    <a:pt x="2797" y="1055"/>
                  </a:lnTo>
                  <a:lnTo>
                    <a:pt x="2822" y="1034"/>
                  </a:lnTo>
                  <a:lnTo>
                    <a:pt x="2844" y="1009"/>
                  </a:lnTo>
                  <a:lnTo>
                    <a:pt x="2862" y="980"/>
                  </a:lnTo>
                  <a:lnTo>
                    <a:pt x="2876" y="950"/>
                  </a:lnTo>
                  <a:lnTo>
                    <a:pt x="2884" y="917"/>
                  </a:lnTo>
                  <a:lnTo>
                    <a:pt x="2888" y="882"/>
                  </a:lnTo>
                  <a:lnTo>
                    <a:pt x="2888" y="334"/>
                  </a:lnTo>
                  <a:lnTo>
                    <a:pt x="2884" y="299"/>
                  </a:lnTo>
                  <a:lnTo>
                    <a:pt x="2876" y="267"/>
                  </a:lnTo>
                  <a:lnTo>
                    <a:pt x="2862" y="236"/>
                  </a:lnTo>
                  <a:lnTo>
                    <a:pt x="2844" y="208"/>
                  </a:lnTo>
                  <a:lnTo>
                    <a:pt x="2822" y="183"/>
                  </a:lnTo>
                  <a:lnTo>
                    <a:pt x="2797" y="161"/>
                  </a:lnTo>
                  <a:lnTo>
                    <a:pt x="2769" y="144"/>
                  </a:lnTo>
                  <a:lnTo>
                    <a:pt x="2737" y="131"/>
                  </a:lnTo>
                  <a:lnTo>
                    <a:pt x="2704" y="123"/>
                  </a:lnTo>
                  <a:lnTo>
                    <a:pt x="2668" y="120"/>
                  </a:lnTo>
                  <a:lnTo>
                    <a:pt x="1484" y="120"/>
                  </a:lnTo>
                  <a:close/>
                  <a:moveTo>
                    <a:pt x="1484" y="0"/>
                  </a:moveTo>
                  <a:lnTo>
                    <a:pt x="2668" y="0"/>
                  </a:lnTo>
                  <a:lnTo>
                    <a:pt x="2714" y="3"/>
                  </a:lnTo>
                  <a:lnTo>
                    <a:pt x="2759" y="12"/>
                  </a:lnTo>
                  <a:lnTo>
                    <a:pt x="2801" y="27"/>
                  </a:lnTo>
                  <a:lnTo>
                    <a:pt x="2840" y="46"/>
                  </a:lnTo>
                  <a:lnTo>
                    <a:pt x="2877" y="70"/>
                  </a:lnTo>
                  <a:lnTo>
                    <a:pt x="2910" y="97"/>
                  </a:lnTo>
                  <a:lnTo>
                    <a:pt x="2939" y="130"/>
                  </a:lnTo>
                  <a:lnTo>
                    <a:pt x="2963" y="165"/>
                  </a:lnTo>
                  <a:lnTo>
                    <a:pt x="2983" y="204"/>
                  </a:lnTo>
                  <a:lnTo>
                    <a:pt x="2998" y="245"/>
                  </a:lnTo>
                  <a:lnTo>
                    <a:pt x="3007" y="288"/>
                  </a:lnTo>
                  <a:lnTo>
                    <a:pt x="3010" y="334"/>
                  </a:lnTo>
                  <a:lnTo>
                    <a:pt x="3010" y="882"/>
                  </a:lnTo>
                  <a:lnTo>
                    <a:pt x="3007" y="928"/>
                  </a:lnTo>
                  <a:lnTo>
                    <a:pt x="2998" y="971"/>
                  </a:lnTo>
                  <a:lnTo>
                    <a:pt x="2983" y="1012"/>
                  </a:lnTo>
                  <a:lnTo>
                    <a:pt x="2963" y="1051"/>
                  </a:lnTo>
                  <a:lnTo>
                    <a:pt x="2939" y="1086"/>
                  </a:lnTo>
                  <a:lnTo>
                    <a:pt x="2910" y="1118"/>
                  </a:lnTo>
                  <a:lnTo>
                    <a:pt x="2877" y="1146"/>
                  </a:lnTo>
                  <a:lnTo>
                    <a:pt x="2840" y="1170"/>
                  </a:lnTo>
                  <a:lnTo>
                    <a:pt x="2801" y="1190"/>
                  </a:lnTo>
                  <a:lnTo>
                    <a:pt x="2759" y="1204"/>
                  </a:lnTo>
                  <a:lnTo>
                    <a:pt x="2714" y="1213"/>
                  </a:lnTo>
                  <a:lnTo>
                    <a:pt x="2668" y="1216"/>
                  </a:lnTo>
                  <a:lnTo>
                    <a:pt x="2053" y="1216"/>
                  </a:lnTo>
                  <a:lnTo>
                    <a:pt x="1604" y="1654"/>
                  </a:lnTo>
                  <a:lnTo>
                    <a:pt x="1604" y="1216"/>
                  </a:lnTo>
                  <a:lnTo>
                    <a:pt x="1484" y="1216"/>
                  </a:lnTo>
                  <a:lnTo>
                    <a:pt x="1437" y="1213"/>
                  </a:lnTo>
                  <a:lnTo>
                    <a:pt x="1393" y="1204"/>
                  </a:lnTo>
                  <a:lnTo>
                    <a:pt x="1351" y="1190"/>
                  </a:lnTo>
                  <a:lnTo>
                    <a:pt x="1312" y="1170"/>
                  </a:lnTo>
                  <a:lnTo>
                    <a:pt x="1275" y="1146"/>
                  </a:lnTo>
                  <a:lnTo>
                    <a:pt x="1242" y="1118"/>
                  </a:lnTo>
                  <a:lnTo>
                    <a:pt x="1214" y="1086"/>
                  </a:lnTo>
                  <a:lnTo>
                    <a:pt x="1189" y="1051"/>
                  </a:lnTo>
                  <a:lnTo>
                    <a:pt x="1169" y="1012"/>
                  </a:lnTo>
                  <a:lnTo>
                    <a:pt x="1154" y="971"/>
                  </a:lnTo>
                  <a:lnTo>
                    <a:pt x="1146" y="928"/>
                  </a:lnTo>
                  <a:lnTo>
                    <a:pt x="1143" y="882"/>
                  </a:lnTo>
                  <a:lnTo>
                    <a:pt x="1143" y="334"/>
                  </a:lnTo>
                  <a:lnTo>
                    <a:pt x="1145" y="288"/>
                  </a:lnTo>
                  <a:lnTo>
                    <a:pt x="1154" y="245"/>
                  </a:lnTo>
                  <a:lnTo>
                    <a:pt x="1169" y="204"/>
                  </a:lnTo>
                  <a:lnTo>
                    <a:pt x="1189" y="165"/>
                  </a:lnTo>
                  <a:lnTo>
                    <a:pt x="1213" y="130"/>
                  </a:lnTo>
                  <a:lnTo>
                    <a:pt x="1242" y="97"/>
                  </a:lnTo>
                  <a:lnTo>
                    <a:pt x="1275" y="70"/>
                  </a:lnTo>
                  <a:lnTo>
                    <a:pt x="1312" y="46"/>
                  </a:lnTo>
                  <a:lnTo>
                    <a:pt x="1350" y="27"/>
                  </a:lnTo>
                  <a:lnTo>
                    <a:pt x="1393" y="12"/>
                  </a:lnTo>
                  <a:lnTo>
                    <a:pt x="1437" y="3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16" name="Group 215"/>
            <p:cNvGrpSpPr/>
            <p:nvPr/>
          </p:nvGrpSpPr>
          <p:grpSpPr>
            <a:xfrm>
              <a:off x="5560361" y="4578448"/>
              <a:ext cx="402947" cy="363532"/>
              <a:chOff x="-1527175" y="3087688"/>
              <a:chExt cx="835025" cy="752475"/>
            </a:xfrm>
            <a:solidFill>
              <a:schemeClr val="tx1"/>
            </a:solidFill>
          </p:grpSpPr>
          <p:sp>
            <p:nvSpPr>
              <p:cNvPr id="210" name="Rectangle 147"/>
              <p:cNvSpPr>
                <a:spLocks noChangeArrowheads="1"/>
              </p:cNvSpPr>
              <p:nvPr/>
            </p:nvSpPr>
            <p:spPr bwMode="auto">
              <a:xfrm>
                <a:off x="-1406525" y="3467101"/>
                <a:ext cx="73025" cy="746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Rectangle 148"/>
              <p:cNvSpPr>
                <a:spLocks noChangeArrowheads="1"/>
              </p:cNvSpPr>
              <p:nvPr/>
            </p:nvSpPr>
            <p:spPr bwMode="auto">
              <a:xfrm>
                <a:off x="-1406525" y="3584576"/>
                <a:ext cx="73025" cy="746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Rectangle 149"/>
              <p:cNvSpPr>
                <a:spLocks noChangeArrowheads="1"/>
              </p:cNvSpPr>
              <p:nvPr/>
            </p:nvSpPr>
            <p:spPr bwMode="auto">
              <a:xfrm>
                <a:off x="-1282700" y="3348038"/>
                <a:ext cx="73025" cy="746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Rectangle 150"/>
              <p:cNvSpPr>
                <a:spLocks noChangeArrowheads="1"/>
              </p:cNvSpPr>
              <p:nvPr/>
            </p:nvSpPr>
            <p:spPr bwMode="auto">
              <a:xfrm>
                <a:off x="-1282700" y="3467101"/>
                <a:ext cx="73025" cy="746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Rectangle 151"/>
              <p:cNvSpPr>
                <a:spLocks noChangeArrowheads="1"/>
              </p:cNvSpPr>
              <p:nvPr/>
            </p:nvSpPr>
            <p:spPr bwMode="auto">
              <a:xfrm>
                <a:off x="-1282700" y="3584576"/>
                <a:ext cx="73025" cy="746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52">
                <a:hlinkClick r:id="rId16"/>
              </p:cNvPr>
              <p:cNvSpPr>
                <a:spLocks noEditPoints="1"/>
              </p:cNvSpPr>
              <p:nvPr/>
            </p:nvSpPr>
            <p:spPr bwMode="auto">
              <a:xfrm>
                <a:off x="-1527175" y="3087688"/>
                <a:ext cx="835025" cy="752475"/>
              </a:xfrm>
              <a:custGeom>
                <a:avLst/>
                <a:gdLst>
                  <a:gd name="T0" fmla="*/ 2510 w 3679"/>
                  <a:gd name="T1" fmla="*/ 3044 h 3314"/>
                  <a:gd name="T2" fmla="*/ 2498 w 3679"/>
                  <a:gd name="T3" fmla="*/ 3153 h 3314"/>
                  <a:gd name="T4" fmla="*/ 2587 w 3679"/>
                  <a:gd name="T5" fmla="*/ 3210 h 3314"/>
                  <a:gd name="T6" fmla="*/ 2677 w 3679"/>
                  <a:gd name="T7" fmla="*/ 3153 h 3314"/>
                  <a:gd name="T8" fmla="*/ 2666 w 3679"/>
                  <a:gd name="T9" fmla="*/ 3044 h 3314"/>
                  <a:gd name="T10" fmla="*/ 1698 w 3679"/>
                  <a:gd name="T11" fmla="*/ 2105 h 3314"/>
                  <a:gd name="T12" fmla="*/ 1608 w 3679"/>
                  <a:gd name="T13" fmla="*/ 2161 h 3314"/>
                  <a:gd name="T14" fmla="*/ 1620 w 3679"/>
                  <a:gd name="T15" fmla="*/ 2270 h 3314"/>
                  <a:gd name="T16" fmla="*/ 1721 w 3679"/>
                  <a:gd name="T17" fmla="*/ 2306 h 3314"/>
                  <a:gd name="T18" fmla="*/ 1797 w 3679"/>
                  <a:gd name="T19" fmla="*/ 2230 h 3314"/>
                  <a:gd name="T20" fmla="*/ 1760 w 3679"/>
                  <a:gd name="T21" fmla="*/ 2127 h 3314"/>
                  <a:gd name="T22" fmla="*/ 3453 w 3679"/>
                  <a:gd name="T23" fmla="*/ 2108 h 3314"/>
                  <a:gd name="T24" fmla="*/ 3379 w 3679"/>
                  <a:gd name="T25" fmla="*/ 2183 h 3314"/>
                  <a:gd name="T26" fmla="*/ 3414 w 3679"/>
                  <a:gd name="T27" fmla="*/ 2286 h 3314"/>
                  <a:gd name="T28" fmla="*/ 3521 w 3679"/>
                  <a:gd name="T29" fmla="*/ 2298 h 3314"/>
                  <a:gd name="T30" fmla="*/ 3577 w 3679"/>
                  <a:gd name="T31" fmla="*/ 2206 h 3314"/>
                  <a:gd name="T32" fmla="*/ 3521 w 3679"/>
                  <a:gd name="T33" fmla="*/ 2114 h 3314"/>
                  <a:gd name="T34" fmla="*/ 3113 w 3679"/>
                  <a:gd name="T35" fmla="*/ 1608 h 3314"/>
                  <a:gd name="T36" fmla="*/ 2637 w 3679"/>
                  <a:gd name="T37" fmla="*/ 2015 h 3314"/>
                  <a:gd name="T38" fmla="*/ 2501 w 3679"/>
                  <a:gd name="T39" fmla="*/ 2028 h 3314"/>
                  <a:gd name="T40" fmla="*/ 2011 w 3679"/>
                  <a:gd name="T41" fmla="*/ 1723 h 3314"/>
                  <a:gd name="T42" fmla="*/ 1927 w 3679"/>
                  <a:gd name="T43" fmla="*/ 1751 h 3314"/>
                  <a:gd name="T44" fmla="*/ 1921 w 3679"/>
                  <a:gd name="T45" fmla="*/ 1840 h 3314"/>
                  <a:gd name="T46" fmla="*/ 2406 w 3679"/>
                  <a:gd name="T47" fmla="*/ 2289 h 3314"/>
                  <a:gd name="T48" fmla="*/ 2519 w 3679"/>
                  <a:gd name="T49" fmla="*/ 2400 h 3314"/>
                  <a:gd name="T50" fmla="*/ 2685 w 3679"/>
                  <a:gd name="T51" fmla="*/ 2384 h 3314"/>
                  <a:gd name="T52" fmla="*/ 2779 w 3679"/>
                  <a:gd name="T53" fmla="*/ 2247 h 3314"/>
                  <a:gd name="T54" fmla="*/ 3193 w 3679"/>
                  <a:gd name="T55" fmla="*/ 1749 h 3314"/>
                  <a:gd name="T56" fmla="*/ 3220 w 3679"/>
                  <a:gd name="T57" fmla="*/ 1655 h 3314"/>
                  <a:gd name="T58" fmla="*/ 3151 w 3679"/>
                  <a:gd name="T59" fmla="*/ 1601 h 3314"/>
                  <a:gd name="T60" fmla="*/ 2510 w 3679"/>
                  <a:gd name="T61" fmla="*/ 1241 h 3314"/>
                  <a:gd name="T62" fmla="*/ 2498 w 3679"/>
                  <a:gd name="T63" fmla="*/ 1350 h 3314"/>
                  <a:gd name="T64" fmla="*/ 2587 w 3679"/>
                  <a:gd name="T65" fmla="*/ 1406 h 3314"/>
                  <a:gd name="T66" fmla="*/ 2677 w 3679"/>
                  <a:gd name="T67" fmla="*/ 1350 h 3314"/>
                  <a:gd name="T68" fmla="*/ 2666 w 3679"/>
                  <a:gd name="T69" fmla="*/ 1241 h 3314"/>
                  <a:gd name="T70" fmla="*/ 282 w 3679"/>
                  <a:gd name="T71" fmla="*/ 763 h 3314"/>
                  <a:gd name="T72" fmla="*/ 1546 w 3679"/>
                  <a:gd name="T73" fmla="*/ 2534 h 3314"/>
                  <a:gd name="T74" fmla="*/ 1499 w 3679"/>
                  <a:gd name="T75" fmla="*/ 2124 h 3314"/>
                  <a:gd name="T76" fmla="*/ 1600 w 3679"/>
                  <a:gd name="T77" fmla="*/ 1737 h 3314"/>
                  <a:gd name="T78" fmla="*/ 1620 w 3679"/>
                  <a:gd name="T79" fmla="*/ 1477 h 3314"/>
                  <a:gd name="T80" fmla="*/ 2071 w 3679"/>
                  <a:gd name="T81" fmla="*/ 1232 h 3314"/>
                  <a:gd name="T82" fmla="*/ 2430 w 3679"/>
                  <a:gd name="T83" fmla="*/ 1111 h 3314"/>
                  <a:gd name="T84" fmla="*/ 2746 w 3679"/>
                  <a:gd name="T85" fmla="*/ 1112 h 3314"/>
                  <a:gd name="T86" fmla="*/ 2036 w 3679"/>
                  <a:gd name="T87" fmla="*/ 501 h 3314"/>
                  <a:gd name="T88" fmla="*/ 2837 w 3679"/>
                  <a:gd name="T89" fmla="*/ 3 h 3314"/>
                  <a:gd name="T90" fmla="*/ 2984 w 3679"/>
                  <a:gd name="T91" fmla="*/ 94 h 3314"/>
                  <a:gd name="T92" fmla="*/ 3029 w 3679"/>
                  <a:gd name="T93" fmla="*/ 1195 h 3314"/>
                  <a:gd name="T94" fmla="*/ 3367 w 3679"/>
                  <a:gd name="T95" fmla="*/ 1432 h 3314"/>
                  <a:gd name="T96" fmla="*/ 3595 w 3679"/>
                  <a:gd name="T97" fmla="*/ 1782 h 3314"/>
                  <a:gd name="T98" fmla="*/ 3679 w 3679"/>
                  <a:gd name="T99" fmla="*/ 2206 h 3314"/>
                  <a:gd name="T100" fmla="*/ 3601 w 3679"/>
                  <a:gd name="T101" fmla="*/ 2619 h 3314"/>
                  <a:gd name="T102" fmla="*/ 3387 w 3679"/>
                  <a:gd name="T103" fmla="*/ 2961 h 3314"/>
                  <a:gd name="T104" fmla="*/ 3067 w 3679"/>
                  <a:gd name="T105" fmla="*/ 3201 h 3314"/>
                  <a:gd name="T106" fmla="*/ 2673 w 3679"/>
                  <a:gd name="T107" fmla="*/ 3310 h 3314"/>
                  <a:gd name="T108" fmla="*/ 2259 w 3679"/>
                  <a:gd name="T109" fmla="*/ 3262 h 3314"/>
                  <a:gd name="T110" fmla="*/ 1907 w 3679"/>
                  <a:gd name="T111" fmla="*/ 3071 h 3314"/>
                  <a:gd name="T112" fmla="*/ 94 w 3679"/>
                  <a:gd name="T113" fmla="*/ 3026 h 3314"/>
                  <a:gd name="T114" fmla="*/ 3 w 3679"/>
                  <a:gd name="T115" fmla="*/ 2877 h 3314"/>
                  <a:gd name="T116" fmla="*/ 26 w 3679"/>
                  <a:gd name="T117" fmla="*/ 125 h 3314"/>
                  <a:gd name="T118" fmla="*/ 156 w 3679"/>
                  <a:gd name="T119" fmla="*/ 12 h 3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679" h="3314">
                    <a:moveTo>
                      <a:pt x="2587" y="3006"/>
                    </a:moveTo>
                    <a:lnTo>
                      <a:pt x="2564" y="3010"/>
                    </a:lnTo>
                    <a:lnTo>
                      <a:pt x="2544" y="3017"/>
                    </a:lnTo>
                    <a:lnTo>
                      <a:pt x="2525" y="3029"/>
                    </a:lnTo>
                    <a:lnTo>
                      <a:pt x="2510" y="3044"/>
                    </a:lnTo>
                    <a:lnTo>
                      <a:pt x="2498" y="3064"/>
                    </a:lnTo>
                    <a:lnTo>
                      <a:pt x="2491" y="3085"/>
                    </a:lnTo>
                    <a:lnTo>
                      <a:pt x="2487" y="3108"/>
                    </a:lnTo>
                    <a:lnTo>
                      <a:pt x="2491" y="3133"/>
                    </a:lnTo>
                    <a:lnTo>
                      <a:pt x="2498" y="3153"/>
                    </a:lnTo>
                    <a:lnTo>
                      <a:pt x="2510" y="3171"/>
                    </a:lnTo>
                    <a:lnTo>
                      <a:pt x="2525" y="3188"/>
                    </a:lnTo>
                    <a:lnTo>
                      <a:pt x="2544" y="3200"/>
                    </a:lnTo>
                    <a:lnTo>
                      <a:pt x="2564" y="3207"/>
                    </a:lnTo>
                    <a:lnTo>
                      <a:pt x="2587" y="3210"/>
                    </a:lnTo>
                    <a:lnTo>
                      <a:pt x="2611" y="3207"/>
                    </a:lnTo>
                    <a:lnTo>
                      <a:pt x="2632" y="3200"/>
                    </a:lnTo>
                    <a:lnTo>
                      <a:pt x="2650" y="3188"/>
                    </a:lnTo>
                    <a:lnTo>
                      <a:pt x="2666" y="3171"/>
                    </a:lnTo>
                    <a:lnTo>
                      <a:pt x="2677" y="3153"/>
                    </a:lnTo>
                    <a:lnTo>
                      <a:pt x="2685" y="3133"/>
                    </a:lnTo>
                    <a:lnTo>
                      <a:pt x="2687" y="3108"/>
                    </a:lnTo>
                    <a:lnTo>
                      <a:pt x="2685" y="3085"/>
                    </a:lnTo>
                    <a:lnTo>
                      <a:pt x="2677" y="3064"/>
                    </a:lnTo>
                    <a:lnTo>
                      <a:pt x="2666" y="3044"/>
                    </a:lnTo>
                    <a:lnTo>
                      <a:pt x="2650" y="3029"/>
                    </a:lnTo>
                    <a:lnTo>
                      <a:pt x="2632" y="3017"/>
                    </a:lnTo>
                    <a:lnTo>
                      <a:pt x="2611" y="3010"/>
                    </a:lnTo>
                    <a:lnTo>
                      <a:pt x="2587" y="3006"/>
                    </a:lnTo>
                    <a:close/>
                    <a:moveTo>
                      <a:pt x="1698" y="2105"/>
                    </a:moveTo>
                    <a:lnTo>
                      <a:pt x="1676" y="2108"/>
                    </a:lnTo>
                    <a:lnTo>
                      <a:pt x="1654" y="2116"/>
                    </a:lnTo>
                    <a:lnTo>
                      <a:pt x="1636" y="2127"/>
                    </a:lnTo>
                    <a:lnTo>
                      <a:pt x="1620" y="2143"/>
                    </a:lnTo>
                    <a:lnTo>
                      <a:pt x="1608" y="2161"/>
                    </a:lnTo>
                    <a:lnTo>
                      <a:pt x="1601" y="2183"/>
                    </a:lnTo>
                    <a:lnTo>
                      <a:pt x="1598" y="2206"/>
                    </a:lnTo>
                    <a:lnTo>
                      <a:pt x="1601" y="2230"/>
                    </a:lnTo>
                    <a:lnTo>
                      <a:pt x="1608" y="2251"/>
                    </a:lnTo>
                    <a:lnTo>
                      <a:pt x="1620" y="2270"/>
                    </a:lnTo>
                    <a:lnTo>
                      <a:pt x="1636" y="2286"/>
                    </a:lnTo>
                    <a:lnTo>
                      <a:pt x="1654" y="2298"/>
                    </a:lnTo>
                    <a:lnTo>
                      <a:pt x="1676" y="2306"/>
                    </a:lnTo>
                    <a:lnTo>
                      <a:pt x="1698" y="2308"/>
                    </a:lnTo>
                    <a:lnTo>
                      <a:pt x="1721" y="2306"/>
                    </a:lnTo>
                    <a:lnTo>
                      <a:pt x="1742" y="2298"/>
                    </a:lnTo>
                    <a:lnTo>
                      <a:pt x="1761" y="2286"/>
                    </a:lnTo>
                    <a:lnTo>
                      <a:pt x="1776" y="2270"/>
                    </a:lnTo>
                    <a:lnTo>
                      <a:pt x="1789" y="2251"/>
                    </a:lnTo>
                    <a:lnTo>
                      <a:pt x="1797" y="2230"/>
                    </a:lnTo>
                    <a:lnTo>
                      <a:pt x="1799" y="2206"/>
                    </a:lnTo>
                    <a:lnTo>
                      <a:pt x="1795" y="2183"/>
                    </a:lnTo>
                    <a:lnTo>
                      <a:pt x="1789" y="2161"/>
                    </a:lnTo>
                    <a:lnTo>
                      <a:pt x="1776" y="2143"/>
                    </a:lnTo>
                    <a:lnTo>
                      <a:pt x="1760" y="2127"/>
                    </a:lnTo>
                    <a:lnTo>
                      <a:pt x="1742" y="2116"/>
                    </a:lnTo>
                    <a:lnTo>
                      <a:pt x="1721" y="2108"/>
                    </a:lnTo>
                    <a:lnTo>
                      <a:pt x="1698" y="2105"/>
                    </a:lnTo>
                    <a:close/>
                    <a:moveTo>
                      <a:pt x="3477" y="2104"/>
                    </a:moveTo>
                    <a:lnTo>
                      <a:pt x="3453" y="2108"/>
                    </a:lnTo>
                    <a:lnTo>
                      <a:pt x="3433" y="2114"/>
                    </a:lnTo>
                    <a:lnTo>
                      <a:pt x="3414" y="2127"/>
                    </a:lnTo>
                    <a:lnTo>
                      <a:pt x="3399" y="2143"/>
                    </a:lnTo>
                    <a:lnTo>
                      <a:pt x="3386" y="2161"/>
                    </a:lnTo>
                    <a:lnTo>
                      <a:pt x="3379" y="2183"/>
                    </a:lnTo>
                    <a:lnTo>
                      <a:pt x="3376" y="2206"/>
                    </a:lnTo>
                    <a:lnTo>
                      <a:pt x="3379" y="2230"/>
                    </a:lnTo>
                    <a:lnTo>
                      <a:pt x="3386" y="2251"/>
                    </a:lnTo>
                    <a:lnTo>
                      <a:pt x="3399" y="2270"/>
                    </a:lnTo>
                    <a:lnTo>
                      <a:pt x="3414" y="2286"/>
                    </a:lnTo>
                    <a:lnTo>
                      <a:pt x="3433" y="2298"/>
                    </a:lnTo>
                    <a:lnTo>
                      <a:pt x="3453" y="2306"/>
                    </a:lnTo>
                    <a:lnTo>
                      <a:pt x="3477" y="2308"/>
                    </a:lnTo>
                    <a:lnTo>
                      <a:pt x="3499" y="2306"/>
                    </a:lnTo>
                    <a:lnTo>
                      <a:pt x="3521" y="2298"/>
                    </a:lnTo>
                    <a:lnTo>
                      <a:pt x="3540" y="2286"/>
                    </a:lnTo>
                    <a:lnTo>
                      <a:pt x="3555" y="2270"/>
                    </a:lnTo>
                    <a:lnTo>
                      <a:pt x="3567" y="2251"/>
                    </a:lnTo>
                    <a:lnTo>
                      <a:pt x="3574" y="2230"/>
                    </a:lnTo>
                    <a:lnTo>
                      <a:pt x="3577" y="2206"/>
                    </a:lnTo>
                    <a:lnTo>
                      <a:pt x="3574" y="2183"/>
                    </a:lnTo>
                    <a:lnTo>
                      <a:pt x="3567" y="2161"/>
                    </a:lnTo>
                    <a:lnTo>
                      <a:pt x="3555" y="2143"/>
                    </a:lnTo>
                    <a:lnTo>
                      <a:pt x="3540" y="2127"/>
                    </a:lnTo>
                    <a:lnTo>
                      <a:pt x="3521" y="2114"/>
                    </a:lnTo>
                    <a:lnTo>
                      <a:pt x="3499" y="2108"/>
                    </a:lnTo>
                    <a:lnTo>
                      <a:pt x="3477" y="2104"/>
                    </a:lnTo>
                    <a:close/>
                    <a:moveTo>
                      <a:pt x="3151" y="1601"/>
                    </a:moveTo>
                    <a:lnTo>
                      <a:pt x="3132" y="1602"/>
                    </a:lnTo>
                    <a:lnTo>
                      <a:pt x="3113" y="1608"/>
                    </a:lnTo>
                    <a:lnTo>
                      <a:pt x="3094" y="1618"/>
                    </a:lnTo>
                    <a:lnTo>
                      <a:pt x="3078" y="1632"/>
                    </a:lnTo>
                    <a:lnTo>
                      <a:pt x="2680" y="2034"/>
                    </a:lnTo>
                    <a:lnTo>
                      <a:pt x="2659" y="2024"/>
                    </a:lnTo>
                    <a:lnTo>
                      <a:pt x="2637" y="2015"/>
                    </a:lnTo>
                    <a:lnTo>
                      <a:pt x="2613" y="2009"/>
                    </a:lnTo>
                    <a:lnTo>
                      <a:pt x="2587" y="2008"/>
                    </a:lnTo>
                    <a:lnTo>
                      <a:pt x="2557" y="2010"/>
                    </a:lnTo>
                    <a:lnTo>
                      <a:pt x="2528" y="2017"/>
                    </a:lnTo>
                    <a:lnTo>
                      <a:pt x="2501" y="2028"/>
                    </a:lnTo>
                    <a:lnTo>
                      <a:pt x="2477" y="2044"/>
                    </a:lnTo>
                    <a:lnTo>
                      <a:pt x="2455" y="2063"/>
                    </a:lnTo>
                    <a:lnTo>
                      <a:pt x="2048" y="1741"/>
                    </a:lnTo>
                    <a:lnTo>
                      <a:pt x="2029" y="1729"/>
                    </a:lnTo>
                    <a:lnTo>
                      <a:pt x="2011" y="1723"/>
                    </a:lnTo>
                    <a:lnTo>
                      <a:pt x="1992" y="1721"/>
                    </a:lnTo>
                    <a:lnTo>
                      <a:pt x="1974" y="1722"/>
                    </a:lnTo>
                    <a:lnTo>
                      <a:pt x="1956" y="1728"/>
                    </a:lnTo>
                    <a:lnTo>
                      <a:pt x="1940" y="1737"/>
                    </a:lnTo>
                    <a:lnTo>
                      <a:pt x="1927" y="1751"/>
                    </a:lnTo>
                    <a:lnTo>
                      <a:pt x="1916" y="1768"/>
                    </a:lnTo>
                    <a:lnTo>
                      <a:pt x="1912" y="1785"/>
                    </a:lnTo>
                    <a:lnTo>
                      <a:pt x="1911" y="1804"/>
                    </a:lnTo>
                    <a:lnTo>
                      <a:pt x="1913" y="1823"/>
                    </a:lnTo>
                    <a:lnTo>
                      <a:pt x="1921" y="1840"/>
                    </a:lnTo>
                    <a:lnTo>
                      <a:pt x="1931" y="1858"/>
                    </a:lnTo>
                    <a:lnTo>
                      <a:pt x="1946" y="1872"/>
                    </a:lnTo>
                    <a:lnTo>
                      <a:pt x="2391" y="2222"/>
                    </a:lnTo>
                    <a:lnTo>
                      <a:pt x="2396" y="2257"/>
                    </a:lnTo>
                    <a:lnTo>
                      <a:pt x="2406" y="2289"/>
                    </a:lnTo>
                    <a:lnTo>
                      <a:pt x="2421" y="2318"/>
                    </a:lnTo>
                    <a:lnTo>
                      <a:pt x="2440" y="2345"/>
                    </a:lnTo>
                    <a:lnTo>
                      <a:pt x="2464" y="2367"/>
                    </a:lnTo>
                    <a:lnTo>
                      <a:pt x="2490" y="2385"/>
                    </a:lnTo>
                    <a:lnTo>
                      <a:pt x="2519" y="2400"/>
                    </a:lnTo>
                    <a:lnTo>
                      <a:pt x="2552" y="2408"/>
                    </a:lnTo>
                    <a:lnTo>
                      <a:pt x="2586" y="2411"/>
                    </a:lnTo>
                    <a:lnTo>
                      <a:pt x="2621" y="2408"/>
                    </a:lnTo>
                    <a:lnTo>
                      <a:pt x="2655" y="2399"/>
                    </a:lnTo>
                    <a:lnTo>
                      <a:pt x="2685" y="2384"/>
                    </a:lnTo>
                    <a:lnTo>
                      <a:pt x="2712" y="2364"/>
                    </a:lnTo>
                    <a:lnTo>
                      <a:pt x="2736" y="2340"/>
                    </a:lnTo>
                    <a:lnTo>
                      <a:pt x="2755" y="2313"/>
                    </a:lnTo>
                    <a:lnTo>
                      <a:pt x="2770" y="2282"/>
                    </a:lnTo>
                    <a:lnTo>
                      <a:pt x="2779" y="2247"/>
                    </a:lnTo>
                    <a:lnTo>
                      <a:pt x="2782" y="2212"/>
                    </a:lnTo>
                    <a:lnTo>
                      <a:pt x="2781" y="2198"/>
                    </a:lnTo>
                    <a:lnTo>
                      <a:pt x="2778" y="2185"/>
                    </a:lnTo>
                    <a:lnTo>
                      <a:pt x="2775" y="2173"/>
                    </a:lnTo>
                    <a:lnTo>
                      <a:pt x="3193" y="1749"/>
                    </a:lnTo>
                    <a:lnTo>
                      <a:pt x="3208" y="1731"/>
                    </a:lnTo>
                    <a:lnTo>
                      <a:pt x="3217" y="1713"/>
                    </a:lnTo>
                    <a:lnTo>
                      <a:pt x="3222" y="1694"/>
                    </a:lnTo>
                    <a:lnTo>
                      <a:pt x="3223" y="1674"/>
                    </a:lnTo>
                    <a:lnTo>
                      <a:pt x="3220" y="1655"/>
                    </a:lnTo>
                    <a:lnTo>
                      <a:pt x="3213" y="1637"/>
                    </a:lnTo>
                    <a:lnTo>
                      <a:pt x="3202" y="1623"/>
                    </a:lnTo>
                    <a:lnTo>
                      <a:pt x="3187" y="1611"/>
                    </a:lnTo>
                    <a:lnTo>
                      <a:pt x="3170" y="1603"/>
                    </a:lnTo>
                    <a:lnTo>
                      <a:pt x="3151" y="1601"/>
                    </a:lnTo>
                    <a:close/>
                    <a:moveTo>
                      <a:pt x="2587" y="1203"/>
                    </a:moveTo>
                    <a:lnTo>
                      <a:pt x="2564" y="1205"/>
                    </a:lnTo>
                    <a:lnTo>
                      <a:pt x="2544" y="1213"/>
                    </a:lnTo>
                    <a:lnTo>
                      <a:pt x="2525" y="1225"/>
                    </a:lnTo>
                    <a:lnTo>
                      <a:pt x="2510" y="1241"/>
                    </a:lnTo>
                    <a:lnTo>
                      <a:pt x="2498" y="1260"/>
                    </a:lnTo>
                    <a:lnTo>
                      <a:pt x="2491" y="1281"/>
                    </a:lnTo>
                    <a:lnTo>
                      <a:pt x="2487" y="1305"/>
                    </a:lnTo>
                    <a:lnTo>
                      <a:pt x="2491" y="1328"/>
                    </a:lnTo>
                    <a:lnTo>
                      <a:pt x="2498" y="1350"/>
                    </a:lnTo>
                    <a:lnTo>
                      <a:pt x="2510" y="1368"/>
                    </a:lnTo>
                    <a:lnTo>
                      <a:pt x="2525" y="1384"/>
                    </a:lnTo>
                    <a:lnTo>
                      <a:pt x="2544" y="1396"/>
                    </a:lnTo>
                    <a:lnTo>
                      <a:pt x="2564" y="1404"/>
                    </a:lnTo>
                    <a:lnTo>
                      <a:pt x="2587" y="1406"/>
                    </a:lnTo>
                    <a:lnTo>
                      <a:pt x="2611" y="1404"/>
                    </a:lnTo>
                    <a:lnTo>
                      <a:pt x="2632" y="1396"/>
                    </a:lnTo>
                    <a:lnTo>
                      <a:pt x="2650" y="1384"/>
                    </a:lnTo>
                    <a:lnTo>
                      <a:pt x="2666" y="1368"/>
                    </a:lnTo>
                    <a:lnTo>
                      <a:pt x="2677" y="1350"/>
                    </a:lnTo>
                    <a:lnTo>
                      <a:pt x="2685" y="1328"/>
                    </a:lnTo>
                    <a:lnTo>
                      <a:pt x="2687" y="1305"/>
                    </a:lnTo>
                    <a:lnTo>
                      <a:pt x="2685" y="1281"/>
                    </a:lnTo>
                    <a:lnTo>
                      <a:pt x="2677" y="1260"/>
                    </a:lnTo>
                    <a:lnTo>
                      <a:pt x="2666" y="1241"/>
                    </a:lnTo>
                    <a:lnTo>
                      <a:pt x="2650" y="1225"/>
                    </a:lnTo>
                    <a:lnTo>
                      <a:pt x="2632" y="1213"/>
                    </a:lnTo>
                    <a:lnTo>
                      <a:pt x="2611" y="1205"/>
                    </a:lnTo>
                    <a:lnTo>
                      <a:pt x="2587" y="1203"/>
                    </a:lnTo>
                    <a:close/>
                    <a:moveTo>
                      <a:pt x="282" y="763"/>
                    </a:moveTo>
                    <a:lnTo>
                      <a:pt x="282" y="2755"/>
                    </a:lnTo>
                    <a:lnTo>
                      <a:pt x="1641" y="2755"/>
                    </a:lnTo>
                    <a:lnTo>
                      <a:pt x="1603" y="2684"/>
                    </a:lnTo>
                    <a:lnTo>
                      <a:pt x="1572" y="2611"/>
                    </a:lnTo>
                    <a:lnTo>
                      <a:pt x="1546" y="2534"/>
                    </a:lnTo>
                    <a:lnTo>
                      <a:pt x="1524" y="2455"/>
                    </a:lnTo>
                    <a:lnTo>
                      <a:pt x="1509" y="2375"/>
                    </a:lnTo>
                    <a:lnTo>
                      <a:pt x="1499" y="2291"/>
                    </a:lnTo>
                    <a:lnTo>
                      <a:pt x="1497" y="2206"/>
                    </a:lnTo>
                    <a:lnTo>
                      <a:pt x="1499" y="2124"/>
                    </a:lnTo>
                    <a:lnTo>
                      <a:pt x="1508" y="2042"/>
                    </a:lnTo>
                    <a:lnTo>
                      <a:pt x="1523" y="1962"/>
                    </a:lnTo>
                    <a:lnTo>
                      <a:pt x="1543" y="1885"/>
                    </a:lnTo>
                    <a:lnTo>
                      <a:pt x="1569" y="1809"/>
                    </a:lnTo>
                    <a:lnTo>
                      <a:pt x="1600" y="1737"/>
                    </a:lnTo>
                    <a:lnTo>
                      <a:pt x="1635" y="1667"/>
                    </a:lnTo>
                    <a:lnTo>
                      <a:pt x="1676" y="1601"/>
                    </a:lnTo>
                    <a:lnTo>
                      <a:pt x="1720" y="1537"/>
                    </a:lnTo>
                    <a:lnTo>
                      <a:pt x="1768" y="1477"/>
                    </a:lnTo>
                    <a:lnTo>
                      <a:pt x="1620" y="1477"/>
                    </a:lnTo>
                    <a:lnTo>
                      <a:pt x="1620" y="1147"/>
                    </a:lnTo>
                    <a:lnTo>
                      <a:pt x="1946" y="1147"/>
                    </a:lnTo>
                    <a:lnTo>
                      <a:pt x="1946" y="1313"/>
                    </a:lnTo>
                    <a:lnTo>
                      <a:pt x="2007" y="1271"/>
                    </a:lnTo>
                    <a:lnTo>
                      <a:pt x="2071" y="1232"/>
                    </a:lnTo>
                    <a:lnTo>
                      <a:pt x="2138" y="1198"/>
                    </a:lnTo>
                    <a:lnTo>
                      <a:pt x="2208" y="1169"/>
                    </a:lnTo>
                    <a:lnTo>
                      <a:pt x="2280" y="1144"/>
                    </a:lnTo>
                    <a:lnTo>
                      <a:pt x="2354" y="1125"/>
                    </a:lnTo>
                    <a:lnTo>
                      <a:pt x="2430" y="1111"/>
                    </a:lnTo>
                    <a:lnTo>
                      <a:pt x="2508" y="1102"/>
                    </a:lnTo>
                    <a:lnTo>
                      <a:pt x="2587" y="1100"/>
                    </a:lnTo>
                    <a:lnTo>
                      <a:pt x="2641" y="1101"/>
                    </a:lnTo>
                    <a:lnTo>
                      <a:pt x="2694" y="1105"/>
                    </a:lnTo>
                    <a:lnTo>
                      <a:pt x="2746" y="1112"/>
                    </a:lnTo>
                    <a:lnTo>
                      <a:pt x="2746" y="763"/>
                    </a:lnTo>
                    <a:lnTo>
                      <a:pt x="282" y="763"/>
                    </a:lnTo>
                    <a:close/>
                    <a:moveTo>
                      <a:pt x="992" y="227"/>
                    </a:moveTo>
                    <a:lnTo>
                      <a:pt x="992" y="501"/>
                    </a:lnTo>
                    <a:lnTo>
                      <a:pt x="2036" y="501"/>
                    </a:lnTo>
                    <a:lnTo>
                      <a:pt x="2036" y="227"/>
                    </a:lnTo>
                    <a:lnTo>
                      <a:pt x="992" y="227"/>
                    </a:lnTo>
                    <a:close/>
                    <a:moveTo>
                      <a:pt x="228" y="0"/>
                    </a:moveTo>
                    <a:lnTo>
                      <a:pt x="2799" y="0"/>
                    </a:lnTo>
                    <a:lnTo>
                      <a:pt x="2837" y="3"/>
                    </a:lnTo>
                    <a:lnTo>
                      <a:pt x="2872" y="12"/>
                    </a:lnTo>
                    <a:lnTo>
                      <a:pt x="2905" y="25"/>
                    </a:lnTo>
                    <a:lnTo>
                      <a:pt x="2935" y="45"/>
                    </a:lnTo>
                    <a:lnTo>
                      <a:pt x="2961" y="68"/>
                    </a:lnTo>
                    <a:lnTo>
                      <a:pt x="2984" y="94"/>
                    </a:lnTo>
                    <a:lnTo>
                      <a:pt x="3003" y="125"/>
                    </a:lnTo>
                    <a:lnTo>
                      <a:pt x="3016" y="158"/>
                    </a:lnTo>
                    <a:lnTo>
                      <a:pt x="3026" y="194"/>
                    </a:lnTo>
                    <a:lnTo>
                      <a:pt x="3029" y="232"/>
                    </a:lnTo>
                    <a:lnTo>
                      <a:pt x="3029" y="1195"/>
                    </a:lnTo>
                    <a:lnTo>
                      <a:pt x="3104" y="1232"/>
                    </a:lnTo>
                    <a:lnTo>
                      <a:pt x="3175" y="1274"/>
                    </a:lnTo>
                    <a:lnTo>
                      <a:pt x="3243" y="1322"/>
                    </a:lnTo>
                    <a:lnTo>
                      <a:pt x="3307" y="1375"/>
                    </a:lnTo>
                    <a:lnTo>
                      <a:pt x="3367" y="1432"/>
                    </a:lnTo>
                    <a:lnTo>
                      <a:pt x="3423" y="1495"/>
                    </a:lnTo>
                    <a:lnTo>
                      <a:pt x="3474" y="1561"/>
                    </a:lnTo>
                    <a:lnTo>
                      <a:pt x="3520" y="1631"/>
                    </a:lnTo>
                    <a:lnTo>
                      <a:pt x="3560" y="1704"/>
                    </a:lnTo>
                    <a:lnTo>
                      <a:pt x="3595" y="1782"/>
                    </a:lnTo>
                    <a:lnTo>
                      <a:pt x="3625" y="1861"/>
                    </a:lnTo>
                    <a:lnTo>
                      <a:pt x="3648" y="1945"/>
                    </a:lnTo>
                    <a:lnTo>
                      <a:pt x="3665" y="2030"/>
                    </a:lnTo>
                    <a:lnTo>
                      <a:pt x="3676" y="2117"/>
                    </a:lnTo>
                    <a:lnTo>
                      <a:pt x="3679" y="2206"/>
                    </a:lnTo>
                    <a:lnTo>
                      <a:pt x="3677" y="2293"/>
                    </a:lnTo>
                    <a:lnTo>
                      <a:pt x="3667" y="2378"/>
                    </a:lnTo>
                    <a:lnTo>
                      <a:pt x="3651" y="2461"/>
                    </a:lnTo>
                    <a:lnTo>
                      <a:pt x="3629" y="2541"/>
                    </a:lnTo>
                    <a:lnTo>
                      <a:pt x="3601" y="2619"/>
                    </a:lnTo>
                    <a:lnTo>
                      <a:pt x="3568" y="2693"/>
                    </a:lnTo>
                    <a:lnTo>
                      <a:pt x="3531" y="2766"/>
                    </a:lnTo>
                    <a:lnTo>
                      <a:pt x="3487" y="2833"/>
                    </a:lnTo>
                    <a:lnTo>
                      <a:pt x="3439" y="2899"/>
                    </a:lnTo>
                    <a:lnTo>
                      <a:pt x="3387" y="2961"/>
                    </a:lnTo>
                    <a:lnTo>
                      <a:pt x="3331" y="3017"/>
                    </a:lnTo>
                    <a:lnTo>
                      <a:pt x="3271" y="3071"/>
                    </a:lnTo>
                    <a:lnTo>
                      <a:pt x="3206" y="3119"/>
                    </a:lnTo>
                    <a:lnTo>
                      <a:pt x="3139" y="3162"/>
                    </a:lnTo>
                    <a:lnTo>
                      <a:pt x="3067" y="3201"/>
                    </a:lnTo>
                    <a:lnTo>
                      <a:pt x="2994" y="3235"/>
                    </a:lnTo>
                    <a:lnTo>
                      <a:pt x="2917" y="3262"/>
                    </a:lnTo>
                    <a:lnTo>
                      <a:pt x="2838" y="3284"/>
                    </a:lnTo>
                    <a:lnTo>
                      <a:pt x="2756" y="3300"/>
                    </a:lnTo>
                    <a:lnTo>
                      <a:pt x="2673" y="3310"/>
                    </a:lnTo>
                    <a:lnTo>
                      <a:pt x="2587" y="3314"/>
                    </a:lnTo>
                    <a:lnTo>
                      <a:pt x="2502" y="3310"/>
                    </a:lnTo>
                    <a:lnTo>
                      <a:pt x="2419" y="3300"/>
                    </a:lnTo>
                    <a:lnTo>
                      <a:pt x="2338" y="3284"/>
                    </a:lnTo>
                    <a:lnTo>
                      <a:pt x="2259" y="3262"/>
                    </a:lnTo>
                    <a:lnTo>
                      <a:pt x="2182" y="3235"/>
                    </a:lnTo>
                    <a:lnTo>
                      <a:pt x="2109" y="3201"/>
                    </a:lnTo>
                    <a:lnTo>
                      <a:pt x="2038" y="3162"/>
                    </a:lnTo>
                    <a:lnTo>
                      <a:pt x="1971" y="3119"/>
                    </a:lnTo>
                    <a:lnTo>
                      <a:pt x="1907" y="3071"/>
                    </a:lnTo>
                    <a:lnTo>
                      <a:pt x="228" y="3071"/>
                    </a:lnTo>
                    <a:lnTo>
                      <a:pt x="191" y="3067"/>
                    </a:lnTo>
                    <a:lnTo>
                      <a:pt x="156" y="3059"/>
                    </a:lnTo>
                    <a:lnTo>
                      <a:pt x="123" y="3044"/>
                    </a:lnTo>
                    <a:lnTo>
                      <a:pt x="94" y="3026"/>
                    </a:lnTo>
                    <a:lnTo>
                      <a:pt x="67" y="3003"/>
                    </a:lnTo>
                    <a:lnTo>
                      <a:pt x="44" y="2975"/>
                    </a:lnTo>
                    <a:lnTo>
                      <a:pt x="26" y="2946"/>
                    </a:lnTo>
                    <a:lnTo>
                      <a:pt x="11" y="2912"/>
                    </a:lnTo>
                    <a:lnTo>
                      <a:pt x="3" y="2877"/>
                    </a:lnTo>
                    <a:lnTo>
                      <a:pt x="0" y="2839"/>
                    </a:lnTo>
                    <a:lnTo>
                      <a:pt x="0" y="232"/>
                    </a:lnTo>
                    <a:lnTo>
                      <a:pt x="3" y="194"/>
                    </a:lnTo>
                    <a:lnTo>
                      <a:pt x="11" y="158"/>
                    </a:lnTo>
                    <a:lnTo>
                      <a:pt x="26" y="125"/>
                    </a:lnTo>
                    <a:lnTo>
                      <a:pt x="44" y="94"/>
                    </a:lnTo>
                    <a:lnTo>
                      <a:pt x="67" y="68"/>
                    </a:lnTo>
                    <a:lnTo>
                      <a:pt x="94" y="45"/>
                    </a:lnTo>
                    <a:lnTo>
                      <a:pt x="123" y="25"/>
                    </a:lnTo>
                    <a:lnTo>
                      <a:pt x="156" y="12"/>
                    </a:lnTo>
                    <a:lnTo>
                      <a:pt x="191" y="3"/>
                    </a:lnTo>
                    <a:lnTo>
                      <a:pt x="2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6312282" y="4582537"/>
              <a:ext cx="277422" cy="315473"/>
              <a:chOff x="-1917700" y="3270251"/>
              <a:chExt cx="420688" cy="477838"/>
            </a:xfrm>
            <a:solidFill>
              <a:schemeClr val="tx1"/>
            </a:solidFill>
          </p:grpSpPr>
          <p:sp>
            <p:nvSpPr>
              <p:cNvPr id="221" name="Freeform 157">
                <a:hlinkClick r:id="rId17"/>
              </p:cNvPr>
              <p:cNvSpPr>
                <a:spLocks/>
              </p:cNvSpPr>
              <p:nvPr/>
            </p:nvSpPr>
            <p:spPr bwMode="auto">
              <a:xfrm>
                <a:off x="-1771650" y="3379788"/>
                <a:ext cx="128588" cy="130175"/>
              </a:xfrm>
              <a:custGeom>
                <a:avLst/>
                <a:gdLst>
                  <a:gd name="T0" fmla="*/ 74 w 889"/>
                  <a:gd name="T1" fmla="*/ 0 h 899"/>
                  <a:gd name="T2" fmla="*/ 815 w 889"/>
                  <a:gd name="T3" fmla="*/ 0 h 899"/>
                  <a:gd name="T4" fmla="*/ 832 w 889"/>
                  <a:gd name="T5" fmla="*/ 2 h 899"/>
                  <a:gd name="T6" fmla="*/ 849 w 889"/>
                  <a:gd name="T7" fmla="*/ 9 h 899"/>
                  <a:gd name="T8" fmla="*/ 864 w 889"/>
                  <a:gd name="T9" fmla="*/ 19 h 899"/>
                  <a:gd name="T10" fmla="*/ 876 w 889"/>
                  <a:gd name="T11" fmla="*/ 33 h 899"/>
                  <a:gd name="T12" fmla="*/ 885 w 889"/>
                  <a:gd name="T13" fmla="*/ 48 h 899"/>
                  <a:gd name="T14" fmla="*/ 889 w 889"/>
                  <a:gd name="T15" fmla="*/ 66 h 899"/>
                  <a:gd name="T16" fmla="*/ 889 w 889"/>
                  <a:gd name="T17" fmla="*/ 84 h 899"/>
                  <a:gd name="T18" fmla="*/ 886 w 889"/>
                  <a:gd name="T19" fmla="*/ 101 h 899"/>
                  <a:gd name="T20" fmla="*/ 853 w 889"/>
                  <a:gd name="T21" fmla="*/ 186 h 899"/>
                  <a:gd name="T22" fmla="*/ 815 w 889"/>
                  <a:gd name="T23" fmla="*/ 269 h 899"/>
                  <a:gd name="T24" fmla="*/ 770 w 889"/>
                  <a:gd name="T25" fmla="*/ 350 h 899"/>
                  <a:gd name="T26" fmla="*/ 722 w 889"/>
                  <a:gd name="T27" fmla="*/ 430 h 899"/>
                  <a:gd name="T28" fmla="*/ 667 w 889"/>
                  <a:gd name="T29" fmla="*/ 507 h 899"/>
                  <a:gd name="T30" fmla="*/ 607 w 889"/>
                  <a:gd name="T31" fmla="*/ 584 h 899"/>
                  <a:gd name="T32" fmla="*/ 580 w 889"/>
                  <a:gd name="T33" fmla="*/ 618 h 899"/>
                  <a:gd name="T34" fmla="*/ 559 w 889"/>
                  <a:gd name="T35" fmla="*/ 657 h 899"/>
                  <a:gd name="T36" fmla="*/ 542 w 889"/>
                  <a:gd name="T37" fmla="*/ 696 h 899"/>
                  <a:gd name="T38" fmla="*/ 530 w 889"/>
                  <a:gd name="T39" fmla="*/ 738 h 899"/>
                  <a:gd name="T40" fmla="*/ 522 w 889"/>
                  <a:gd name="T41" fmla="*/ 780 h 899"/>
                  <a:gd name="T42" fmla="*/ 519 w 889"/>
                  <a:gd name="T43" fmla="*/ 824 h 899"/>
                  <a:gd name="T44" fmla="*/ 516 w 889"/>
                  <a:gd name="T45" fmla="*/ 844 h 899"/>
                  <a:gd name="T46" fmla="*/ 509 w 889"/>
                  <a:gd name="T47" fmla="*/ 862 h 899"/>
                  <a:gd name="T48" fmla="*/ 498 w 889"/>
                  <a:gd name="T49" fmla="*/ 877 h 899"/>
                  <a:gd name="T50" fmla="*/ 482 w 889"/>
                  <a:gd name="T51" fmla="*/ 889 h 899"/>
                  <a:gd name="T52" fmla="*/ 465 w 889"/>
                  <a:gd name="T53" fmla="*/ 897 h 899"/>
                  <a:gd name="T54" fmla="*/ 445 w 889"/>
                  <a:gd name="T55" fmla="*/ 899 h 899"/>
                  <a:gd name="T56" fmla="*/ 424 w 889"/>
                  <a:gd name="T57" fmla="*/ 897 h 899"/>
                  <a:gd name="T58" fmla="*/ 407 w 889"/>
                  <a:gd name="T59" fmla="*/ 889 h 899"/>
                  <a:gd name="T60" fmla="*/ 391 w 889"/>
                  <a:gd name="T61" fmla="*/ 877 h 899"/>
                  <a:gd name="T62" fmla="*/ 380 w 889"/>
                  <a:gd name="T63" fmla="*/ 862 h 899"/>
                  <a:gd name="T64" fmla="*/ 373 w 889"/>
                  <a:gd name="T65" fmla="*/ 844 h 899"/>
                  <a:gd name="T66" fmla="*/ 370 w 889"/>
                  <a:gd name="T67" fmla="*/ 824 h 899"/>
                  <a:gd name="T68" fmla="*/ 368 w 889"/>
                  <a:gd name="T69" fmla="*/ 780 h 899"/>
                  <a:gd name="T70" fmla="*/ 359 w 889"/>
                  <a:gd name="T71" fmla="*/ 738 h 899"/>
                  <a:gd name="T72" fmla="*/ 347 w 889"/>
                  <a:gd name="T73" fmla="*/ 696 h 899"/>
                  <a:gd name="T74" fmla="*/ 330 w 889"/>
                  <a:gd name="T75" fmla="*/ 657 h 899"/>
                  <a:gd name="T76" fmla="*/ 309 w 889"/>
                  <a:gd name="T77" fmla="*/ 618 h 899"/>
                  <a:gd name="T78" fmla="*/ 282 w 889"/>
                  <a:gd name="T79" fmla="*/ 584 h 899"/>
                  <a:gd name="T80" fmla="*/ 222 w 889"/>
                  <a:gd name="T81" fmla="*/ 507 h 899"/>
                  <a:gd name="T82" fmla="*/ 167 w 889"/>
                  <a:gd name="T83" fmla="*/ 430 h 899"/>
                  <a:gd name="T84" fmla="*/ 118 w 889"/>
                  <a:gd name="T85" fmla="*/ 350 h 899"/>
                  <a:gd name="T86" fmla="*/ 74 w 889"/>
                  <a:gd name="T87" fmla="*/ 269 h 899"/>
                  <a:gd name="T88" fmla="*/ 36 w 889"/>
                  <a:gd name="T89" fmla="*/ 186 h 899"/>
                  <a:gd name="T90" fmla="*/ 4 w 889"/>
                  <a:gd name="T91" fmla="*/ 101 h 899"/>
                  <a:gd name="T92" fmla="*/ 0 w 889"/>
                  <a:gd name="T93" fmla="*/ 84 h 899"/>
                  <a:gd name="T94" fmla="*/ 0 w 889"/>
                  <a:gd name="T95" fmla="*/ 66 h 899"/>
                  <a:gd name="T96" fmla="*/ 4 w 889"/>
                  <a:gd name="T97" fmla="*/ 48 h 899"/>
                  <a:gd name="T98" fmla="*/ 12 w 889"/>
                  <a:gd name="T99" fmla="*/ 33 h 899"/>
                  <a:gd name="T100" fmla="*/ 25 w 889"/>
                  <a:gd name="T101" fmla="*/ 19 h 899"/>
                  <a:gd name="T102" fmla="*/ 39 w 889"/>
                  <a:gd name="T103" fmla="*/ 9 h 899"/>
                  <a:gd name="T104" fmla="*/ 56 w 889"/>
                  <a:gd name="T105" fmla="*/ 2 h 899"/>
                  <a:gd name="T106" fmla="*/ 74 w 889"/>
                  <a:gd name="T107" fmla="*/ 0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89" h="899">
                    <a:moveTo>
                      <a:pt x="74" y="0"/>
                    </a:moveTo>
                    <a:lnTo>
                      <a:pt x="815" y="0"/>
                    </a:lnTo>
                    <a:lnTo>
                      <a:pt x="832" y="2"/>
                    </a:lnTo>
                    <a:lnTo>
                      <a:pt x="849" y="9"/>
                    </a:lnTo>
                    <a:lnTo>
                      <a:pt x="864" y="19"/>
                    </a:lnTo>
                    <a:lnTo>
                      <a:pt x="876" y="33"/>
                    </a:lnTo>
                    <a:lnTo>
                      <a:pt x="885" y="48"/>
                    </a:lnTo>
                    <a:lnTo>
                      <a:pt x="889" y="66"/>
                    </a:lnTo>
                    <a:lnTo>
                      <a:pt x="889" y="84"/>
                    </a:lnTo>
                    <a:lnTo>
                      <a:pt x="886" y="101"/>
                    </a:lnTo>
                    <a:lnTo>
                      <a:pt x="853" y="186"/>
                    </a:lnTo>
                    <a:lnTo>
                      <a:pt x="815" y="269"/>
                    </a:lnTo>
                    <a:lnTo>
                      <a:pt x="770" y="350"/>
                    </a:lnTo>
                    <a:lnTo>
                      <a:pt x="722" y="430"/>
                    </a:lnTo>
                    <a:lnTo>
                      <a:pt x="667" y="507"/>
                    </a:lnTo>
                    <a:lnTo>
                      <a:pt x="607" y="584"/>
                    </a:lnTo>
                    <a:lnTo>
                      <a:pt x="580" y="618"/>
                    </a:lnTo>
                    <a:lnTo>
                      <a:pt x="559" y="657"/>
                    </a:lnTo>
                    <a:lnTo>
                      <a:pt x="542" y="696"/>
                    </a:lnTo>
                    <a:lnTo>
                      <a:pt x="530" y="738"/>
                    </a:lnTo>
                    <a:lnTo>
                      <a:pt x="522" y="780"/>
                    </a:lnTo>
                    <a:lnTo>
                      <a:pt x="519" y="824"/>
                    </a:lnTo>
                    <a:lnTo>
                      <a:pt x="516" y="844"/>
                    </a:lnTo>
                    <a:lnTo>
                      <a:pt x="509" y="862"/>
                    </a:lnTo>
                    <a:lnTo>
                      <a:pt x="498" y="877"/>
                    </a:lnTo>
                    <a:lnTo>
                      <a:pt x="482" y="889"/>
                    </a:lnTo>
                    <a:lnTo>
                      <a:pt x="465" y="897"/>
                    </a:lnTo>
                    <a:lnTo>
                      <a:pt x="445" y="899"/>
                    </a:lnTo>
                    <a:lnTo>
                      <a:pt x="424" y="897"/>
                    </a:lnTo>
                    <a:lnTo>
                      <a:pt x="407" y="889"/>
                    </a:lnTo>
                    <a:lnTo>
                      <a:pt x="391" y="877"/>
                    </a:lnTo>
                    <a:lnTo>
                      <a:pt x="380" y="862"/>
                    </a:lnTo>
                    <a:lnTo>
                      <a:pt x="373" y="844"/>
                    </a:lnTo>
                    <a:lnTo>
                      <a:pt x="370" y="824"/>
                    </a:lnTo>
                    <a:lnTo>
                      <a:pt x="368" y="780"/>
                    </a:lnTo>
                    <a:lnTo>
                      <a:pt x="359" y="738"/>
                    </a:lnTo>
                    <a:lnTo>
                      <a:pt x="347" y="696"/>
                    </a:lnTo>
                    <a:lnTo>
                      <a:pt x="330" y="657"/>
                    </a:lnTo>
                    <a:lnTo>
                      <a:pt x="309" y="618"/>
                    </a:lnTo>
                    <a:lnTo>
                      <a:pt x="282" y="584"/>
                    </a:lnTo>
                    <a:lnTo>
                      <a:pt x="222" y="507"/>
                    </a:lnTo>
                    <a:lnTo>
                      <a:pt x="167" y="430"/>
                    </a:lnTo>
                    <a:lnTo>
                      <a:pt x="118" y="350"/>
                    </a:lnTo>
                    <a:lnTo>
                      <a:pt x="74" y="269"/>
                    </a:lnTo>
                    <a:lnTo>
                      <a:pt x="36" y="186"/>
                    </a:lnTo>
                    <a:lnTo>
                      <a:pt x="4" y="101"/>
                    </a:lnTo>
                    <a:lnTo>
                      <a:pt x="0" y="84"/>
                    </a:lnTo>
                    <a:lnTo>
                      <a:pt x="0" y="66"/>
                    </a:lnTo>
                    <a:lnTo>
                      <a:pt x="4" y="48"/>
                    </a:lnTo>
                    <a:lnTo>
                      <a:pt x="12" y="33"/>
                    </a:lnTo>
                    <a:lnTo>
                      <a:pt x="25" y="19"/>
                    </a:lnTo>
                    <a:lnTo>
                      <a:pt x="39" y="9"/>
                    </a:lnTo>
                    <a:lnTo>
                      <a:pt x="56" y="2"/>
                    </a:lnTo>
                    <a:lnTo>
                      <a:pt x="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158"/>
              <p:cNvSpPr>
                <a:spLocks/>
              </p:cNvSpPr>
              <p:nvPr/>
            </p:nvSpPr>
            <p:spPr bwMode="auto">
              <a:xfrm>
                <a:off x="-1825625" y="3530601"/>
                <a:ext cx="236538" cy="157163"/>
              </a:xfrm>
              <a:custGeom>
                <a:avLst/>
                <a:gdLst>
                  <a:gd name="T0" fmla="*/ 822 w 1643"/>
                  <a:gd name="T1" fmla="*/ 0 h 1090"/>
                  <a:gd name="T2" fmla="*/ 842 w 1643"/>
                  <a:gd name="T3" fmla="*/ 2 h 1090"/>
                  <a:gd name="T4" fmla="*/ 859 w 1643"/>
                  <a:gd name="T5" fmla="*/ 10 h 1090"/>
                  <a:gd name="T6" fmla="*/ 875 w 1643"/>
                  <a:gd name="T7" fmla="*/ 22 h 1090"/>
                  <a:gd name="T8" fmla="*/ 886 w 1643"/>
                  <a:gd name="T9" fmla="*/ 36 h 1090"/>
                  <a:gd name="T10" fmla="*/ 893 w 1643"/>
                  <a:gd name="T11" fmla="*/ 55 h 1090"/>
                  <a:gd name="T12" fmla="*/ 896 w 1643"/>
                  <a:gd name="T13" fmla="*/ 75 h 1090"/>
                  <a:gd name="T14" fmla="*/ 900 w 1643"/>
                  <a:gd name="T15" fmla="*/ 115 h 1090"/>
                  <a:gd name="T16" fmla="*/ 908 w 1643"/>
                  <a:gd name="T17" fmla="*/ 156 h 1090"/>
                  <a:gd name="T18" fmla="*/ 923 w 1643"/>
                  <a:gd name="T19" fmla="*/ 195 h 1090"/>
                  <a:gd name="T20" fmla="*/ 943 w 1643"/>
                  <a:gd name="T21" fmla="*/ 234 h 1090"/>
                  <a:gd name="T22" fmla="*/ 969 w 1643"/>
                  <a:gd name="T23" fmla="*/ 272 h 1090"/>
                  <a:gd name="T24" fmla="*/ 1000 w 1643"/>
                  <a:gd name="T25" fmla="*/ 309 h 1090"/>
                  <a:gd name="T26" fmla="*/ 1036 w 1643"/>
                  <a:gd name="T27" fmla="*/ 344 h 1090"/>
                  <a:gd name="T28" fmla="*/ 1077 w 1643"/>
                  <a:gd name="T29" fmla="*/ 377 h 1090"/>
                  <a:gd name="T30" fmla="*/ 1168 w 1643"/>
                  <a:gd name="T31" fmla="*/ 448 h 1090"/>
                  <a:gd name="T32" fmla="*/ 1253 w 1643"/>
                  <a:gd name="T33" fmla="*/ 520 h 1090"/>
                  <a:gd name="T34" fmla="*/ 1332 w 1643"/>
                  <a:gd name="T35" fmla="*/ 593 h 1090"/>
                  <a:gd name="T36" fmla="*/ 1405 w 1643"/>
                  <a:gd name="T37" fmla="*/ 667 h 1090"/>
                  <a:gd name="T38" fmla="*/ 1472 w 1643"/>
                  <a:gd name="T39" fmla="*/ 743 h 1090"/>
                  <a:gd name="T40" fmla="*/ 1532 w 1643"/>
                  <a:gd name="T41" fmla="*/ 820 h 1090"/>
                  <a:gd name="T42" fmla="*/ 1585 w 1643"/>
                  <a:gd name="T43" fmla="*/ 898 h 1090"/>
                  <a:gd name="T44" fmla="*/ 1634 w 1643"/>
                  <a:gd name="T45" fmla="*/ 977 h 1090"/>
                  <a:gd name="T46" fmla="*/ 1641 w 1643"/>
                  <a:gd name="T47" fmla="*/ 995 h 1090"/>
                  <a:gd name="T48" fmla="*/ 1643 w 1643"/>
                  <a:gd name="T49" fmla="*/ 1015 h 1090"/>
                  <a:gd name="T50" fmla="*/ 1640 w 1643"/>
                  <a:gd name="T51" fmla="*/ 1034 h 1090"/>
                  <a:gd name="T52" fmla="*/ 1633 w 1643"/>
                  <a:gd name="T53" fmla="*/ 1052 h 1090"/>
                  <a:gd name="T54" fmla="*/ 1620 w 1643"/>
                  <a:gd name="T55" fmla="*/ 1068 h 1090"/>
                  <a:gd name="T56" fmla="*/ 1606 w 1643"/>
                  <a:gd name="T57" fmla="*/ 1079 h 1090"/>
                  <a:gd name="T58" fmla="*/ 1587 w 1643"/>
                  <a:gd name="T59" fmla="*/ 1087 h 1090"/>
                  <a:gd name="T60" fmla="*/ 1568 w 1643"/>
                  <a:gd name="T61" fmla="*/ 1090 h 1090"/>
                  <a:gd name="T62" fmla="*/ 74 w 1643"/>
                  <a:gd name="T63" fmla="*/ 1090 h 1090"/>
                  <a:gd name="T64" fmla="*/ 56 w 1643"/>
                  <a:gd name="T65" fmla="*/ 1087 h 1090"/>
                  <a:gd name="T66" fmla="*/ 37 w 1643"/>
                  <a:gd name="T67" fmla="*/ 1079 h 1090"/>
                  <a:gd name="T68" fmla="*/ 22 w 1643"/>
                  <a:gd name="T69" fmla="*/ 1068 h 1090"/>
                  <a:gd name="T70" fmla="*/ 10 w 1643"/>
                  <a:gd name="T71" fmla="*/ 1052 h 1090"/>
                  <a:gd name="T72" fmla="*/ 3 w 1643"/>
                  <a:gd name="T73" fmla="*/ 1034 h 1090"/>
                  <a:gd name="T74" fmla="*/ 0 w 1643"/>
                  <a:gd name="T75" fmla="*/ 1015 h 1090"/>
                  <a:gd name="T76" fmla="*/ 2 w 1643"/>
                  <a:gd name="T77" fmla="*/ 995 h 1090"/>
                  <a:gd name="T78" fmla="*/ 10 w 1643"/>
                  <a:gd name="T79" fmla="*/ 977 h 1090"/>
                  <a:gd name="T80" fmla="*/ 58 w 1643"/>
                  <a:gd name="T81" fmla="*/ 898 h 1090"/>
                  <a:gd name="T82" fmla="*/ 112 w 1643"/>
                  <a:gd name="T83" fmla="*/ 820 h 1090"/>
                  <a:gd name="T84" fmla="*/ 173 w 1643"/>
                  <a:gd name="T85" fmla="*/ 743 h 1090"/>
                  <a:gd name="T86" fmla="*/ 239 w 1643"/>
                  <a:gd name="T87" fmla="*/ 667 h 1090"/>
                  <a:gd name="T88" fmla="*/ 311 w 1643"/>
                  <a:gd name="T89" fmla="*/ 593 h 1090"/>
                  <a:gd name="T90" fmla="*/ 390 w 1643"/>
                  <a:gd name="T91" fmla="*/ 520 h 1090"/>
                  <a:gd name="T92" fmla="*/ 475 w 1643"/>
                  <a:gd name="T93" fmla="*/ 448 h 1090"/>
                  <a:gd name="T94" fmla="*/ 566 w 1643"/>
                  <a:gd name="T95" fmla="*/ 377 h 1090"/>
                  <a:gd name="T96" fmla="*/ 607 w 1643"/>
                  <a:gd name="T97" fmla="*/ 344 h 1090"/>
                  <a:gd name="T98" fmla="*/ 643 w 1643"/>
                  <a:gd name="T99" fmla="*/ 309 h 1090"/>
                  <a:gd name="T100" fmla="*/ 674 w 1643"/>
                  <a:gd name="T101" fmla="*/ 272 h 1090"/>
                  <a:gd name="T102" fmla="*/ 700 w 1643"/>
                  <a:gd name="T103" fmla="*/ 234 h 1090"/>
                  <a:gd name="T104" fmla="*/ 720 w 1643"/>
                  <a:gd name="T105" fmla="*/ 195 h 1090"/>
                  <a:gd name="T106" fmla="*/ 735 w 1643"/>
                  <a:gd name="T107" fmla="*/ 156 h 1090"/>
                  <a:gd name="T108" fmla="*/ 744 w 1643"/>
                  <a:gd name="T109" fmla="*/ 115 h 1090"/>
                  <a:gd name="T110" fmla="*/ 747 w 1643"/>
                  <a:gd name="T111" fmla="*/ 75 h 1090"/>
                  <a:gd name="T112" fmla="*/ 750 w 1643"/>
                  <a:gd name="T113" fmla="*/ 55 h 1090"/>
                  <a:gd name="T114" fmla="*/ 757 w 1643"/>
                  <a:gd name="T115" fmla="*/ 36 h 1090"/>
                  <a:gd name="T116" fmla="*/ 768 w 1643"/>
                  <a:gd name="T117" fmla="*/ 22 h 1090"/>
                  <a:gd name="T118" fmla="*/ 784 w 1643"/>
                  <a:gd name="T119" fmla="*/ 10 h 1090"/>
                  <a:gd name="T120" fmla="*/ 801 w 1643"/>
                  <a:gd name="T121" fmla="*/ 2 h 1090"/>
                  <a:gd name="T122" fmla="*/ 822 w 1643"/>
                  <a:gd name="T123" fmla="*/ 0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43" h="1090">
                    <a:moveTo>
                      <a:pt x="822" y="0"/>
                    </a:moveTo>
                    <a:lnTo>
                      <a:pt x="842" y="2"/>
                    </a:lnTo>
                    <a:lnTo>
                      <a:pt x="859" y="10"/>
                    </a:lnTo>
                    <a:lnTo>
                      <a:pt x="875" y="22"/>
                    </a:lnTo>
                    <a:lnTo>
                      <a:pt x="886" y="36"/>
                    </a:lnTo>
                    <a:lnTo>
                      <a:pt x="893" y="55"/>
                    </a:lnTo>
                    <a:lnTo>
                      <a:pt x="896" y="75"/>
                    </a:lnTo>
                    <a:lnTo>
                      <a:pt x="900" y="115"/>
                    </a:lnTo>
                    <a:lnTo>
                      <a:pt x="908" y="156"/>
                    </a:lnTo>
                    <a:lnTo>
                      <a:pt x="923" y="195"/>
                    </a:lnTo>
                    <a:lnTo>
                      <a:pt x="943" y="234"/>
                    </a:lnTo>
                    <a:lnTo>
                      <a:pt x="969" y="272"/>
                    </a:lnTo>
                    <a:lnTo>
                      <a:pt x="1000" y="309"/>
                    </a:lnTo>
                    <a:lnTo>
                      <a:pt x="1036" y="344"/>
                    </a:lnTo>
                    <a:lnTo>
                      <a:pt x="1077" y="377"/>
                    </a:lnTo>
                    <a:lnTo>
                      <a:pt x="1168" y="448"/>
                    </a:lnTo>
                    <a:lnTo>
                      <a:pt x="1253" y="520"/>
                    </a:lnTo>
                    <a:lnTo>
                      <a:pt x="1332" y="593"/>
                    </a:lnTo>
                    <a:lnTo>
                      <a:pt x="1405" y="667"/>
                    </a:lnTo>
                    <a:lnTo>
                      <a:pt x="1472" y="743"/>
                    </a:lnTo>
                    <a:lnTo>
                      <a:pt x="1532" y="820"/>
                    </a:lnTo>
                    <a:lnTo>
                      <a:pt x="1585" y="898"/>
                    </a:lnTo>
                    <a:lnTo>
                      <a:pt x="1634" y="977"/>
                    </a:lnTo>
                    <a:lnTo>
                      <a:pt x="1641" y="995"/>
                    </a:lnTo>
                    <a:lnTo>
                      <a:pt x="1643" y="1015"/>
                    </a:lnTo>
                    <a:lnTo>
                      <a:pt x="1640" y="1034"/>
                    </a:lnTo>
                    <a:lnTo>
                      <a:pt x="1633" y="1052"/>
                    </a:lnTo>
                    <a:lnTo>
                      <a:pt x="1620" y="1068"/>
                    </a:lnTo>
                    <a:lnTo>
                      <a:pt x="1606" y="1079"/>
                    </a:lnTo>
                    <a:lnTo>
                      <a:pt x="1587" y="1087"/>
                    </a:lnTo>
                    <a:lnTo>
                      <a:pt x="1568" y="1090"/>
                    </a:lnTo>
                    <a:lnTo>
                      <a:pt x="74" y="1090"/>
                    </a:lnTo>
                    <a:lnTo>
                      <a:pt x="56" y="1087"/>
                    </a:lnTo>
                    <a:lnTo>
                      <a:pt x="37" y="1079"/>
                    </a:lnTo>
                    <a:lnTo>
                      <a:pt x="22" y="1068"/>
                    </a:lnTo>
                    <a:lnTo>
                      <a:pt x="10" y="1052"/>
                    </a:lnTo>
                    <a:lnTo>
                      <a:pt x="3" y="1034"/>
                    </a:lnTo>
                    <a:lnTo>
                      <a:pt x="0" y="1015"/>
                    </a:lnTo>
                    <a:lnTo>
                      <a:pt x="2" y="995"/>
                    </a:lnTo>
                    <a:lnTo>
                      <a:pt x="10" y="977"/>
                    </a:lnTo>
                    <a:lnTo>
                      <a:pt x="58" y="898"/>
                    </a:lnTo>
                    <a:lnTo>
                      <a:pt x="112" y="820"/>
                    </a:lnTo>
                    <a:lnTo>
                      <a:pt x="173" y="743"/>
                    </a:lnTo>
                    <a:lnTo>
                      <a:pt x="239" y="667"/>
                    </a:lnTo>
                    <a:lnTo>
                      <a:pt x="311" y="593"/>
                    </a:lnTo>
                    <a:lnTo>
                      <a:pt x="390" y="520"/>
                    </a:lnTo>
                    <a:lnTo>
                      <a:pt x="475" y="448"/>
                    </a:lnTo>
                    <a:lnTo>
                      <a:pt x="566" y="377"/>
                    </a:lnTo>
                    <a:lnTo>
                      <a:pt x="607" y="344"/>
                    </a:lnTo>
                    <a:lnTo>
                      <a:pt x="643" y="309"/>
                    </a:lnTo>
                    <a:lnTo>
                      <a:pt x="674" y="272"/>
                    </a:lnTo>
                    <a:lnTo>
                      <a:pt x="700" y="234"/>
                    </a:lnTo>
                    <a:lnTo>
                      <a:pt x="720" y="195"/>
                    </a:lnTo>
                    <a:lnTo>
                      <a:pt x="735" y="156"/>
                    </a:lnTo>
                    <a:lnTo>
                      <a:pt x="744" y="115"/>
                    </a:lnTo>
                    <a:lnTo>
                      <a:pt x="747" y="75"/>
                    </a:lnTo>
                    <a:lnTo>
                      <a:pt x="750" y="55"/>
                    </a:lnTo>
                    <a:lnTo>
                      <a:pt x="757" y="36"/>
                    </a:lnTo>
                    <a:lnTo>
                      <a:pt x="768" y="22"/>
                    </a:lnTo>
                    <a:lnTo>
                      <a:pt x="784" y="10"/>
                    </a:lnTo>
                    <a:lnTo>
                      <a:pt x="801" y="2"/>
                    </a:lnTo>
                    <a:lnTo>
                      <a:pt x="8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159">
                <a:hlinkClick r:id="rId17"/>
              </p:cNvPr>
              <p:cNvSpPr>
                <a:spLocks noEditPoints="1"/>
              </p:cNvSpPr>
              <p:nvPr/>
            </p:nvSpPr>
            <p:spPr bwMode="auto">
              <a:xfrm>
                <a:off x="-1917700" y="3270251"/>
                <a:ext cx="420688" cy="477838"/>
              </a:xfrm>
              <a:custGeom>
                <a:avLst/>
                <a:gdLst>
                  <a:gd name="T0" fmla="*/ 543 w 2912"/>
                  <a:gd name="T1" fmla="*/ 556 h 3309"/>
                  <a:gd name="T2" fmla="*/ 666 w 2912"/>
                  <a:gd name="T3" fmla="*/ 865 h 3309"/>
                  <a:gd name="T4" fmla="*/ 830 w 2912"/>
                  <a:gd name="T5" fmla="*/ 1139 h 3309"/>
                  <a:gd name="T6" fmla="*/ 1012 w 2912"/>
                  <a:gd name="T7" fmla="*/ 1380 h 3309"/>
                  <a:gd name="T8" fmla="*/ 1159 w 2912"/>
                  <a:gd name="T9" fmla="*/ 1557 h 3309"/>
                  <a:gd name="T10" fmla="*/ 1195 w 2912"/>
                  <a:gd name="T11" fmla="*/ 1655 h 3309"/>
                  <a:gd name="T12" fmla="*/ 1159 w 2912"/>
                  <a:gd name="T13" fmla="*/ 1752 h 3309"/>
                  <a:gd name="T14" fmla="*/ 1012 w 2912"/>
                  <a:gd name="T15" fmla="*/ 1929 h 3309"/>
                  <a:gd name="T16" fmla="*/ 830 w 2912"/>
                  <a:gd name="T17" fmla="*/ 2171 h 3309"/>
                  <a:gd name="T18" fmla="*/ 666 w 2912"/>
                  <a:gd name="T19" fmla="*/ 2445 h 3309"/>
                  <a:gd name="T20" fmla="*/ 543 w 2912"/>
                  <a:gd name="T21" fmla="*/ 2754 h 3309"/>
                  <a:gd name="T22" fmla="*/ 2419 w 2912"/>
                  <a:gd name="T23" fmla="*/ 3008 h 3309"/>
                  <a:gd name="T24" fmla="*/ 2343 w 2912"/>
                  <a:gd name="T25" fmla="*/ 2673 h 3309"/>
                  <a:gd name="T26" fmla="*/ 2207 w 2912"/>
                  <a:gd name="T27" fmla="*/ 2374 h 3309"/>
                  <a:gd name="T28" fmla="*/ 2035 w 2912"/>
                  <a:gd name="T29" fmla="*/ 2107 h 3309"/>
                  <a:gd name="T30" fmla="*/ 1854 w 2912"/>
                  <a:gd name="T31" fmla="*/ 1873 h 3309"/>
                  <a:gd name="T32" fmla="*/ 1737 w 2912"/>
                  <a:gd name="T33" fmla="*/ 1730 h 3309"/>
                  <a:gd name="T34" fmla="*/ 1719 w 2912"/>
                  <a:gd name="T35" fmla="*/ 1629 h 3309"/>
                  <a:gd name="T36" fmla="*/ 1766 w 2912"/>
                  <a:gd name="T37" fmla="*/ 1542 h 3309"/>
                  <a:gd name="T38" fmla="*/ 1945 w 2912"/>
                  <a:gd name="T39" fmla="*/ 1323 h 3309"/>
                  <a:gd name="T40" fmla="*/ 2124 w 2912"/>
                  <a:gd name="T41" fmla="*/ 1074 h 3309"/>
                  <a:gd name="T42" fmla="*/ 2281 w 2912"/>
                  <a:gd name="T43" fmla="*/ 790 h 3309"/>
                  <a:gd name="T44" fmla="*/ 2390 w 2912"/>
                  <a:gd name="T45" fmla="*/ 473 h 3309"/>
                  <a:gd name="T46" fmla="*/ 149 w 2912"/>
                  <a:gd name="T47" fmla="*/ 0 h 3309"/>
                  <a:gd name="T48" fmla="*/ 2846 w 2912"/>
                  <a:gd name="T49" fmla="*/ 25 h 3309"/>
                  <a:gd name="T50" fmla="*/ 2909 w 2912"/>
                  <a:gd name="T51" fmla="*/ 120 h 3309"/>
                  <a:gd name="T52" fmla="*/ 2886 w 2912"/>
                  <a:gd name="T53" fmla="*/ 234 h 3309"/>
                  <a:gd name="T54" fmla="*/ 2792 w 2912"/>
                  <a:gd name="T55" fmla="*/ 298 h 3309"/>
                  <a:gd name="T56" fmla="*/ 2690 w 2912"/>
                  <a:gd name="T57" fmla="*/ 491 h 3309"/>
                  <a:gd name="T58" fmla="*/ 2584 w 2912"/>
                  <a:gd name="T59" fmla="*/ 841 h 3309"/>
                  <a:gd name="T60" fmla="*/ 2427 w 2912"/>
                  <a:gd name="T61" fmla="*/ 1152 h 3309"/>
                  <a:gd name="T62" fmla="*/ 2245 w 2912"/>
                  <a:gd name="T63" fmla="*/ 1423 h 3309"/>
                  <a:gd name="T64" fmla="*/ 2061 w 2912"/>
                  <a:gd name="T65" fmla="*/ 1655 h 3309"/>
                  <a:gd name="T66" fmla="*/ 2245 w 2912"/>
                  <a:gd name="T67" fmla="*/ 1887 h 3309"/>
                  <a:gd name="T68" fmla="*/ 2427 w 2912"/>
                  <a:gd name="T69" fmla="*/ 2157 h 3309"/>
                  <a:gd name="T70" fmla="*/ 2584 w 2912"/>
                  <a:gd name="T71" fmla="*/ 2468 h 3309"/>
                  <a:gd name="T72" fmla="*/ 2690 w 2912"/>
                  <a:gd name="T73" fmla="*/ 2818 h 3309"/>
                  <a:gd name="T74" fmla="*/ 2792 w 2912"/>
                  <a:gd name="T75" fmla="*/ 3011 h 3309"/>
                  <a:gd name="T76" fmla="*/ 2886 w 2912"/>
                  <a:gd name="T77" fmla="*/ 3075 h 3309"/>
                  <a:gd name="T78" fmla="*/ 2909 w 2912"/>
                  <a:gd name="T79" fmla="*/ 3189 h 3309"/>
                  <a:gd name="T80" fmla="*/ 2846 w 2912"/>
                  <a:gd name="T81" fmla="*/ 3284 h 3309"/>
                  <a:gd name="T82" fmla="*/ 149 w 2912"/>
                  <a:gd name="T83" fmla="*/ 3309 h 3309"/>
                  <a:gd name="T84" fmla="*/ 43 w 2912"/>
                  <a:gd name="T85" fmla="*/ 3265 h 3309"/>
                  <a:gd name="T86" fmla="*/ 0 w 2912"/>
                  <a:gd name="T87" fmla="*/ 3159 h 3309"/>
                  <a:gd name="T88" fmla="*/ 43 w 2912"/>
                  <a:gd name="T89" fmla="*/ 3052 h 3309"/>
                  <a:gd name="T90" fmla="*/ 149 w 2912"/>
                  <a:gd name="T91" fmla="*/ 3008 h 3309"/>
                  <a:gd name="T92" fmla="*/ 242 w 2912"/>
                  <a:gd name="T93" fmla="*/ 2727 h 3309"/>
                  <a:gd name="T94" fmla="*/ 364 w 2912"/>
                  <a:gd name="T95" fmla="*/ 2387 h 3309"/>
                  <a:gd name="T96" fmla="*/ 528 w 2912"/>
                  <a:gd name="T97" fmla="*/ 2087 h 3309"/>
                  <a:gd name="T98" fmla="*/ 713 w 2912"/>
                  <a:gd name="T99" fmla="*/ 1825 h 3309"/>
                  <a:gd name="T100" fmla="*/ 804 w 2912"/>
                  <a:gd name="T101" fmla="*/ 1600 h 3309"/>
                  <a:gd name="T102" fmla="*/ 620 w 2912"/>
                  <a:gd name="T103" fmla="*/ 1359 h 3309"/>
                  <a:gd name="T104" fmla="*/ 442 w 2912"/>
                  <a:gd name="T105" fmla="*/ 1078 h 3309"/>
                  <a:gd name="T106" fmla="*/ 295 w 2912"/>
                  <a:gd name="T107" fmla="*/ 757 h 3309"/>
                  <a:gd name="T108" fmla="*/ 204 w 2912"/>
                  <a:gd name="T109" fmla="*/ 398 h 3309"/>
                  <a:gd name="T110" fmla="*/ 91 w 2912"/>
                  <a:gd name="T111" fmla="*/ 289 h 3309"/>
                  <a:gd name="T112" fmla="*/ 11 w 2912"/>
                  <a:gd name="T113" fmla="*/ 209 h 3309"/>
                  <a:gd name="T114" fmla="*/ 11 w 2912"/>
                  <a:gd name="T115" fmla="*/ 92 h 3309"/>
                  <a:gd name="T116" fmla="*/ 91 w 2912"/>
                  <a:gd name="T117" fmla="*/ 12 h 3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12" h="3309">
                    <a:moveTo>
                      <a:pt x="493" y="301"/>
                    </a:moveTo>
                    <a:lnTo>
                      <a:pt x="505" y="388"/>
                    </a:lnTo>
                    <a:lnTo>
                      <a:pt x="522" y="473"/>
                    </a:lnTo>
                    <a:lnTo>
                      <a:pt x="543" y="556"/>
                    </a:lnTo>
                    <a:lnTo>
                      <a:pt x="568" y="636"/>
                    </a:lnTo>
                    <a:lnTo>
                      <a:pt x="598" y="714"/>
                    </a:lnTo>
                    <a:lnTo>
                      <a:pt x="630" y="790"/>
                    </a:lnTo>
                    <a:lnTo>
                      <a:pt x="666" y="865"/>
                    </a:lnTo>
                    <a:lnTo>
                      <a:pt x="704" y="936"/>
                    </a:lnTo>
                    <a:lnTo>
                      <a:pt x="745" y="1006"/>
                    </a:lnTo>
                    <a:lnTo>
                      <a:pt x="787" y="1074"/>
                    </a:lnTo>
                    <a:lnTo>
                      <a:pt x="830" y="1139"/>
                    </a:lnTo>
                    <a:lnTo>
                      <a:pt x="876" y="1203"/>
                    </a:lnTo>
                    <a:lnTo>
                      <a:pt x="921" y="1264"/>
                    </a:lnTo>
                    <a:lnTo>
                      <a:pt x="967" y="1323"/>
                    </a:lnTo>
                    <a:lnTo>
                      <a:pt x="1012" y="1380"/>
                    </a:lnTo>
                    <a:lnTo>
                      <a:pt x="1057" y="1437"/>
                    </a:lnTo>
                    <a:lnTo>
                      <a:pt x="1102" y="1490"/>
                    </a:lnTo>
                    <a:lnTo>
                      <a:pt x="1145" y="1542"/>
                    </a:lnTo>
                    <a:lnTo>
                      <a:pt x="1159" y="1557"/>
                    </a:lnTo>
                    <a:lnTo>
                      <a:pt x="1174" y="1580"/>
                    </a:lnTo>
                    <a:lnTo>
                      <a:pt x="1186" y="1604"/>
                    </a:lnTo>
                    <a:lnTo>
                      <a:pt x="1192" y="1629"/>
                    </a:lnTo>
                    <a:lnTo>
                      <a:pt x="1195" y="1655"/>
                    </a:lnTo>
                    <a:lnTo>
                      <a:pt x="1192" y="1680"/>
                    </a:lnTo>
                    <a:lnTo>
                      <a:pt x="1186" y="1706"/>
                    </a:lnTo>
                    <a:lnTo>
                      <a:pt x="1174" y="1730"/>
                    </a:lnTo>
                    <a:lnTo>
                      <a:pt x="1159" y="1752"/>
                    </a:lnTo>
                    <a:lnTo>
                      <a:pt x="1145" y="1768"/>
                    </a:lnTo>
                    <a:lnTo>
                      <a:pt x="1102" y="1819"/>
                    </a:lnTo>
                    <a:lnTo>
                      <a:pt x="1057" y="1873"/>
                    </a:lnTo>
                    <a:lnTo>
                      <a:pt x="1012" y="1929"/>
                    </a:lnTo>
                    <a:lnTo>
                      <a:pt x="967" y="1987"/>
                    </a:lnTo>
                    <a:lnTo>
                      <a:pt x="921" y="2046"/>
                    </a:lnTo>
                    <a:lnTo>
                      <a:pt x="876" y="2107"/>
                    </a:lnTo>
                    <a:lnTo>
                      <a:pt x="830" y="2171"/>
                    </a:lnTo>
                    <a:lnTo>
                      <a:pt x="787" y="2236"/>
                    </a:lnTo>
                    <a:lnTo>
                      <a:pt x="745" y="2304"/>
                    </a:lnTo>
                    <a:lnTo>
                      <a:pt x="704" y="2374"/>
                    </a:lnTo>
                    <a:lnTo>
                      <a:pt x="666" y="2445"/>
                    </a:lnTo>
                    <a:lnTo>
                      <a:pt x="630" y="2519"/>
                    </a:lnTo>
                    <a:lnTo>
                      <a:pt x="598" y="2595"/>
                    </a:lnTo>
                    <a:lnTo>
                      <a:pt x="568" y="2673"/>
                    </a:lnTo>
                    <a:lnTo>
                      <a:pt x="543" y="2754"/>
                    </a:lnTo>
                    <a:lnTo>
                      <a:pt x="522" y="2836"/>
                    </a:lnTo>
                    <a:lnTo>
                      <a:pt x="505" y="2922"/>
                    </a:lnTo>
                    <a:lnTo>
                      <a:pt x="493" y="3008"/>
                    </a:lnTo>
                    <a:lnTo>
                      <a:pt x="2419" y="3008"/>
                    </a:lnTo>
                    <a:lnTo>
                      <a:pt x="2406" y="2922"/>
                    </a:lnTo>
                    <a:lnTo>
                      <a:pt x="2390" y="2836"/>
                    </a:lnTo>
                    <a:lnTo>
                      <a:pt x="2368" y="2754"/>
                    </a:lnTo>
                    <a:lnTo>
                      <a:pt x="2343" y="2673"/>
                    </a:lnTo>
                    <a:lnTo>
                      <a:pt x="2313" y="2595"/>
                    </a:lnTo>
                    <a:lnTo>
                      <a:pt x="2281" y="2519"/>
                    </a:lnTo>
                    <a:lnTo>
                      <a:pt x="2245" y="2445"/>
                    </a:lnTo>
                    <a:lnTo>
                      <a:pt x="2207" y="2374"/>
                    </a:lnTo>
                    <a:lnTo>
                      <a:pt x="2167" y="2304"/>
                    </a:lnTo>
                    <a:lnTo>
                      <a:pt x="2124" y="2236"/>
                    </a:lnTo>
                    <a:lnTo>
                      <a:pt x="2081" y="2171"/>
                    </a:lnTo>
                    <a:lnTo>
                      <a:pt x="2035" y="2107"/>
                    </a:lnTo>
                    <a:lnTo>
                      <a:pt x="1990" y="2046"/>
                    </a:lnTo>
                    <a:lnTo>
                      <a:pt x="1945" y="1987"/>
                    </a:lnTo>
                    <a:lnTo>
                      <a:pt x="1899" y="1929"/>
                    </a:lnTo>
                    <a:lnTo>
                      <a:pt x="1854" y="1873"/>
                    </a:lnTo>
                    <a:lnTo>
                      <a:pt x="1809" y="1819"/>
                    </a:lnTo>
                    <a:lnTo>
                      <a:pt x="1766" y="1768"/>
                    </a:lnTo>
                    <a:lnTo>
                      <a:pt x="1752" y="1752"/>
                    </a:lnTo>
                    <a:lnTo>
                      <a:pt x="1737" y="1730"/>
                    </a:lnTo>
                    <a:lnTo>
                      <a:pt x="1726" y="1706"/>
                    </a:lnTo>
                    <a:lnTo>
                      <a:pt x="1719" y="1680"/>
                    </a:lnTo>
                    <a:lnTo>
                      <a:pt x="1717" y="1655"/>
                    </a:lnTo>
                    <a:lnTo>
                      <a:pt x="1719" y="1629"/>
                    </a:lnTo>
                    <a:lnTo>
                      <a:pt x="1726" y="1604"/>
                    </a:lnTo>
                    <a:lnTo>
                      <a:pt x="1737" y="1580"/>
                    </a:lnTo>
                    <a:lnTo>
                      <a:pt x="1752" y="1557"/>
                    </a:lnTo>
                    <a:lnTo>
                      <a:pt x="1766" y="1542"/>
                    </a:lnTo>
                    <a:lnTo>
                      <a:pt x="1809" y="1490"/>
                    </a:lnTo>
                    <a:lnTo>
                      <a:pt x="1854" y="1437"/>
                    </a:lnTo>
                    <a:lnTo>
                      <a:pt x="1899" y="1380"/>
                    </a:lnTo>
                    <a:lnTo>
                      <a:pt x="1945" y="1323"/>
                    </a:lnTo>
                    <a:lnTo>
                      <a:pt x="1990" y="1264"/>
                    </a:lnTo>
                    <a:lnTo>
                      <a:pt x="2035" y="1203"/>
                    </a:lnTo>
                    <a:lnTo>
                      <a:pt x="2081" y="1139"/>
                    </a:lnTo>
                    <a:lnTo>
                      <a:pt x="2124" y="1074"/>
                    </a:lnTo>
                    <a:lnTo>
                      <a:pt x="2167" y="1006"/>
                    </a:lnTo>
                    <a:lnTo>
                      <a:pt x="2207" y="936"/>
                    </a:lnTo>
                    <a:lnTo>
                      <a:pt x="2245" y="865"/>
                    </a:lnTo>
                    <a:lnTo>
                      <a:pt x="2281" y="790"/>
                    </a:lnTo>
                    <a:lnTo>
                      <a:pt x="2313" y="714"/>
                    </a:lnTo>
                    <a:lnTo>
                      <a:pt x="2343" y="636"/>
                    </a:lnTo>
                    <a:lnTo>
                      <a:pt x="2368" y="556"/>
                    </a:lnTo>
                    <a:lnTo>
                      <a:pt x="2390" y="473"/>
                    </a:lnTo>
                    <a:lnTo>
                      <a:pt x="2406" y="388"/>
                    </a:lnTo>
                    <a:lnTo>
                      <a:pt x="2419" y="301"/>
                    </a:lnTo>
                    <a:lnTo>
                      <a:pt x="493" y="301"/>
                    </a:lnTo>
                    <a:close/>
                    <a:moveTo>
                      <a:pt x="149" y="0"/>
                    </a:moveTo>
                    <a:lnTo>
                      <a:pt x="2762" y="0"/>
                    </a:lnTo>
                    <a:lnTo>
                      <a:pt x="2792" y="3"/>
                    </a:lnTo>
                    <a:lnTo>
                      <a:pt x="2820" y="12"/>
                    </a:lnTo>
                    <a:lnTo>
                      <a:pt x="2846" y="25"/>
                    </a:lnTo>
                    <a:lnTo>
                      <a:pt x="2868" y="44"/>
                    </a:lnTo>
                    <a:lnTo>
                      <a:pt x="2886" y="67"/>
                    </a:lnTo>
                    <a:lnTo>
                      <a:pt x="2900" y="92"/>
                    </a:lnTo>
                    <a:lnTo>
                      <a:pt x="2909" y="120"/>
                    </a:lnTo>
                    <a:lnTo>
                      <a:pt x="2912" y="150"/>
                    </a:lnTo>
                    <a:lnTo>
                      <a:pt x="2909" y="180"/>
                    </a:lnTo>
                    <a:lnTo>
                      <a:pt x="2900" y="209"/>
                    </a:lnTo>
                    <a:lnTo>
                      <a:pt x="2886" y="234"/>
                    </a:lnTo>
                    <a:lnTo>
                      <a:pt x="2868" y="257"/>
                    </a:lnTo>
                    <a:lnTo>
                      <a:pt x="2846" y="275"/>
                    </a:lnTo>
                    <a:lnTo>
                      <a:pt x="2820" y="289"/>
                    </a:lnTo>
                    <a:lnTo>
                      <a:pt x="2792" y="298"/>
                    </a:lnTo>
                    <a:lnTo>
                      <a:pt x="2762" y="301"/>
                    </a:lnTo>
                    <a:lnTo>
                      <a:pt x="2718" y="301"/>
                    </a:lnTo>
                    <a:lnTo>
                      <a:pt x="2707" y="398"/>
                    </a:lnTo>
                    <a:lnTo>
                      <a:pt x="2690" y="491"/>
                    </a:lnTo>
                    <a:lnTo>
                      <a:pt x="2669" y="583"/>
                    </a:lnTo>
                    <a:lnTo>
                      <a:pt x="2645" y="671"/>
                    </a:lnTo>
                    <a:lnTo>
                      <a:pt x="2616" y="757"/>
                    </a:lnTo>
                    <a:lnTo>
                      <a:pt x="2584" y="841"/>
                    </a:lnTo>
                    <a:lnTo>
                      <a:pt x="2548" y="923"/>
                    </a:lnTo>
                    <a:lnTo>
                      <a:pt x="2510" y="1001"/>
                    </a:lnTo>
                    <a:lnTo>
                      <a:pt x="2469" y="1078"/>
                    </a:lnTo>
                    <a:lnTo>
                      <a:pt x="2427" y="1152"/>
                    </a:lnTo>
                    <a:lnTo>
                      <a:pt x="2383" y="1223"/>
                    </a:lnTo>
                    <a:lnTo>
                      <a:pt x="2338" y="1292"/>
                    </a:lnTo>
                    <a:lnTo>
                      <a:pt x="2292" y="1359"/>
                    </a:lnTo>
                    <a:lnTo>
                      <a:pt x="2245" y="1423"/>
                    </a:lnTo>
                    <a:lnTo>
                      <a:pt x="2199" y="1484"/>
                    </a:lnTo>
                    <a:lnTo>
                      <a:pt x="2152" y="1544"/>
                    </a:lnTo>
                    <a:lnTo>
                      <a:pt x="2107" y="1600"/>
                    </a:lnTo>
                    <a:lnTo>
                      <a:pt x="2061" y="1655"/>
                    </a:lnTo>
                    <a:lnTo>
                      <a:pt x="2107" y="1709"/>
                    </a:lnTo>
                    <a:lnTo>
                      <a:pt x="2152" y="1766"/>
                    </a:lnTo>
                    <a:lnTo>
                      <a:pt x="2199" y="1825"/>
                    </a:lnTo>
                    <a:lnTo>
                      <a:pt x="2245" y="1887"/>
                    </a:lnTo>
                    <a:lnTo>
                      <a:pt x="2292" y="1950"/>
                    </a:lnTo>
                    <a:lnTo>
                      <a:pt x="2338" y="2017"/>
                    </a:lnTo>
                    <a:lnTo>
                      <a:pt x="2383" y="2087"/>
                    </a:lnTo>
                    <a:lnTo>
                      <a:pt x="2427" y="2157"/>
                    </a:lnTo>
                    <a:lnTo>
                      <a:pt x="2469" y="2231"/>
                    </a:lnTo>
                    <a:lnTo>
                      <a:pt x="2510" y="2308"/>
                    </a:lnTo>
                    <a:lnTo>
                      <a:pt x="2548" y="2387"/>
                    </a:lnTo>
                    <a:lnTo>
                      <a:pt x="2584" y="2468"/>
                    </a:lnTo>
                    <a:lnTo>
                      <a:pt x="2616" y="2551"/>
                    </a:lnTo>
                    <a:lnTo>
                      <a:pt x="2645" y="2638"/>
                    </a:lnTo>
                    <a:lnTo>
                      <a:pt x="2669" y="2727"/>
                    </a:lnTo>
                    <a:lnTo>
                      <a:pt x="2690" y="2818"/>
                    </a:lnTo>
                    <a:lnTo>
                      <a:pt x="2707" y="2912"/>
                    </a:lnTo>
                    <a:lnTo>
                      <a:pt x="2718" y="3008"/>
                    </a:lnTo>
                    <a:lnTo>
                      <a:pt x="2762" y="3008"/>
                    </a:lnTo>
                    <a:lnTo>
                      <a:pt x="2792" y="3011"/>
                    </a:lnTo>
                    <a:lnTo>
                      <a:pt x="2820" y="3021"/>
                    </a:lnTo>
                    <a:lnTo>
                      <a:pt x="2846" y="3034"/>
                    </a:lnTo>
                    <a:lnTo>
                      <a:pt x="2868" y="3052"/>
                    </a:lnTo>
                    <a:lnTo>
                      <a:pt x="2886" y="3075"/>
                    </a:lnTo>
                    <a:lnTo>
                      <a:pt x="2900" y="3100"/>
                    </a:lnTo>
                    <a:lnTo>
                      <a:pt x="2909" y="3129"/>
                    </a:lnTo>
                    <a:lnTo>
                      <a:pt x="2912" y="3159"/>
                    </a:lnTo>
                    <a:lnTo>
                      <a:pt x="2909" y="3189"/>
                    </a:lnTo>
                    <a:lnTo>
                      <a:pt x="2900" y="3217"/>
                    </a:lnTo>
                    <a:lnTo>
                      <a:pt x="2886" y="3243"/>
                    </a:lnTo>
                    <a:lnTo>
                      <a:pt x="2868" y="3265"/>
                    </a:lnTo>
                    <a:lnTo>
                      <a:pt x="2846" y="3284"/>
                    </a:lnTo>
                    <a:lnTo>
                      <a:pt x="2820" y="3297"/>
                    </a:lnTo>
                    <a:lnTo>
                      <a:pt x="2792" y="3307"/>
                    </a:lnTo>
                    <a:lnTo>
                      <a:pt x="2762" y="3309"/>
                    </a:lnTo>
                    <a:lnTo>
                      <a:pt x="149" y="3309"/>
                    </a:lnTo>
                    <a:lnTo>
                      <a:pt x="119" y="3307"/>
                    </a:lnTo>
                    <a:lnTo>
                      <a:pt x="91" y="3297"/>
                    </a:lnTo>
                    <a:lnTo>
                      <a:pt x="65" y="3284"/>
                    </a:lnTo>
                    <a:lnTo>
                      <a:pt x="43" y="3265"/>
                    </a:lnTo>
                    <a:lnTo>
                      <a:pt x="25" y="3243"/>
                    </a:lnTo>
                    <a:lnTo>
                      <a:pt x="11" y="3217"/>
                    </a:lnTo>
                    <a:lnTo>
                      <a:pt x="2" y="3189"/>
                    </a:lnTo>
                    <a:lnTo>
                      <a:pt x="0" y="3159"/>
                    </a:lnTo>
                    <a:lnTo>
                      <a:pt x="2" y="3129"/>
                    </a:lnTo>
                    <a:lnTo>
                      <a:pt x="11" y="3100"/>
                    </a:lnTo>
                    <a:lnTo>
                      <a:pt x="25" y="3075"/>
                    </a:lnTo>
                    <a:lnTo>
                      <a:pt x="43" y="3052"/>
                    </a:lnTo>
                    <a:lnTo>
                      <a:pt x="65" y="3034"/>
                    </a:lnTo>
                    <a:lnTo>
                      <a:pt x="91" y="3021"/>
                    </a:lnTo>
                    <a:lnTo>
                      <a:pt x="119" y="3011"/>
                    </a:lnTo>
                    <a:lnTo>
                      <a:pt x="149" y="3008"/>
                    </a:lnTo>
                    <a:lnTo>
                      <a:pt x="193" y="3008"/>
                    </a:lnTo>
                    <a:lnTo>
                      <a:pt x="204" y="2912"/>
                    </a:lnTo>
                    <a:lnTo>
                      <a:pt x="221" y="2818"/>
                    </a:lnTo>
                    <a:lnTo>
                      <a:pt x="242" y="2727"/>
                    </a:lnTo>
                    <a:lnTo>
                      <a:pt x="266" y="2638"/>
                    </a:lnTo>
                    <a:lnTo>
                      <a:pt x="295" y="2551"/>
                    </a:lnTo>
                    <a:lnTo>
                      <a:pt x="327" y="2468"/>
                    </a:lnTo>
                    <a:lnTo>
                      <a:pt x="364" y="2387"/>
                    </a:lnTo>
                    <a:lnTo>
                      <a:pt x="402" y="2308"/>
                    </a:lnTo>
                    <a:lnTo>
                      <a:pt x="442" y="2231"/>
                    </a:lnTo>
                    <a:lnTo>
                      <a:pt x="484" y="2157"/>
                    </a:lnTo>
                    <a:lnTo>
                      <a:pt x="528" y="2087"/>
                    </a:lnTo>
                    <a:lnTo>
                      <a:pt x="573" y="2017"/>
                    </a:lnTo>
                    <a:lnTo>
                      <a:pt x="620" y="1950"/>
                    </a:lnTo>
                    <a:lnTo>
                      <a:pt x="666" y="1887"/>
                    </a:lnTo>
                    <a:lnTo>
                      <a:pt x="713" y="1825"/>
                    </a:lnTo>
                    <a:lnTo>
                      <a:pt x="759" y="1766"/>
                    </a:lnTo>
                    <a:lnTo>
                      <a:pt x="805" y="1709"/>
                    </a:lnTo>
                    <a:lnTo>
                      <a:pt x="850" y="1655"/>
                    </a:lnTo>
                    <a:lnTo>
                      <a:pt x="804" y="1600"/>
                    </a:lnTo>
                    <a:lnTo>
                      <a:pt x="759" y="1544"/>
                    </a:lnTo>
                    <a:lnTo>
                      <a:pt x="713" y="1484"/>
                    </a:lnTo>
                    <a:lnTo>
                      <a:pt x="666" y="1423"/>
                    </a:lnTo>
                    <a:lnTo>
                      <a:pt x="620" y="1359"/>
                    </a:lnTo>
                    <a:lnTo>
                      <a:pt x="573" y="1292"/>
                    </a:lnTo>
                    <a:lnTo>
                      <a:pt x="528" y="1223"/>
                    </a:lnTo>
                    <a:lnTo>
                      <a:pt x="484" y="1152"/>
                    </a:lnTo>
                    <a:lnTo>
                      <a:pt x="442" y="1078"/>
                    </a:lnTo>
                    <a:lnTo>
                      <a:pt x="401" y="1001"/>
                    </a:lnTo>
                    <a:lnTo>
                      <a:pt x="364" y="923"/>
                    </a:lnTo>
                    <a:lnTo>
                      <a:pt x="327" y="841"/>
                    </a:lnTo>
                    <a:lnTo>
                      <a:pt x="295" y="757"/>
                    </a:lnTo>
                    <a:lnTo>
                      <a:pt x="266" y="671"/>
                    </a:lnTo>
                    <a:lnTo>
                      <a:pt x="242" y="583"/>
                    </a:lnTo>
                    <a:lnTo>
                      <a:pt x="221" y="491"/>
                    </a:lnTo>
                    <a:lnTo>
                      <a:pt x="204" y="398"/>
                    </a:lnTo>
                    <a:lnTo>
                      <a:pt x="193" y="301"/>
                    </a:lnTo>
                    <a:lnTo>
                      <a:pt x="149" y="301"/>
                    </a:lnTo>
                    <a:lnTo>
                      <a:pt x="119" y="298"/>
                    </a:lnTo>
                    <a:lnTo>
                      <a:pt x="91" y="289"/>
                    </a:lnTo>
                    <a:lnTo>
                      <a:pt x="65" y="275"/>
                    </a:lnTo>
                    <a:lnTo>
                      <a:pt x="43" y="257"/>
                    </a:lnTo>
                    <a:lnTo>
                      <a:pt x="25" y="234"/>
                    </a:lnTo>
                    <a:lnTo>
                      <a:pt x="11" y="209"/>
                    </a:lnTo>
                    <a:lnTo>
                      <a:pt x="2" y="180"/>
                    </a:lnTo>
                    <a:lnTo>
                      <a:pt x="0" y="150"/>
                    </a:lnTo>
                    <a:lnTo>
                      <a:pt x="2" y="120"/>
                    </a:lnTo>
                    <a:lnTo>
                      <a:pt x="11" y="92"/>
                    </a:lnTo>
                    <a:lnTo>
                      <a:pt x="25" y="67"/>
                    </a:lnTo>
                    <a:lnTo>
                      <a:pt x="43" y="44"/>
                    </a:lnTo>
                    <a:lnTo>
                      <a:pt x="65" y="25"/>
                    </a:lnTo>
                    <a:lnTo>
                      <a:pt x="91" y="12"/>
                    </a:lnTo>
                    <a:lnTo>
                      <a:pt x="119" y="3"/>
                    </a:lnTo>
                    <a:lnTo>
                      <a:pt x="1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467" y="2672705"/>
            <a:ext cx="1954945" cy="1746895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9142412" y="3730689"/>
            <a:ext cx="1684568" cy="1163218"/>
            <a:chOff x="9142412" y="3730689"/>
            <a:chExt cx="1684568" cy="1163218"/>
          </a:xfrm>
        </p:grpSpPr>
        <p:grpSp>
          <p:nvGrpSpPr>
            <p:cNvPr id="256" name="Group 255"/>
            <p:cNvGrpSpPr/>
            <p:nvPr/>
          </p:nvGrpSpPr>
          <p:grpSpPr>
            <a:xfrm>
              <a:off x="9446869" y="3730689"/>
              <a:ext cx="538899" cy="605957"/>
              <a:chOff x="-985838" y="2259013"/>
              <a:chExt cx="425450" cy="477838"/>
            </a:xfrm>
            <a:solidFill>
              <a:schemeClr val="bg1"/>
            </a:solidFill>
          </p:grpSpPr>
          <p:sp>
            <p:nvSpPr>
              <p:cNvPr id="257" name="Freeform 82"/>
              <p:cNvSpPr>
                <a:spLocks/>
              </p:cNvSpPr>
              <p:nvPr/>
            </p:nvSpPr>
            <p:spPr bwMode="auto">
              <a:xfrm>
                <a:off x="-981076" y="2259013"/>
                <a:ext cx="420688" cy="477838"/>
              </a:xfrm>
              <a:custGeom>
                <a:avLst/>
                <a:gdLst>
                  <a:gd name="T0" fmla="*/ 2763 w 2912"/>
                  <a:gd name="T1" fmla="*/ 0 h 3309"/>
                  <a:gd name="T2" fmla="*/ 2820 w 2912"/>
                  <a:gd name="T3" fmla="*/ 12 h 3309"/>
                  <a:gd name="T4" fmla="*/ 2868 w 2912"/>
                  <a:gd name="T5" fmla="*/ 44 h 3309"/>
                  <a:gd name="T6" fmla="*/ 2900 w 2912"/>
                  <a:gd name="T7" fmla="*/ 92 h 3309"/>
                  <a:gd name="T8" fmla="*/ 2912 w 2912"/>
                  <a:gd name="T9" fmla="*/ 151 h 3309"/>
                  <a:gd name="T10" fmla="*/ 2902 w 2912"/>
                  <a:gd name="T11" fmla="*/ 203 h 3309"/>
                  <a:gd name="T12" fmla="*/ 2876 w 2912"/>
                  <a:gd name="T13" fmla="*/ 248 h 3309"/>
                  <a:gd name="T14" fmla="*/ 2837 w 2912"/>
                  <a:gd name="T15" fmla="*/ 280 h 3309"/>
                  <a:gd name="T16" fmla="*/ 2835 w 2912"/>
                  <a:gd name="T17" fmla="*/ 2050 h 3309"/>
                  <a:gd name="T18" fmla="*/ 2815 w 2912"/>
                  <a:gd name="T19" fmla="*/ 2083 h 3309"/>
                  <a:gd name="T20" fmla="*/ 2782 w 2912"/>
                  <a:gd name="T21" fmla="*/ 2103 h 3309"/>
                  <a:gd name="T22" fmla="*/ 2153 w 2912"/>
                  <a:gd name="T23" fmla="*/ 2105 h 3309"/>
                  <a:gd name="T24" fmla="*/ 2426 w 2912"/>
                  <a:gd name="T25" fmla="*/ 3146 h 3309"/>
                  <a:gd name="T26" fmla="*/ 2421 w 2912"/>
                  <a:gd name="T27" fmla="*/ 3198 h 3309"/>
                  <a:gd name="T28" fmla="*/ 2400 w 2912"/>
                  <a:gd name="T29" fmla="*/ 3245 h 3309"/>
                  <a:gd name="T30" fmla="*/ 2364 w 2912"/>
                  <a:gd name="T31" fmla="*/ 3282 h 3309"/>
                  <a:gd name="T32" fmla="*/ 2315 w 2912"/>
                  <a:gd name="T33" fmla="*/ 3304 h 3309"/>
                  <a:gd name="T34" fmla="*/ 2277 w 2912"/>
                  <a:gd name="T35" fmla="*/ 3309 h 3309"/>
                  <a:gd name="T36" fmla="*/ 2223 w 2912"/>
                  <a:gd name="T37" fmla="*/ 3298 h 3309"/>
                  <a:gd name="T38" fmla="*/ 2176 w 2912"/>
                  <a:gd name="T39" fmla="*/ 3269 h 3309"/>
                  <a:gd name="T40" fmla="*/ 2143 w 2912"/>
                  <a:gd name="T41" fmla="*/ 3224 h 3309"/>
                  <a:gd name="T42" fmla="*/ 1864 w 2912"/>
                  <a:gd name="T43" fmla="*/ 2181 h 3309"/>
                  <a:gd name="T44" fmla="*/ 779 w 2912"/>
                  <a:gd name="T45" fmla="*/ 3197 h 3309"/>
                  <a:gd name="T46" fmla="*/ 756 w 2912"/>
                  <a:gd name="T47" fmla="*/ 3245 h 3309"/>
                  <a:gd name="T48" fmla="*/ 720 w 2912"/>
                  <a:gd name="T49" fmla="*/ 3282 h 3309"/>
                  <a:gd name="T50" fmla="*/ 673 w 2912"/>
                  <a:gd name="T51" fmla="*/ 3303 h 3309"/>
                  <a:gd name="T52" fmla="*/ 623 w 2912"/>
                  <a:gd name="T53" fmla="*/ 3309 h 3309"/>
                  <a:gd name="T54" fmla="*/ 570 w 2912"/>
                  <a:gd name="T55" fmla="*/ 3295 h 3309"/>
                  <a:gd name="T56" fmla="*/ 528 w 2912"/>
                  <a:gd name="T57" fmla="*/ 3265 h 3309"/>
                  <a:gd name="T58" fmla="*/ 499 w 2912"/>
                  <a:gd name="T59" fmla="*/ 3222 h 3309"/>
                  <a:gd name="T60" fmla="*/ 486 w 2912"/>
                  <a:gd name="T61" fmla="*/ 3173 h 3309"/>
                  <a:gd name="T62" fmla="*/ 491 w 2912"/>
                  <a:gd name="T63" fmla="*/ 3119 h 3309"/>
                  <a:gd name="T64" fmla="*/ 627 w 2912"/>
                  <a:gd name="T65" fmla="*/ 2105 h 3309"/>
                  <a:gd name="T66" fmla="*/ 715 w 2912"/>
                  <a:gd name="T67" fmla="*/ 2009 h 3309"/>
                  <a:gd name="T68" fmla="*/ 2688 w 2912"/>
                  <a:gd name="T69" fmla="*/ 1956 h 3309"/>
                  <a:gd name="T70" fmla="*/ 223 w 2912"/>
                  <a:gd name="T71" fmla="*/ 301 h 3309"/>
                  <a:gd name="T72" fmla="*/ 181 w 2912"/>
                  <a:gd name="T73" fmla="*/ 1915 h 3309"/>
                  <a:gd name="T74" fmla="*/ 107 w 2912"/>
                  <a:gd name="T75" fmla="*/ 1984 h 3309"/>
                  <a:gd name="T76" fmla="*/ 75 w 2912"/>
                  <a:gd name="T77" fmla="*/ 280 h 3309"/>
                  <a:gd name="T78" fmla="*/ 35 w 2912"/>
                  <a:gd name="T79" fmla="*/ 248 h 3309"/>
                  <a:gd name="T80" fmla="*/ 9 w 2912"/>
                  <a:gd name="T81" fmla="*/ 203 h 3309"/>
                  <a:gd name="T82" fmla="*/ 0 w 2912"/>
                  <a:gd name="T83" fmla="*/ 151 h 3309"/>
                  <a:gd name="T84" fmla="*/ 12 w 2912"/>
                  <a:gd name="T85" fmla="*/ 92 h 3309"/>
                  <a:gd name="T86" fmla="*/ 44 w 2912"/>
                  <a:gd name="T87" fmla="*/ 44 h 3309"/>
                  <a:gd name="T88" fmla="*/ 91 w 2912"/>
                  <a:gd name="T89" fmla="*/ 12 h 3309"/>
                  <a:gd name="T90" fmla="*/ 149 w 2912"/>
                  <a:gd name="T91" fmla="*/ 0 h 3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912" h="3309">
                    <a:moveTo>
                      <a:pt x="149" y="0"/>
                    </a:moveTo>
                    <a:lnTo>
                      <a:pt x="2763" y="0"/>
                    </a:lnTo>
                    <a:lnTo>
                      <a:pt x="2793" y="3"/>
                    </a:lnTo>
                    <a:lnTo>
                      <a:pt x="2820" y="12"/>
                    </a:lnTo>
                    <a:lnTo>
                      <a:pt x="2846" y="26"/>
                    </a:lnTo>
                    <a:lnTo>
                      <a:pt x="2868" y="44"/>
                    </a:lnTo>
                    <a:lnTo>
                      <a:pt x="2887" y="67"/>
                    </a:lnTo>
                    <a:lnTo>
                      <a:pt x="2900" y="92"/>
                    </a:lnTo>
                    <a:lnTo>
                      <a:pt x="2909" y="121"/>
                    </a:lnTo>
                    <a:lnTo>
                      <a:pt x="2912" y="151"/>
                    </a:lnTo>
                    <a:lnTo>
                      <a:pt x="2909" y="178"/>
                    </a:lnTo>
                    <a:lnTo>
                      <a:pt x="2902" y="203"/>
                    </a:lnTo>
                    <a:lnTo>
                      <a:pt x="2892" y="227"/>
                    </a:lnTo>
                    <a:lnTo>
                      <a:pt x="2876" y="248"/>
                    </a:lnTo>
                    <a:lnTo>
                      <a:pt x="2859" y="266"/>
                    </a:lnTo>
                    <a:lnTo>
                      <a:pt x="2837" y="280"/>
                    </a:lnTo>
                    <a:lnTo>
                      <a:pt x="2837" y="2030"/>
                    </a:lnTo>
                    <a:lnTo>
                      <a:pt x="2835" y="2050"/>
                    </a:lnTo>
                    <a:lnTo>
                      <a:pt x="2827" y="2069"/>
                    </a:lnTo>
                    <a:lnTo>
                      <a:pt x="2815" y="2083"/>
                    </a:lnTo>
                    <a:lnTo>
                      <a:pt x="2800" y="2096"/>
                    </a:lnTo>
                    <a:lnTo>
                      <a:pt x="2782" y="2103"/>
                    </a:lnTo>
                    <a:lnTo>
                      <a:pt x="2763" y="2105"/>
                    </a:lnTo>
                    <a:lnTo>
                      <a:pt x="2153" y="2105"/>
                    </a:lnTo>
                    <a:lnTo>
                      <a:pt x="2422" y="3119"/>
                    </a:lnTo>
                    <a:lnTo>
                      <a:pt x="2426" y="3146"/>
                    </a:lnTo>
                    <a:lnTo>
                      <a:pt x="2426" y="3172"/>
                    </a:lnTo>
                    <a:lnTo>
                      <a:pt x="2421" y="3198"/>
                    </a:lnTo>
                    <a:lnTo>
                      <a:pt x="2413" y="3222"/>
                    </a:lnTo>
                    <a:lnTo>
                      <a:pt x="2400" y="3245"/>
                    </a:lnTo>
                    <a:lnTo>
                      <a:pt x="2384" y="3265"/>
                    </a:lnTo>
                    <a:lnTo>
                      <a:pt x="2364" y="3282"/>
                    </a:lnTo>
                    <a:lnTo>
                      <a:pt x="2341" y="3295"/>
                    </a:lnTo>
                    <a:lnTo>
                      <a:pt x="2315" y="3304"/>
                    </a:lnTo>
                    <a:lnTo>
                      <a:pt x="2297" y="3308"/>
                    </a:lnTo>
                    <a:lnTo>
                      <a:pt x="2277" y="3309"/>
                    </a:lnTo>
                    <a:lnTo>
                      <a:pt x="2249" y="3307"/>
                    </a:lnTo>
                    <a:lnTo>
                      <a:pt x="2223" y="3298"/>
                    </a:lnTo>
                    <a:lnTo>
                      <a:pt x="2199" y="3286"/>
                    </a:lnTo>
                    <a:lnTo>
                      <a:pt x="2176" y="3269"/>
                    </a:lnTo>
                    <a:lnTo>
                      <a:pt x="2157" y="3249"/>
                    </a:lnTo>
                    <a:lnTo>
                      <a:pt x="2143" y="3224"/>
                    </a:lnTo>
                    <a:lnTo>
                      <a:pt x="2133" y="3197"/>
                    </a:lnTo>
                    <a:lnTo>
                      <a:pt x="1864" y="2181"/>
                    </a:lnTo>
                    <a:lnTo>
                      <a:pt x="1048" y="2181"/>
                    </a:lnTo>
                    <a:lnTo>
                      <a:pt x="779" y="3197"/>
                    </a:lnTo>
                    <a:lnTo>
                      <a:pt x="770" y="3223"/>
                    </a:lnTo>
                    <a:lnTo>
                      <a:pt x="756" y="3245"/>
                    </a:lnTo>
                    <a:lnTo>
                      <a:pt x="740" y="3265"/>
                    </a:lnTo>
                    <a:lnTo>
                      <a:pt x="720" y="3282"/>
                    </a:lnTo>
                    <a:lnTo>
                      <a:pt x="698" y="3295"/>
                    </a:lnTo>
                    <a:lnTo>
                      <a:pt x="673" y="3303"/>
                    </a:lnTo>
                    <a:lnTo>
                      <a:pt x="649" y="3309"/>
                    </a:lnTo>
                    <a:lnTo>
                      <a:pt x="623" y="3309"/>
                    </a:lnTo>
                    <a:lnTo>
                      <a:pt x="596" y="3304"/>
                    </a:lnTo>
                    <a:lnTo>
                      <a:pt x="570" y="3295"/>
                    </a:lnTo>
                    <a:lnTo>
                      <a:pt x="547" y="3282"/>
                    </a:lnTo>
                    <a:lnTo>
                      <a:pt x="528" y="3265"/>
                    </a:lnTo>
                    <a:lnTo>
                      <a:pt x="512" y="3245"/>
                    </a:lnTo>
                    <a:lnTo>
                      <a:pt x="499" y="3222"/>
                    </a:lnTo>
                    <a:lnTo>
                      <a:pt x="491" y="3198"/>
                    </a:lnTo>
                    <a:lnTo>
                      <a:pt x="486" y="3173"/>
                    </a:lnTo>
                    <a:lnTo>
                      <a:pt x="486" y="3146"/>
                    </a:lnTo>
                    <a:lnTo>
                      <a:pt x="491" y="3119"/>
                    </a:lnTo>
                    <a:lnTo>
                      <a:pt x="758" y="2105"/>
                    </a:lnTo>
                    <a:lnTo>
                      <a:pt x="627" y="2105"/>
                    </a:lnTo>
                    <a:lnTo>
                      <a:pt x="669" y="2059"/>
                    </a:lnTo>
                    <a:lnTo>
                      <a:pt x="715" y="2009"/>
                    </a:lnTo>
                    <a:lnTo>
                      <a:pt x="763" y="1956"/>
                    </a:lnTo>
                    <a:lnTo>
                      <a:pt x="2688" y="1956"/>
                    </a:lnTo>
                    <a:lnTo>
                      <a:pt x="2688" y="301"/>
                    </a:lnTo>
                    <a:lnTo>
                      <a:pt x="223" y="301"/>
                    </a:lnTo>
                    <a:lnTo>
                      <a:pt x="223" y="1875"/>
                    </a:lnTo>
                    <a:lnTo>
                      <a:pt x="181" y="1915"/>
                    </a:lnTo>
                    <a:lnTo>
                      <a:pt x="142" y="1950"/>
                    </a:lnTo>
                    <a:lnTo>
                      <a:pt x="107" y="1984"/>
                    </a:lnTo>
                    <a:lnTo>
                      <a:pt x="75" y="2013"/>
                    </a:lnTo>
                    <a:lnTo>
                      <a:pt x="75" y="280"/>
                    </a:lnTo>
                    <a:lnTo>
                      <a:pt x="54" y="266"/>
                    </a:lnTo>
                    <a:lnTo>
                      <a:pt x="35" y="248"/>
                    </a:lnTo>
                    <a:lnTo>
                      <a:pt x="21" y="227"/>
                    </a:lnTo>
                    <a:lnTo>
                      <a:pt x="9" y="203"/>
                    </a:lnTo>
                    <a:lnTo>
                      <a:pt x="2" y="178"/>
                    </a:lnTo>
                    <a:lnTo>
                      <a:pt x="0" y="151"/>
                    </a:lnTo>
                    <a:lnTo>
                      <a:pt x="3" y="121"/>
                    </a:lnTo>
                    <a:lnTo>
                      <a:pt x="12" y="92"/>
                    </a:lnTo>
                    <a:lnTo>
                      <a:pt x="25" y="67"/>
                    </a:lnTo>
                    <a:lnTo>
                      <a:pt x="44" y="44"/>
                    </a:lnTo>
                    <a:lnTo>
                      <a:pt x="65" y="26"/>
                    </a:lnTo>
                    <a:lnTo>
                      <a:pt x="91" y="12"/>
                    </a:lnTo>
                    <a:lnTo>
                      <a:pt x="119" y="3"/>
                    </a:lnTo>
                    <a:lnTo>
                      <a:pt x="1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8" name="Freeform 83">
                <a:hlinkClick r:id="rId19" action="ppaction://hlinksldjump"/>
              </p:cNvPr>
              <p:cNvSpPr>
                <a:spLocks/>
              </p:cNvSpPr>
              <p:nvPr/>
            </p:nvSpPr>
            <p:spPr bwMode="auto">
              <a:xfrm>
                <a:off x="-796926" y="2397125"/>
                <a:ext cx="42863" cy="125413"/>
              </a:xfrm>
              <a:custGeom>
                <a:avLst/>
                <a:gdLst>
                  <a:gd name="T0" fmla="*/ 150 w 299"/>
                  <a:gd name="T1" fmla="*/ 0 h 864"/>
                  <a:gd name="T2" fmla="*/ 180 w 299"/>
                  <a:gd name="T3" fmla="*/ 3 h 864"/>
                  <a:gd name="T4" fmla="*/ 208 w 299"/>
                  <a:gd name="T5" fmla="*/ 12 h 864"/>
                  <a:gd name="T6" fmla="*/ 233 w 299"/>
                  <a:gd name="T7" fmla="*/ 25 h 864"/>
                  <a:gd name="T8" fmla="*/ 255 w 299"/>
                  <a:gd name="T9" fmla="*/ 44 h 864"/>
                  <a:gd name="T10" fmla="*/ 273 w 299"/>
                  <a:gd name="T11" fmla="*/ 67 h 864"/>
                  <a:gd name="T12" fmla="*/ 287 w 299"/>
                  <a:gd name="T13" fmla="*/ 92 h 864"/>
                  <a:gd name="T14" fmla="*/ 296 w 299"/>
                  <a:gd name="T15" fmla="*/ 120 h 864"/>
                  <a:gd name="T16" fmla="*/ 299 w 299"/>
                  <a:gd name="T17" fmla="*/ 151 h 864"/>
                  <a:gd name="T18" fmla="*/ 299 w 299"/>
                  <a:gd name="T19" fmla="*/ 715 h 864"/>
                  <a:gd name="T20" fmla="*/ 296 w 299"/>
                  <a:gd name="T21" fmla="*/ 745 h 864"/>
                  <a:gd name="T22" fmla="*/ 287 w 299"/>
                  <a:gd name="T23" fmla="*/ 773 h 864"/>
                  <a:gd name="T24" fmla="*/ 273 w 299"/>
                  <a:gd name="T25" fmla="*/ 799 h 864"/>
                  <a:gd name="T26" fmla="*/ 255 w 299"/>
                  <a:gd name="T27" fmla="*/ 821 h 864"/>
                  <a:gd name="T28" fmla="*/ 233 w 299"/>
                  <a:gd name="T29" fmla="*/ 840 h 864"/>
                  <a:gd name="T30" fmla="*/ 208 w 299"/>
                  <a:gd name="T31" fmla="*/ 853 h 864"/>
                  <a:gd name="T32" fmla="*/ 180 w 299"/>
                  <a:gd name="T33" fmla="*/ 861 h 864"/>
                  <a:gd name="T34" fmla="*/ 150 w 299"/>
                  <a:gd name="T35" fmla="*/ 864 h 864"/>
                  <a:gd name="T36" fmla="*/ 119 w 299"/>
                  <a:gd name="T37" fmla="*/ 861 h 864"/>
                  <a:gd name="T38" fmla="*/ 91 w 299"/>
                  <a:gd name="T39" fmla="*/ 853 h 864"/>
                  <a:gd name="T40" fmla="*/ 66 w 299"/>
                  <a:gd name="T41" fmla="*/ 840 h 864"/>
                  <a:gd name="T42" fmla="*/ 44 w 299"/>
                  <a:gd name="T43" fmla="*/ 821 h 864"/>
                  <a:gd name="T44" fmla="*/ 26 w 299"/>
                  <a:gd name="T45" fmla="*/ 799 h 864"/>
                  <a:gd name="T46" fmla="*/ 12 w 299"/>
                  <a:gd name="T47" fmla="*/ 773 h 864"/>
                  <a:gd name="T48" fmla="*/ 3 w 299"/>
                  <a:gd name="T49" fmla="*/ 745 h 864"/>
                  <a:gd name="T50" fmla="*/ 0 w 299"/>
                  <a:gd name="T51" fmla="*/ 715 h 864"/>
                  <a:gd name="T52" fmla="*/ 0 w 299"/>
                  <a:gd name="T53" fmla="*/ 151 h 864"/>
                  <a:gd name="T54" fmla="*/ 3 w 299"/>
                  <a:gd name="T55" fmla="*/ 120 h 864"/>
                  <a:gd name="T56" fmla="*/ 12 w 299"/>
                  <a:gd name="T57" fmla="*/ 92 h 864"/>
                  <a:gd name="T58" fmla="*/ 26 w 299"/>
                  <a:gd name="T59" fmla="*/ 67 h 864"/>
                  <a:gd name="T60" fmla="*/ 44 w 299"/>
                  <a:gd name="T61" fmla="*/ 44 h 864"/>
                  <a:gd name="T62" fmla="*/ 66 w 299"/>
                  <a:gd name="T63" fmla="*/ 25 h 864"/>
                  <a:gd name="T64" fmla="*/ 91 w 299"/>
                  <a:gd name="T65" fmla="*/ 12 h 864"/>
                  <a:gd name="T66" fmla="*/ 119 w 299"/>
                  <a:gd name="T67" fmla="*/ 3 h 864"/>
                  <a:gd name="T68" fmla="*/ 150 w 299"/>
                  <a:gd name="T69" fmla="*/ 0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99" h="864">
                    <a:moveTo>
                      <a:pt x="150" y="0"/>
                    </a:moveTo>
                    <a:lnTo>
                      <a:pt x="180" y="3"/>
                    </a:lnTo>
                    <a:lnTo>
                      <a:pt x="208" y="12"/>
                    </a:lnTo>
                    <a:lnTo>
                      <a:pt x="233" y="25"/>
                    </a:lnTo>
                    <a:lnTo>
                      <a:pt x="255" y="44"/>
                    </a:lnTo>
                    <a:lnTo>
                      <a:pt x="273" y="67"/>
                    </a:lnTo>
                    <a:lnTo>
                      <a:pt x="287" y="92"/>
                    </a:lnTo>
                    <a:lnTo>
                      <a:pt x="296" y="120"/>
                    </a:lnTo>
                    <a:lnTo>
                      <a:pt x="299" y="151"/>
                    </a:lnTo>
                    <a:lnTo>
                      <a:pt x="299" y="715"/>
                    </a:lnTo>
                    <a:lnTo>
                      <a:pt x="296" y="745"/>
                    </a:lnTo>
                    <a:lnTo>
                      <a:pt x="287" y="773"/>
                    </a:lnTo>
                    <a:lnTo>
                      <a:pt x="273" y="799"/>
                    </a:lnTo>
                    <a:lnTo>
                      <a:pt x="255" y="821"/>
                    </a:lnTo>
                    <a:lnTo>
                      <a:pt x="233" y="840"/>
                    </a:lnTo>
                    <a:lnTo>
                      <a:pt x="208" y="853"/>
                    </a:lnTo>
                    <a:lnTo>
                      <a:pt x="180" y="861"/>
                    </a:lnTo>
                    <a:lnTo>
                      <a:pt x="150" y="864"/>
                    </a:lnTo>
                    <a:lnTo>
                      <a:pt x="119" y="861"/>
                    </a:lnTo>
                    <a:lnTo>
                      <a:pt x="91" y="853"/>
                    </a:lnTo>
                    <a:lnTo>
                      <a:pt x="66" y="840"/>
                    </a:lnTo>
                    <a:lnTo>
                      <a:pt x="44" y="821"/>
                    </a:lnTo>
                    <a:lnTo>
                      <a:pt x="26" y="799"/>
                    </a:lnTo>
                    <a:lnTo>
                      <a:pt x="12" y="773"/>
                    </a:lnTo>
                    <a:lnTo>
                      <a:pt x="3" y="745"/>
                    </a:lnTo>
                    <a:lnTo>
                      <a:pt x="0" y="715"/>
                    </a:lnTo>
                    <a:lnTo>
                      <a:pt x="0" y="151"/>
                    </a:lnTo>
                    <a:lnTo>
                      <a:pt x="3" y="120"/>
                    </a:lnTo>
                    <a:lnTo>
                      <a:pt x="12" y="92"/>
                    </a:lnTo>
                    <a:lnTo>
                      <a:pt x="26" y="67"/>
                    </a:lnTo>
                    <a:lnTo>
                      <a:pt x="44" y="44"/>
                    </a:lnTo>
                    <a:lnTo>
                      <a:pt x="66" y="25"/>
                    </a:lnTo>
                    <a:lnTo>
                      <a:pt x="91" y="12"/>
                    </a:lnTo>
                    <a:lnTo>
                      <a:pt x="119" y="3"/>
                    </a:lnTo>
                    <a:lnTo>
                      <a:pt x="1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9" name="Freeform 84"/>
              <p:cNvSpPr>
                <a:spLocks/>
              </p:cNvSpPr>
              <p:nvPr/>
            </p:nvSpPr>
            <p:spPr bwMode="auto">
              <a:xfrm>
                <a:off x="-727076" y="2322513"/>
                <a:ext cx="42863" cy="200025"/>
              </a:xfrm>
              <a:custGeom>
                <a:avLst/>
                <a:gdLst>
                  <a:gd name="T0" fmla="*/ 149 w 298"/>
                  <a:gd name="T1" fmla="*/ 0 h 1390"/>
                  <a:gd name="T2" fmla="*/ 179 w 298"/>
                  <a:gd name="T3" fmla="*/ 3 h 1390"/>
                  <a:gd name="T4" fmla="*/ 207 w 298"/>
                  <a:gd name="T5" fmla="*/ 11 h 1390"/>
                  <a:gd name="T6" fmla="*/ 232 w 298"/>
                  <a:gd name="T7" fmla="*/ 25 h 1390"/>
                  <a:gd name="T8" fmla="*/ 255 w 298"/>
                  <a:gd name="T9" fmla="*/ 44 h 1390"/>
                  <a:gd name="T10" fmla="*/ 272 w 298"/>
                  <a:gd name="T11" fmla="*/ 66 h 1390"/>
                  <a:gd name="T12" fmla="*/ 287 w 298"/>
                  <a:gd name="T13" fmla="*/ 92 h 1390"/>
                  <a:gd name="T14" fmla="*/ 295 w 298"/>
                  <a:gd name="T15" fmla="*/ 120 h 1390"/>
                  <a:gd name="T16" fmla="*/ 298 w 298"/>
                  <a:gd name="T17" fmla="*/ 150 h 1390"/>
                  <a:gd name="T18" fmla="*/ 298 w 298"/>
                  <a:gd name="T19" fmla="*/ 1241 h 1390"/>
                  <a:gd name="T20" fmla="*/ 295 w 298"/>
                  <a:gd name="T21" fmla="*/ 1271 h 1390"/>
                  <a:gd name="T22" fmla="*/ 287 w 298"/>
                  <a:gd name="T23" fmla="*/ 1299 h 1390"/>
                  <a:gd name="T24" fmla="*/ 272 w 298"/>
                  <a:gd name="T25" fmla="*/ 1325 h 1390"/>
                  <a:gd name="T26" fmla="*/ 255 w 298"/>
                  <a:gd name="T27" fmla="*/ 1347 h 1390"/>
                  <a:gd name="T28" fmla="*/ 232 w 298"/>
                  <a:gd name="T29" fmla="*/ 1366 h 1390"/>
                  <a:gd name="T30" fmla="*/ 207 w 298"/>
                  <a:gd name="T31" fmla="*/ 1379 h 1390"/>
                  <a:gd name="T32" fmla="*/ 179 w 298"/>
                  <a:gd name="T33" fmla="*/ 1387 h 1390"/>
                  <a:gd name="T34" fmla="*/ 149 w 298"/>
                  <a:gd name="T35" fmla="*/ 1390 h 1390"/>
                  <a:gd name="T36" fmla="*/ 118 w 298"/>
                  <a:gd name="T37" fmla="*/ 1387 h 1390"/>
                  <a:gd name="T38" fmla="*/ 91 w 298"/>
                  <a:gd name="T39" fmla="*/ 1379 h 1390"/>
                  <a:gd name="T40" fmla="*/ 66 w 298"/>
                  <a:gd name="T41" fmla="*/ 1366 h 1390"/>
                  <a:gd name="T42" fmla="*/ 43 w 298"/>
                  <a:gd name="T43" fmla="*/ 1347 h 1390"/>
                  <a:gd name="T44" fmla="*/ 26 w 298"/>
                  <a:gd name="T45" fmla="*/ 1325 h 1390"/>
                  <a:gd name="T46" fmla="*/ 11 w 298"/>
                  <a:gd name="T47" fmla="*/ 1299 h 1390"/>
                  <a:gd name="T48" fmla="*/ 3 w 298"/>
                  <a:gd name="T49" fmla="*/ 1271 h 1390"/>
                  <a:gd name="T50" fmla="*/ 0 w 298"/>
                  <a:gd name="T51" fmla="*/ 1241 h 1390"/>
                  <a:gd name="T52" fmla="*/ 0 w 298"/>
                  <a:gd name="T53" fmla="*/ 150 h 1390"/>
                  <a:gd name="T54" fmla="*/ 3 w 298"/>
                  <a:gd name="T55" fmla="*/ 120 h 1390"/>
                  <a:gd name="T56" fmla="*/ 11 w 298"/>
                  <a:gd name="T57" fmla="*/ 92 h 1390"/>
                  <a:gd name="T58" fmla="*/ 26 w 298"/>
                  <a:gd name="T59" fmla="*/ 66 h 1390"/>
                  <a:gd name="T60" fmla="*/ 43 w 298"/>
                  <a:gd name="T61" fmla="*/ 44 h 1390"/>
                  <a:gd name="T62" fmla="*/ 66 w 298"/>
                  <a:gd name="T63" fmla="*/ 25 h 1390"/>
                  <a:gd name="T64" fmla="*/ 91 w 298"/>
                  <a:gd name="T65" fmla="*/ 11 h 1390"/>
                  <a:gd name="T66" fmla="*/ 118 w 298"/>
                  <a:gd name="T67" fmla="*/ 3 h 1390"/>
                  <a:gd name="T68" fmla="*/ 149 w 298"/>
                  <a:gd name="T69" fmla="*/ 0 h 1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98" h="1390">
                    <a:moveTo>
                      <a:pt x="149" y="0"/>
                    </a:moveTo>
                    <a:lnTo>
                      <a:pt x="179" y="3"/>
                    </a:lnTo>
                    <a:lnTo>
                      <a:pt x="207" y="11"/>
                    </a:lnTo>
                    <a:lnTo>
                      <a:pt x="232" y="25"/>
                    </a:lnTo>
                    <a:lnTo>
                      <a:pt x="255" y="44"/>
                    </a:lnTo>
                    <a:lnTo>
                      <a:pt x="272" y="66"/>
                    </a:lnTo>
                    <a:lnTo>
                      <a:pt x="287" y="92"/>
                    </a:lnTo>
                    <a:lnTo>
                      <a:pt x="295" y="120"/>
                    </a:lnTo>
                    <a:lnTo>
                      <a:pt x="298" y="150"/>
                    </a:lnTo>
                    <a:lnTo>
                      <a:pt x="298" y="1241"/>
                    </a:lnTo>
                    <a:lnTo>
                      <a:pt x="295" y="1271"/>
                    </a:lnTo>
                    <a:lnTo>
                      <a:pt x="287" y="1299"/>
                    </a:lnTo>
                    <a:lnTo>
                      <a:pt x="272" y="1325"/>
                    </a:lnTo>
                    <a:lnTo>
                      <a:pt x="255" y="1347"/>
                    </a:lnTo>
                    <a:lnTo>
                      <a:pt x="232" y="1366"/>
                    </a:lnTo>
                    <a:lnTo>
                      <a:pt x="207" y="1379"/>
                    </a:lnTo>
                    <a:lnTo>
                      <a:pt x="179" y="1387"/>
                    </a:lnTo>
                    <a:lnTo>
                      <a:pt x="149" y="1390"/>
                    </a:lnTo>
                    <a:lnTo>
                      <a:pt x="118" y="1387"/>
                    </a:lnTo>
                    <a:lnTo>
                      <a:pt x="91" y="1379"/>
                    </a:lnTo>
                    <a:lnTo>
                      <a:pt x="66" y="1366"/>
                    </a:lnTo>
                    <a:lnTo>
                      <a:pt x="43" y="1347"/>
                    </a:lnTo>
                    <a:lnTo>
                      <a:pt x="26" y="1325"/>
                    </a:lnTo>
                    <a:lnTo>
                      <a:pt x="11" y="1299"/>
                    </a:lnTo>
                    <a:lnTo>
                      <a:pt x="3" y="1271"/>
                    </a:lnTo>
                    <a:lnTo>
                      <a:pt x="0" y="1241"/>
                    </a:lnTo>
                    <a:lnTo>
                      <a:pt x="0" y="150"/>
                    </a:lnTo>
                    <a:lnTo>
                      <a:pt x="3" y="120"/>
                    </a:lnTo>
                    <a:lnTo>
                      <a:pt x="11" y="92"/>
                    </a:lnTo>
                    <a:lnTo>
                      <a:pt x="26" y="66"/>
                    </a:lnTo>
                    <a:lnTo>
                      <a:pt x="43" y="44"/>
                    </a:lnTo>
                    <a:lnTo>
                      <a:pt x="66" y="25"/>
                    </a:lnTo>
                    <a:lnTo>
                      <a:pt x="91" y="11"/>
                    </a:lnTo>
                    <a:lnTo>
                      <a:pt x="118" y="3"/>
                    </a:lnTo>
                    <a:lnTo>
                      <a:pt x="1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0" name="Freeform 85"/>
              <p:cNvSpPr>
                <a:spLocks/>
              </p:cNvSpPr>
              <p:nvPr/>
            </p:nvSpPr>
            <p:spPr bwMode="auto">
              <a:xfrm>
                <a:off x="-657226" y="2365375"/>
                <a:ext cx="42863" cy="157163"/>
              </a:xfrm>
              <a:custGeom>
                <a:avLst/>
                <a:gdLst>
                  <a:gd name="T0" fmla="*/ 150 w 299"/>
                  <a:gd name="T1" fmla="*/ 0 h 1089"/>
                  <a:gd name="T2" fmla="*/ 180 w 299"/>
                  <a:gd name="T3" fmla="*/ 3 h 1089"/>
                  <a:gd name="T4" fmla="*/ 208 w 299"/>
                  <a:gd name="T5" fmla="*/ 11 h 1089"/>
                  <a:gd name="T6" fmla="*/ 232 w 299"/>
                  <a:gd name="T7" fmla="*/ 26 h 1089"/>
                  <a:gd name="T8" fmla="*/ 255 w 299"/>
                  <a:gd name="T9" fmla="*/ 43 h 1089"/>
                  <a:gd name="T10" fmla="*/ 273 w 299"/>
                  <a:gd name="T11" fmla="*/ 66 h 1089"/>
                  <a:gd name="T12" fmla="*/ 287 w 299"/>
                  <a:gd name="T13" fmla="*/ 91 h 1089"/>
                  <a:gd name="T14" fmla="*/ 295 w 299"/>
                  <a:gd name="T15" fmla="*/ 119 h 1089"/>
                  <a:gd name="T16" fmla="*/ 299 w 299"/>
                  <a:gd name="T17" fmla="*/ 149 h 1089"/>
                  <a:gd name="T18" fmla="*/ 299 w 299"/>
                  <a:gd name="T19" fmla="*/ 940 h 1089"/>
                  <a:gd name="T20" fmla="*/ 295 w 299"/>
                  <a:gd name="T21" fmla="*/ 970 h 1089"/>
                  <a:gd name="T22" fmla="*/ 287 w 299"/>
                  <a:gd name="T23" fmla="*/ 998 h 1089"/>
                  <a:gd name="T24" fmla="*/ 273 w 299"/>
                  <a:gd name="T25" fmla="*/ 1024 h 1089"/>
                  <a:gd name="T26" fmla="*/ 255 w 299"/>
                  <a:gd name="T27" fmla="*/ 1046 h 1089"/>
                  <a:gd name="T28" fmla="*/ 232 w 299"/>
                  <a:gd name="T29" fmla="*/ 1065 h 1089"/>
                  <a:gd name="T30" fmla="*/ 208 w 299"/>
                  <a:gd name="T31" fmla="*/ 1078 h 1089"/>
                  <a:gd name="T32" fmla="*/ 180 w 299"/>
                  <a:gd name="T33" fmla="*/ 1086 h 1089"/>
                  <a:gd name="T34" fmla="*/ 150 w 299"/>
                  <a:gd name="T35" fmla="*/ 1089 h 1089"/>
                  <a:gd name="T36" fmla="*/ 119 w 299"/>
                  <a:gd name="T37" fmla="*/ 1086 h 1089"/>
                  <a:gd name="T38" fmla="*/ 91 w 299"/>
                  <a:gd name="T39" fmla="*/ 1078 h 1089"/>
                  <a:gd name="T40" fmla="*/ 66 w 299"/>
                  <a:gd name="T41" fmla="*/ 1065 h 1089"/>
                  <a:gd name="T42" fmla="*/ 43 w 299"/>
                  <a:gd name="T43" fmla="*/ 1046 h 1089"/>
                  <a:gd name="T44" fmla="*/ 26 w 299"/>
                  <a:gd name="T45" fmla="*/ 1024 h 1089"/>
                  <a:gd name="T46" fmla="*/ 11 w 299"/>
                  <a:gd name="T47" fmla="*/ 998 h 1089"/>
                  <a:gd name="T48" fmla="*/ 3 w 299"/>
                  <a:gd name="T49" fmla="*/ 970 h 1089"/>
                  <a:gd name="T50" fmla="*/ 0 w 299"/>
                  <a:gd name="T51" fmla="*/ 940 h 1089"/>
                  <a:gd name="T52" fmla="*/ 0 w 299"/>
                  <a:gd name="T53" fmla="*/ 149 h 1089"/>
                  <a:gd name="T54" fmla="*/ 3 w 299"/>
                  <a:gd name="T55" fmla="*/ 119 h 1089"/>
                  <a:gd name="T56" fmla="*/ 11 w 299"/>
                  <a:gd name="T57" fmla="*/ 91 h 1089"/>
                  <a:gd name="T58" fmla="*/ 26 w 299"/>
                  <a:gd name="T59" fmla="*/ 66 h 1089"/>
                  <a:gd name="T60" fmla="*/ 43 w 299"/>
                  <a:gd name="T61" fmla="*/ 43 h 1089"/>
                  <a:gd name="T62" fmla="*/ 66 w 299"/>
                  <a:gd name="T63" fmla="*/ 26 h 1089"/>
                  <a:gd name="T64" fmla="*/ 91 w 299"/>
                  <a:gd name="T65" fmla="*/ 11 h 1089"/>
                  <a:gd name="T66" fmla="*/ 119 w 299"/>
                  <a:gd name="T67" fmla="*/ 3 h 1089"/>
                  <a:gd name="T68" fmla="*/ 150 w 299"/>
                  <a:gd name="T69" fmla="*/ 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99" h="1089">
                    <a:moveTo>
                      <a:pt x="150" y="0"/>
                    </a:moveTo>
                    <a:lnTo>
                      <a:pt x="180" y="3"/>
                    </a:lnTo>
                    <a:lnTo>
                      <a:pt x="208" y="11"/>
                    </a:lnTo>
                    <a:lnTo>
                      <a:pt x="232" y="26"/>
                    </a:lnTo>
                    <a:lnTo>
                      <a:pt x="255" y="43"/>
                    </a:lnTo>
                    <a:lnTo>
                      <a:pt x="273" y="66"/>
                    </a:lnTo>
                    <a:lnTo>
                      <a:pt x="287" y="91"/>
                    </a:lnTo>
                    <a:lnTo>
                      <a:pt x="295" y="119"/>
                    </a:lnTo>
                    <a:lnTo>
                      <a:pt x="299" y="149"/>
                    </a:lnTo>
                    <a:lnTo>
                      <a:pt x="299" y="940"/>
                    </a:lnTo>
                    <a:lnTo>
                      <a:pt x="295" y="970"/>
                    </a:lnTo>
                    <a:lnTo>
                      <a:pt x="287" y="998"/>
                    </a:lnTo>
                    <a:lnTo>
                      <a:pt x="273" y="1024"/>
                    </a:lnTo>
                    <a:lnTo>
                      <a:pt x="255" y="1046"/>
                    </a:lnTo>
                    <a:lnTo>
                      <a:pt x="232" y="1065"/>
                    </a:lnTo>
                    <a:lnTo>
                      <a:pt x="208" y="1078"/>
                    </a:lnTo>
                    <a:lnTo>
                      <a:pt x="180" y="1086"/>
                    </a:lnTo>
                    <a:lnTo>
                      <a:pt x="150" y="1089"/>
                    </a:lnTo>
                    <a:lnTo>
                      <a:pt x="119" y="1086"/>
                    </a:lnTo>
                    <a:lnTo>
                      <a:pt x="91" y="1078"/>
                    </a:lnTo>
                    <a:lnTo>
                      <a:pt x="66" y="1065"/>
                    </a:lnTo>
                    <a:lnTo>
                      <a:pt x="43" y="1046"/>
                    </a:lnTo>
                    <a:lnTo>
                      <a:pt x="26" y="1024"/>
                    </a:lnTo>
                    <a:lnTo>
                      <a:pt x="11" y="998"/>
                    </a:lnTo>
                    <a:lnTo>
                      <a:pt x="3" y="970"/>
                    </a:lnTo>
                    <a:lnTo>
                      <a:pt x="0" y="940"/>
                    </a:lnTo>
                    <a:lnTo>
                      <a:pt x="0" y="149"/>
                    </a:lnTo>
                    <a:lnTo>
                      <a:pt x="3" y="119"/>
                    </a:lnTo>
                    <a:lnTo>
                      <a:pt x="11" y="91"/>
                    </a:lnTo>
                    <a:lnTo>
                      <a:pt x="26" y="66"/>
                    </a:lnTo>
                    <a:lnTo>
                      <a:pt x="43" y="43"/>
                    </a:lnTo>
                    <a:lnTo>
                      <a:pt x="66" y="26"/>
                    </a:lnTo>
                    <a:lnTo>
                      <a:pt x="91" y="11"/>
                    </a:lnTo>
                    <a:lnTo>
                      <a:pt x="119" y="3"/>
                    </a:lnTo>
                    <a:lnTo>
                      <a:pt x="1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1" name="Freeform 86"/>
              <p:cNvSpPr>
                <a:spLocks/>
              </p:cNvSpPr>
              <p:nvPr/>
            </p:nvSpPr>
            <p:spPr bwMode="auto">
              <a:xfrm>
                <a:off x="-985838" y="2455863"/>
                <a:ext cx="158750" cy="158750"/>
              </a:xfrm>
              <a:custGeom>
                <a:avLst/>
                <a:gdLst>
                  <a:gd name="T0" fmla="*/ 1064 w 1095"/>
                  <a:gd name="T1" fmla="*/ 0 h 1101"/>
                  <a:gd name="T2" fmla="*/ 1084 w 1095"/>
                  <a:gd name="T3" fmla="*/ 9 h 1101"/>
                  <a:gd name="T4" fmla="*/ 1095 w 1095"/>
                  <a:gd name="T5" fmla="*/ 30 h 1101"/>
                  <a:gd name="T6" fmla="*/ 1091 w 1095"/>
                  <a:gd name="T7" fmla="*/ 52 h 1101"/>
                  <a:gd name="T8" fmla="*/ 1082 w 1095"/>
                  <a:gd name="T9" fmla="*/ 64 h 1101"/>
                  <a:gd name="T10" fmla="*/ 1068 w 1095"/>
                  <a:gd name="T11" fmla="*/ 80 h 1101"/>
                  <a:gd name="T12" fmla="*/ 1041 w 1095"/>
                  <a:gd name="T13" fmla="*/ 109 h 1101"/>
                  <a:gd name="T14" fmla="*/ 1003 w 1095"/>
                  <a:gd name="T15" fmla="*/ 151 h 1101"/>
                  <a:gd name="T16" fmla="*/ 954 w 1095"/>
                  <a:gd name="T17" fmla="*/ 204 h 1101"/>
                  <a:gd name="T18" fmla="*/ 898 w 1095"/>
                  <a:gd name="T19" fmla="*/ 266 h 1101"/>
                  <a:gd name="T20" fmla="*/ 836 w 1095"/>
                  <a:gd name="T21" fmla="*/ 334 h 1101"/>
                  <a:gd name="T22" fmla="*/ 769 w 1095"/>
                  <a:gd name="T23" fmla="*/ 408 h 1101"/>
                  <a:gd name="T24" fmla="*/ 698 w 1095"/>
                  <a:gd name="T25" fmla="*/ 486 h 1101"/>
                  <a:gd name="T26" fmla="*/ 627 w 1095"/>
                  <a:gd name="T27" fmla="*/ 565 h 1101"/>
                  <a:gd name="T28" fmla="*/ 555 w 1095"/>
                  <a:gd name="T29" fmla="*/ 644 h 1101"/>
                  <a:gd name="T30" fmla="*/ 484 w 1095"/>
                  <a:gd name="T31" fmla="*/ 722 h 1101"/>
                  <a:gd name="T32" fmla="*/ 416 w 1095"/>
                  <a:gd name="T33" fmla="*/ 796 h 1101"/>
                  <a:gd name="T34" fmla="*/ 354 w 1095"/>
                  <a:gd name="T35" fmla="*/ 866 h 1101"/>
                  <a:gd name="T36" fmla="*/ 297 w 1095"/>
                  <a:gd name="T37" fmla="*/ 927 h 1101"/>
                  <a:gd name="T38" fmla="*/ 249 w 1095"/>
                  <a:gd name="T39" fmla="*/ 981 h 1101"/>
                  <a:gd name="T40" fmla="*/ 211 w 1095"/>
                  <a:gd name="T41" fmla="*/ 1024 h 1101"/>
                  <a:gd name="T42" fmla="*/ 183 w 1095"/>
                  <a:gd name="T43" fmla="*/ 1054 h 1101"/>
                  <a:gd name="T44" fmla="*/ 167 w 1095"/>
                  <a:gd name="T45" fmla="*/ 1071 h 1101"/>
                  <a:gd name="T46" fmla="*/ 148 w 1095"/>
                  <a:gd name="T47" fmla="*/ 1087 h 1101"/>
                  <a:gd name="T48" fmla="*/ 107 w 1095"/>
                  <a:gd name="T49" fmla="*/ 1101 h 1101"/>
                  <a:gd name="T50" fmla="*/ 65 w 1095"/>
                  <a:gd name="T51" fmla="*/ 1097 h 1101"/>
                  <a:gd name="T52" fmla="*/ 28 w 1095"/>
                  <a:gd name="T53" fmla="*/ 1073 h 1101"/>
                  <a:gd name="T54" fmla="*/ 5 w 1095"/>
                  <a:gd name="T55" fmla="*/ 1035 h 1101"/>
                  <a:gd name="T56" fmla="*/ 0 w 1095"/>
                  <a:gd name="T57" fmla="*/ 993 h 1101"/>
                  <a:gd name="T58" fmla="*/ 13 w 1095"/>
                  <a:gd name="T59" fmla="*/ 952 h 1101"/>
                  <a:gd name="T60" fmla="*/ 30 w 1095"/>
                  <a:gd name="T61" fmla="*/ 932 h 1101"/>
                  <a:gd name="T62" fmla="*/ 46 w 1095"/>
                  <a:gd name="T63" fmla="*/ 917 h 1101"/>
                  <a:gd name="T64" fmla="*/ 76 w 1095"/>
                  <a:gd name="T65" fmla="*/ 890 h 1101"/>
                  <a:gd name="T66" fmla="*/ 120 w 1095"/>
                  <a:gd name="T67" fmla="*/ 850 h 1101"/>
                  <a:gd name="T68" fmla="*/ 172 w 1095"/>
                  <a:gd name="T69" fmla="*/ 801 h 1101"/>
                  <a:gd name="T70" fmla="*/ 233 w 1095"/>
                  <a:gd name="T71" fmla="*/ 745 h 1101"/>
                  <a:gd name="T72" fmla="*/ 303 w 1095"/>
                  <a:gd name="T73" fmla="*/ 682 h 1101"/>
                  <a:gd name="T74" fmla="*/ 376 w 1095"/>
                  <a:gd name="T75" fmla="*/ 614 h 1101"/>
                  <a:gd name="T76" fmla="*/ 453 w 1095"/>
                  <a:gd name="T77" fmla="*/ 542 h 1101"/>
                  <a:gd name="T78" fmla="*/ 532 w 1095"/>
                  <a:gd name="T79" fmla="*/ 471 h 1101"/>
                  <a:gd name="T80" fmla="*/ 610 w 1095"/>
                  <a:gd name="T81" fmla="*/ 398 h 1101"/>
                  <a:gd name="T82" fmla="*/ 688 w 1095"/>
                  <a:gd name="T83" fmla="*/ 327 h 1101"/>
                  <a:gd name="T84" fmla="*/ 761 w 1095"/>
                  <a:gd name="T85" fmla="*/ 260 h 1101"/>
                  <a:gd name="T86" fmla="*/ 829 w 1095"/>
                  <a:gd name="T87" fmla="*/ 196 h 1101"/>
                  <a:gd name="T88" fmla="*/ 890 w 1095"/>
                  <a:gd name="T89" fmla="*/ 140 h 1101"/>
                  <a:gd name="T90" fmla="*/ 943 w 1095"/>
                  <a:gd name="T91" fmla="*/ 92 h 1101"/>
                  <a:gd name="T92" fmla="*/ 985 w 1095"/>
                  <a:gd name="T93" fmla="*/ 53 h 1101"/>
                  <a:gd name="T94" fmla="*/ 1015 w 1095"/>
                  <a:gd name="T95" fmla="*/ 26 h 1101"/>
                  <a:gd name="T96" fmla="*/ 1031 w 1095"/>
                  <a:gd name="T97" fmla="*/ 11 h 1101"/>
                  <a:gd name="T98" fmla="*/ 1042 w 1095"/>
                  <a:gd name="T99" fmla="*/ 3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95" h="1101">
                    <a:moveTo>
                      <a:pt x="1052" y="0"/>
                    </a:moveTo>
                    <a:lnTo>
                      <a:pt x="1064" y="0"/>
                    </a:lnTo>
                    <a:lnTo>
                      <a:pt x="1074" y="3"/>
                    </a:lnTo>
                    <a:lnTo>
                      <a:pt x="1084" y="9"/>
                    </a:lnTo>
                    <a:lnTo>
                      <a:pt x="1091" y="19"/>
                    </a:lnTo>
                    <a:lnTo>
                      <a:pt x="1095" y="30"/>
                    </a:lnTo>
                    <a:lnTo>
                      <a:pt x="1095" y="41"/>
                    </a:lnTo>
                    <a:lnTo>
                      <a:pt x="1091" y="52"/>
                    </a:lnTo>
                    <a:lnTo>
                      <a:pt x="1084" y="62"/>
                    </a:lnTo>
                    <a:lnTo>
                      <a:pt x="1082" y="64"/>
                    </a:lnTo>
                    <a:lnTo>
                      <a:pt x="1077" y="69"/>
                    </a:lnTo>
                    <a:lnTo>
                      <a:pt x="1068" y="80"/>
                    </a:lnTo>
                    <a:lnTo>
                      <a:pt x="1055" y="93"/>
                    </a:lnTo>
                    <a:lnTo>
                      <a:pt x="1041" y="109"/>
                    </a:lnTo>
                    <a:lnTo>
                      <a:pt x="1022" y="129"/>
                    </a:lnTo>
                    <a:lnTo>
                      <a:pt x="1003" y="151"/>
                    </a:lnTo>
                    <a:lnTo>
                      <a:pt x="979" y="176"/>
                    </a:lnTo>
                    <a:lnTo>
                      <a:pt x="954" y="204"/>
                    </a:lnTo>
                    <a:lnTo>
                      <a:pt x="927" y="235"/>
                    </a:lnTo>
                    <a:lnTo>
                      <a:pt x="898" y="266"/>
                    </a:lnTo>
                    <a:lnTo>
                      <a:pt x="867" y="299"/>
                    </a:lnTo>
                    <a:lnTo>
                      <a:pt x="836" y="334"/>
                    </a:lnTo>
                    <a:lnTo>
                      <a:pt x="803" y="371"/>
                    </a:lnTo>
                    <a:lnTo>
                      <a:pt x="769" y="408"/>
                    </a:lnTo>
                    <a:lnTo>
                      <a:pt x="734" y="447"/>
                    </a:lnTo>
                    <a:lnTo>
                      <a:pt x="698" y="486"/>
                    </a:lnTo>
                    <a:lnTo>
                      <a:pt x="663" y="526"/>
                    </a:lnTo>
                    <a:lnTo>
                      <a:pt x="627" y="565"/>
                    </a:lnTo>
                    <a:lnTo>
                      <a:pt x="591" y="605"/>
                    </a:lnTo>
                    <a:lnTo>
                      <a:pt x="555" y="644"/>
                    </a:lnTo>
                    <a:lnTo>
                      <a:pt x="518" y="684"/>
                    </a:lnTo>
                    <a:lnTo>
                      <a:pt x="484" y="722"/>
                    </a:lnTo>
                    <a:lnTo>
                      <a:pt x="449" y="760"/>
                    </a:lnTo>
                    <a:lnTo>
                      <a:pt x="416" y="796"/>
                    </a:lnTo>
                    <a:lnTo>
                      <a:pt x="384" y="832"/>
                    </a:lnTo>
                    <a:lnTo>
                      <a:pt x="354" y="866"/>
                    </a:lnTo>
                    <a:lnTo>
                      <a:pt x="325" y="898"/>
                    </a:lnTo>
                    <a:lnTo>
                      <a:pt x="297" y="927"/>
                    </a:lnTo>
                    <a:lnTo>
                      <a:pt x="273" y="955"/>
                    </a:lnTo>
                    <a:lnTo>
                      <a:pt x="249" y="981"/>
                    </a:lnTo>
                    <a:lnTo>
                      <a:pt x="228" y="1003"/>
                    </a:lnTo>
                    <a:lnTo>
                      <a:pt x="211" y="1024"/>
                    </a:lnTo>
                    <a:lnTo>
                      <a:pt x="195" y="1041"/>
                    </a:lnTo>
                    <a:lnTo>
                      <a:pt x="183" y="1054"/>
                    </a:lnTo>
                    <a:lnTo>
                      <a:pt x="173" y="1065"/>
                    </a:lnTo>
                    <a:lnTo>
                      <a:pt x="167" y="1071"/>
                    </a:lnTo>
                    <a:lnTo>
                      <a:pt x="165" y="1073"/>
                    </a:lnTo>
                    <a:lnTo>
                      <a:pt x="148" y="1087"/>
                    </a:lnTo>
                    <a:lnTo>
                      <a:pt x="128" y="1097"/>
                    </a:lnTo>
                    <a:lnTo>
                      <a:pt x="107" y="1101"/>
                    </a:lnTo>
                    <a:lnTo>
                      <a:pt x="86" y="1101"/>
                    </a:lnTo>
                    <a:lnTo>
                      <a:pt x="65" y="1097"/>
                    </a:lnTo>
                    <a:lnTo>
                      <a:pt x="45" y="1087"/>
                    </a:lnTo>
                    <a:lnTo>
                      <a:pt x="28" y="1073"/>
                    </a:lnTo>
                    <a:lnTo>
                      <a:pt x="13" y="1055"/>
                    </a:lnTo>
                    <a:lnTo>
                      <a:pt x="5" y="1035"/>
                    </a:lnTo>
                    <a:lnTo>
                      <a:pt x="0" y="1015"/>
                    </a:lnTo>
                    <a:lnTo>
                      <a:pt x="0" y="993"/>
                    </a:lnTo>
                    <a:lnTo>
                      <a:pt x="5" y="972"/>
                    </a:lnTo>
                    <a:lnTo>
                      <a:pt x="13" y="952"/>
                    </a:lnTo>
                    <a:lnTo>
                      <a:pt x="28" y="935"/>
                    </a:lnTo>
                    <a:lnTo>
                      <a:pt x="30" y="932"/>
                    </a:lnTo>
                    <a:lnTo>
                      <a:pt x="36" y="926"/>
                    </a:lnTo>
                    <a:lnTo>
                      <a:pt x="46" y="917"/>
                    </a:lnTo>
                    <a:lnTo>
                      <a:pt x="60" y="905"/>
                    </a:lnTo>
                    <a:lnTo>
                      <a:pt x="76" y="890"/>
                    </a:lnTo>
                    <a:lnTo>
                      <a:pt x="97" y="871"/>
                    </a:lnTo>
                    <a:lnTo>
                      <a:pt x="120" y="850"/>
                    </a:lnTo>
                    <a:lnTo>
                      <a:pt x="145" y="827"/>
                    </a:lnTo>
                    <a:lnTo>
                      <a:pt x="172" y="801"/>
                    </a:lnTo>
                    <a:lnTo>
                      <a:pt x="202" y="774"/>
                    </a:lnTo>
                    <a:lnTo>
                      <a:pt x="233" y="745"/>
                    </a:lnTo>
                    <a:lnTo>
                      <a:pt x="267" y="714"/>
                    </a:lnTo>
                    <a:lnTo>
                      <a:pt x="303" y="682"/>
                    </a:lnTo>
                    <a:lnTo>
                      <a:pt x="339" y="649"/>
                    </a:lnTo>
                    <a:lnTo>
                      <a:pt x="376" y="614"/>
                    </a:lnTo>
                    <a:lnTo>
                      <a:pt x="414" y="579"/>
                    </a:lnTo>
                    <a:lnTo>
                      <a:pt x="453" y="542"/>
                    </a:lnTo>
                    <a:lnTo>
                      <a:pt x="493" y="507"/>
                    </a:lnTo>
                    <a:lnTo>
                      <a:pt x="532" y="471"/>
                    </a:lnTo>
                    <a:lnTo>
                      <a:pt x="571" y="434"/>
                    </a:lnTo>
                    <a:lnTo>
                      <a:pt x="610" y="398"/>
                    </a:lnTo>
                    <a:lnTo>
                      <a:pt x="650" y="362"/>
                    </a:lnTo>
                    <a:lnTo>
                      <a:pt x="688" y="327"/>
                    </a:lnTo>
                    <a:lnTo>
                      <a:pt x="725" y="293"/>
                    </a:lnTo>
                    <a:lnTo>
                      <a:pt x="761" y="260"/>
                    </a:lnTo>
                    <a:lnTo>
                      <a:pt x="796" y="227"/>
                    </a:lnTo>
                    <a:lnTo>
                      <a:pt x="829" y="196"/>
                    </a:lnTo>
                    <a:lnTo>
                      <a:pt x="861" y="167"/>
                    </a:lnTo>
                    <a:lnTo>
                      <a:pt x="890" y="140"/>
                    </a:lnTo>
                    <a:lnTo>
                      <a:pt x="918" y="115"/>
                    </a:lnTo>
                    <a:lnTo>
                      <a:pt x="943" y="92"/>
                    </a:lnTo>
                    <a:lnTo>
                      <a:pt x="966" y="71"/>
                    </a:lnTo>
                    <a:lnTo>
                      <a:pt x="985" y="53"/>
                    </a:lnTo>
                    <a:lnTo>
                      <a:pt x="1002" y="38"/>
                    </a:lnTo>
                    <a:lnTo>
                      <a:pt x="1015" y="26"/>
                    </a:lnTo>
                    <a:lnTo>
                      <a:pt x="1024" y="17"/>
                    </a:lnTo>
                    <a:lnTo>
                      <a:pt x="1031" y="11"/>
                    </a:lnTo>
                    <a:lnTo>
                      <a:pt x="1033" y="9"/>
                    </a:lnTo>
                    <a:lnTo>
                      <a:pt x="1042" y="3"/>
                    </a:lnTo>
                    <a:lnTo>
                      <a:pt x="10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4" name="TextBox 94"/>
            <p:cNvSpPr txBox="1"/>
            <p:nvPr/>
          </p:nvSpPr>
          <p:spPr>
            <a:xfrm>
              <a:off x="9142412" y="4370687"/>
              <a:ext cx="16845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kern="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Grandes </a:t>
              </a:r>
              <a:r>
                <a:rPr lang="en-US" sz="1400" kern="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Implantações</a:t>
              </a:r>
              <a:endParaRPr lang="en-US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1" name="TextBox 94"/>
          <p:cNvSpPr txBox="1"/>
          <p:nvPr/>
        </p:nvSpPr>
        <p:spPr>
          <a:xfrm>
            <a:off x="8173102" y="5901220"/>
            <a:ext cx="1684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Mudanças</a:t>
            </a:r>
            <a:endParaRPr lang="en-US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94"/>
          <p:cNvSpPr txBox="1"/>
          <p:nvPr/>
        </p:nvSpPr>
        <p:spPr>
          <a:xfrm>
            <a:off x="6100186" y="6228994"/>
            <a:ext cx="1684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endParaRPr lang="en-US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028589" y="5089824"/>
            <a:ext cx="1684568" cy="1386591"/>
            <a:chOff x="3028589" y="5089824"/>
            <a:chExt cx="1684568" cy="1386591"/>
          </a:xfrm>
        </p:grpSpPr>
        <p:sp>
          <p:nvSpPr>
            <p:cNvPr id="271" name="Freeform 102">
              <a:hlinkClick r:id="rId8" action="ppaction://hlinksldjump"/>
            </p:cNvPr>
            <p:cNvSpPr>
              <a:spLocks noEditPoints="1"/>
            </p:cNvSpPr>
            <p:nvPr/>
          </p:nvSpPr>
          <p:spPr bwMode="auto">
            <a:xfrm>
              <a:off x="3183672" y="5089824"/>
              <a:ext cx="796687" cy="896116"/>
            </a:xfrm>
            <a:custGeom>
              <a:avLst/>
              <a:gdLst>
                <a:gd name="T0" fmla="*/ 2363 w 3010"/>
                <a:gd name="T1" fmla="*/ 2515 h 3384"/>
                <a:gd name="T2" fmla="*/ 2175 w 3010"/>
                <a:gd name="T3" fmla="*/ 2631 h 3384"/>
                <a:gd name="T4" fmla="*/ 2182 w 3010"/>
                <a:gd name="T5" fmla="*/ 2426 h 3384"/>
                <a:gd name="T6" fmla="*/ 234 w 3010"/>
                <a:gd name="T7" fmla="*/ 2589 h 3384"/>
                <a:gd name="T8" fmla="*/ 25 w 3010"/>
                <a:gd name="T9" fmla="*/ 2544 h 3384"/>
                <a:gd name="T10" fmla="*/ 224 w 3010"/>
                <a:gd name="T11" fmla="*/ 2426 h 3384"/>
                <a:gd name="T12" fmla="*/ 2005 w 3010"/>
                <a:gd name="T13" fmla="*/ 2408 h 3384"/>
                <a:gd name="T14" fmla="*/ 2101 w 3010"/>
                <a:gd name="T15" fmla="*/ 3201 h 3384"/>
                <a:gd name="T16" fmla="*/ 1686 w 3010"/>
                <a:gd name="T17" fmla="*/ 2329 h 3384"/>
                <a:gd name="T18" fmla="*/ 721 w 3010"/>
                <a:gd name="T19" fmla="*/ 2330 h 3384"/>
                <a:gd name="T20" fmla="*/ 306 w 3010"/>
                <a:gd name="T21" fmla="*/ 3201 h 3384"/>
                <a:gd name="T22" fmla="*/ 401 w 3010"/>
                <a:gd name="T23" fmla="*/ 2408 h 3384"/>
                <a:gd name="T24" fmla="*/ 1203 w 3010"/>
                <a:gd name="T25" fmla="*/ 2109 h 3384"/>
                <a:gd name="T26" fmla="*/ 1535 w 3010"/>
                <a:gd name="T27" fmla="*/ 2244 h 3384"/>
                <a:gd name="T28" fmla="*/ 1674 w 3010"/>
                <a:gd name="T29" fmla="*/ 2569 h 3384"/>
                <a:gd name="T30" fmla="*/ 781 w 3010"/>
                <a:gd name="T31" fmla="*/ 2367 h 3384"/>
                <a:gd name="T32" fmla="*/ 1045 w 3010"/>
                <a:gd name="T33" fmla="*/ 2136 h 3384"/>
                <a:gd name="T34" fmla="*/ 2258 w 3010"/>
                <a:gd name="T35" fmla="*/ 2107 h 3384"/>
                <a:gd name="T36" fmla="*/ 2307 w 3010"/>
                <a:gd name="T37" fmla="*/ 2269 h 3384"/>
                <a:gd name="T38" fmla="*/ 2155 w 3010"/>
                <a:gd name="T39" fmla="*/ 2348 h 3384"/>
                <a:gd name="T40" fmla="*/ 2045 w 3010"/>
                <a:gd name="T41" fmla="*/ 2217 h 3384"/>
                <a:gd name="T42" fmla="*/ 2155 w 3010"/>
                <a:gd name="T43" fmla="*/ 2087 h 3384"/>
                <a:gd name="T44" fmla="*/ 337 w 3010"/>
                <a:gd name="T45" fmla="*/ 2143 h 3384"/>
                <a:gd name="T46" fmla="*/ 320 w 3010"/>
                <a:gd name="T47" fmla="*/ 2311 h 3384"/>
                <a:gd name="T48" fmla="*/ 149 w 3010"/>
                <a:gd name="T49" fmla="*/ 2328 h 3384"/>
                <a:gd name="T50" fmla="*/ 100 w 3010"/>
                <a:gd name="T51" fmla="*/ 2166 h 3384"/>
                <a:gd name="T52" fmla="*/ 1776 w 3010"/>
                <a:gd name="T53" fmla="*/ 1842 h 3384"/>
                <a:gd name="T54" fmla="*/ 1967 w 3010"/>
                <a:gd name="T55" fmla="*/ 1971 h 3384"/>
                <a:gd name="T56" fmla="*/ 1907 w 3010"/>
                <a:gd name="T57" fmla="*/ 2191 h 3384"/>
                <a:gd name="T58" fmla="*/ 1675 w 3010"/>
                <a:gd name="T59" fmla="*/ 2211 h 3384"/>
                <a:gd name="T60" fmla="*/ 1577 w 3010"/>
                <a:gd name="T61" fmla="*/ 2005 h 3384"/>
                <a:gd name="T62" fmla="*/ 1741 w 3010"/>
                <a:gd name="T63" fmla="*/ 1845 h 3384"/>
                <a:gd name="T64" fmla="*/ 785 w 3010"/>
                <a:gd name="T65" fmla="*/ 1912 h 3384"/>
                <a:gd name="T66" fmla="*/ 805 w 3010"/>
                <a:gd name="T67" fmla="*/ 2140 h 3384"/>
                <a:gd name="T68" fmla="*/ 593 w 3010"/>
                <a:gd name="T69" fmla="*/ 2235 h 3384"/>
                <a:gd name="T70" fmla="*/ 430 w 3010"/>
                <a:gd name="T71" fmla="*/ 2076 h 3384"/>
                <a:gd name="T72" fmla="*/ 528 w 3010"/>
                <a:gd name="T73" fmla="*/ 1869 h 3384"/>
                <a:gd name="T74" fmla="*/ 1329 w 3010"/>
                <a:gd name="T75" fmla="*/ 1474 h 3384"/>
                <a:gd name="T76" fmla="*/ 1499 w 3010"/>
                <a:gd name="T77" fmla="*/ 1696 h 3384"/>
                <a:gd name="T78" fmla="*/ 1400 w 3010"/>
                <a:gd name="T79" fmla="*/ 1960 h 3384"/>
                <a:gd name="T80" fmla="*/ 1116 w 3010"/>
                <a:gd name="T81" fmla="*/ 2020 h 3384"/>
                <a:gd name="T82" fmla="*/ 916 w 3010"/>
                <a:gd name="T83" fmla="*/ 1823 h 3384"/>
                <a:gd name="T84" fmla="*/ 977 w 3010"/>
                <a:gd name="T85" fmla="*/ 1547 h 3384"/>
                <a:gd name="T86" fmla="*/ 1484 w 3010"/>
                <a:gd name="T87" fmla="*/ 120 h 3384"/>
                <a:gd name="T88" fmla="*/ 1288 w 3010"/>
                <a:gd name="T89" fmla="*/ 236 h 3384"/>
                <a:gd name="T90" fmla="*/ 1288 w 3010"/>
                <a:gd name="T91" fmla="*/ 980 h 3384"/>
                <a:gd name="T92" fmla="*/ 1484 w 3010"/>
                <a:gd name="T93" fmla="*/ 1097 h 3384"/>
                <a:gd name="T94" fmla="*/ 2769 w 3010"/>
                <a:gd name="T95" fmla="*/ 1073 h 3384"/>
                <a:gd name="T96" fmla="*/ 2888 w 3010"/>
                <a:gd name="T97" fmla="*/ 882 h 3384"/>
                <a:gd name="T98" fmla="*/ 2797 w 3010"/>
                <a:gd name="T99" fmla="*/ 161 h 3384"/>
                <a:gd name="T100" fmla="*/ 2668 w 3010"/>
                <a:gd name="T101" fmla="*/ 0 h 3384"/>
                <a:gd name="T102" fmla="*/ 2939 w 3010"/>
                <a:gd name="T103" fmla="*/ 130 h 3384"/>
                <a:gd name="T104" fmla="*/ 3007 w 3010"/>
                <a:gd name="T105" fmla="*/ 928 h 3384"/>
                <a:gd name="T106" fmla="*/ 2840 w 3010"/>
                <a:gd name="T107" fmla="*/ 1170 h 3384"/>
                <a:gd name="T108" fmla="*/ 1604 w 3010"/>
                <a:gd name="T109" fmla="*/ 1216 h 3384"/>
                <a:gd name="T110" fmla="*/ 1242 w 3010"/>
                <a:gd name="T111" fmla="*/ 1118 h 3384"/>
                <a:gd name="T112" fmla="*/ 1143 w 3010"/>
                <a:gd name="T113" fmla="*/ 334 h 3384"/>
                <a:gd name="T114" fmla="*/ 1275 w 3010"/>
                <a:gd name="T115" fmla="*/ 70 h 3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10" h="3384">
                  <a:moveTo>
                    <a:pt x="2182" y="2426"/>
                  </a:moveTo>
                  <a:lnTo>
                    <a:pt x="2218" y="2428"/>
                  </a:lnTo>
                  <a:lnTo>
                    <a:pt x="2253" y="2438"/>
                  </a:lnTo>
                  <a:lnTo>
                    <a:pt x="2285" y="2451"/>
                  </a:lnTo>
                  <a:lnTo>
                    <a:pt x="2315" y="2468"/>
                  </a:lnTo>
                  <a:lnTo>
                    <a:pt x="2340" y="2490"/>
                  </a:lnTo>
                  <a:lnTo>
                    <a:pt x="2363" y="2515"/>
                  </a:lnTo>
                  <a:lnTo>
                    <a:pt x="2381" y="2544"/>
                  </a:lnTo>
                  <a:lnTo>
                    <a:pt x="2394" y="2576"/>
                  </a:lnTo>
                  <a:lnTo>
                    <a:pt x="2403" y="2610"/>
                  </a:lnTo>
                  <a:lnTo>
                    <a:pt x="2406" y="2645"/>
                  </a:lnTo>
                  <a:lnTo>
                    <a:pt x="2406" y="3047"/>
                  </a:lnTo>
                  <a:lnTo>
                    <a:pt x="2175" y="3047"/>
                  </a:lnTo>
                  <a:lnTo>
                    <a:pt x="2175" y="2631"/>
                  </a:lnTo>
                  <a:lnTo>
                    <a:pt x="2172" y="2589"/>
                  </a:lnTo>
                  <a:lnTo>
                    <a:pt x="2165" y="2548"/>
                  </a:lnTo>
                  <a:lnTo>
                    <a:pt x="2153" y="2509"/>
                  </a:lnTo>
                  <a:lnTo>
                    <a:pt x="2137" y="2471"/>
                  </a:lnTo>
                  <a:lnTo>
                    <a:pt x="2118" y="2435"/>
                  </a:lnTo>
                  <a:lnTo>
                    <a:pt x="2150" y="2428"/>
                  </a:lnTo>
                  <a:lnTo>
                    <a:pt x="2182" y="2426"/>
                  </a:lnTo>
                  <a:close/>
                  <a:moveTo>
                    <a:pt x="224" y="2426"/>
                  </a:moveTo>
                  <a:lnTo>
                    <a:pt x="257" y="2428"/>
                  </a:lnTo>
                  <a:lnTo>
                    <a:pt x="287" y="2435"/>
                  </a:lnTo>
                  <a:lnTo>
                    <a:pt x="269" y="2471"/>
                  </a:lnTo>
                  <a:lnTo>
                    <a:pt x="253" y="2509"/>
                  </a:lnTo>
                  <a:lnTo>
                    <a:pt x="241" y="2548"/>
                  </a:lnTo>
                  <a:lnTo>
                    <a:pt x="234" y="2589"/>
                  </a:lnTo>
                  <a:lnTo>
                    <a:pt x="232" y="2631"/>
                  </a:lnTo>
                  <a:lnTo>
                    <a:pt x="232" y="3047"/>
                  </a:lnTo>
                  <a:lnTo>
                    <a:pt x="0" y="3047"/>
                  </a:lnTo>
                  <a:lnTo>
                    <a:pt x="0" y="2645"/>
                  </a:lnTo>
                  <a:lnTo>
                    <a:pt x="3" y="2610"/>
                  </a:lnTo>
                  <a:lnTo>
                    <a:pt x="11" y="2576"/>
                  </a:lnTo>
                  <a:lnTo>
                    <a:pt x="25" y="2544"/>
                  </a:lnTo>
                  <a:lnTo>
                    <a:pt x="44" y="2515"/>
                  </a:lnTo>
                  <a:lnTo>
                    <a:pt x="66" y="2490"/>
                  </a:lnTo>
                  <a:lnTo>
                    <a:pt x="92" y="2468"/>
                  </a:lnTo>
                  <a:lnTo>
                    <a:pt x="122" y="2450"/>
                  </a:lnTo>
                  <a:lnTo>
                    <a:pt x="154" y="2436"/>
                  </a:lnTo>
                  <a:lnTo>
                    <a:pt x="189" y="2428"/>
                  </a:lnTo>
                  <a:lnTo>
                    <a:pt x="224" y="2426"/>
                  </a:lnTo>
                  <a:close/>
                  <a:moveTo>
                    <a:pt x="1776" y="2314"/>
                  </a:moveTo>
                  <a:lnTo>
                    <a:pt x="1820" y="2318"/>
                  </a:lnTo>
                  <a:lnTo>
                    <a:pt x="1862" y="2326"/>
                  </a:lnTo>
                  <a:lnTo>
                    <a:pt x="1902" y="2339"/>
                  </a:lnTo>
                  <a:lnTo>
                    <a:pt x="1940" y="2358"/>
                  </a:lnTo>
                  <a:lnTo>
                    <a:pt x="1975" y="2380"/>
                  </a:lnTo>
                  <a:lnTo>
                    <a:pt x="2005" y="2408"/>
                  </a:lnTo>
                  <a:lnTo>
                    <a:pt x="2032" y="2438"/>
                  </a:lnTo>
                  <a:lnTo>
                    <a:pt x="2055" y="2471"/>
                  </a:lnTo>
                  <a:lnTo>
                    <a:pt x="2074" y="2508"/>
                  </a:lnTo>
                  <a:lnTo>
                    <a:pt x="2089" y="2547"/>
                  </a:lnTo>
                  <a:lnTo>
                    <a:pt x="2097" y="2588"/>
                  </a:lnTo>
                  <a:lnTo>
                    <a:pt x="2101" y="2631"/>
                  </a:lnTo>
                  <a:lnTo>
                    <a:pt x="2101" y="3201"/>
                  </a:lnTo>
                  <a:lnTo>
                    <a:pt x="1747" y="3201"/>
                  </a:lnTo>
                  <a:lnTo>
                    <a:pt x="1747" y="2569"/>
                  </a:lnTo>
                  <a:lnTo>
                    <a:pt x="1744" y="2517"/>
                  </a:lnTo>
                  <a:lnTo>
                    <a:pt x="1735" y="2467"/>
                  </a:lnTo>
                  <a:lnTo>
                    <a:pt x="1723" y="2420"/>
                  </a:lnTo>
                  <a:lnTo>
                    <a:pt x="1706" y="2373"/>
                  </a:lnTo>
                  <a:lnTo>
                    <a:pt x="1686" y="2329"/>
                  </a:lnTo>
                  <a:lnTo>
                    <a:pt x="1714" y="2322"/>
                  </a:lnTo>
                  <a:lnTo>
                    <a:pt x="1745" y="2317"/>
                  </a:lnTo>
                  <a:lnTo>
                    <a:pt x="1776" y="2314"/>
                  </a:lnTo>
                  <a:close/>
                  <a:moveTo>
                    <a:pt x="630" y="2314"/>
                  </a:moveTo>
                  <a:lnTo>
                    <a:pt x="661" y="2317"/>
                  </a:lnTo>
                  <a:lnTo>
                    <a:pt x="691" y="2322"/>
                  </a:lnTo>
                  <a:lnTo>
                    <a:pt x="721" y="2330"/>
                  </a:lnTo>
                  <a:lnTo>
                    <a:pt x="700" y="2374"/>
                  </a:lnTo>
                  <a:lnTo>
                    <a:pt x="682" y="2420"/>
                  </a:lnTo>
                  <a:lnTo>
                    <a:pt x="669" y="2468"/>
                  </a:lnTo>
                  <a:lnTo>
                    <a:pt x="661" y="2517"/>
                  </a:lnTo>
                  <a:lnTo>
                    <a:pt x="659" y="2569"/>
                  </a:lnTo>
                  <a:lnTo>
                    <a:pt x="659" y="3201"/>
                  </a:lnTo>
                  <a:lnTo>
                    <a:pt x="306" y="3201"/>
                  </a:lnTo>
                  <a:lnTo>
                    <a:pt x="306" y="2631"/>
                  </a:lnTo>
                  <a:lnTo>
                    <a:pt x="309" y="2588"/>
                  </a:lnTo>
                  <a:lnTo>
                    <a:pt x="318" y="2547"/>
                  </a:lnTo>
                  <a:lnTo>
                    <a:pt x="332" y="2508"/>
                  </a:lnTo>
                  <a:lnTo>
                    <a:pt x="350" y="2471"/>
                  </a:lnTo>
                  <a:lnTo>
                    <a:pt x="373" y="2438"/>
                  </a:lnTo>
                  <a:lnTo>
                    <a:pt x="401" y="2408"/>
                  </a:lnTo>
                  <a:lnTo>
                    <a:pt x="431" y="2380"/>
                  </a:lnTo>
                  <a:lnTo>
                    <a:pt x="466" y="2358"/>
                  </a:lnTo>
                  <a:lnTo>
                    <a:pt x="504" y="2339"/>
                  </a:lnTo>
                  <a:lnTo>
                    <a:pt x="543" y="2326"/>
                  </a:lnTo>
                  <a:lnTo>
                    <a:pt x="585" y="2318"/>
                  </a:lnTo>
                  <a:lnTo>
                    <a:pt x="630" y="2314"/>
                  </a:lnTo>
                  <a:close/>
                  <a:moveTo>
                    <a:pt x="1203" y="2109"/>
                  </a:moveTo>
                  <a:lnTo>
                    <a:pt x="1258" y="2112"/>
                  </a:lnTo>
                  <a:lnTo>
                    <a:pt x="1310" y="2122"/>
                  </a:lnTo>
                  <a:lnTo>
                    <a:pt x="1362" y="2136"/>
                  </a:lnTo>
                  <a:lnTo>
                    <a:pt x="1410" y="2157"/>
                  </a:lnTo>
                  <a:lnTo>
                    <a:pt x="1455" y="2181"/>
                  </a:lnTo>
                  <a:lnTo>
                    <a:pt x="1497" y="2211"/>
                  </a:lnTo>
                  <a:lnTo>
                    <a:pt x="1535" y="2244"/>
                  </a:lnTo>
                  <a:lnTo>
                    <a:pt x="1570" y="2282"/>
                  </a:lnTo>
                  <a:lnTo>
                    <a:pt x="1600" y="2323"/>
                  </a:lnTo>
                  <a:lnTo>
                    <a:pt x="1625" y="2367"/>
                  </a:lnTo>
                  <a:lnTo>
                    <a:pt x="1646" y="2414"/>
                  </a:lnTo>
                  <a:lnTo>
                    <a:pt x="1661" y="2463"/>
                  </a:lnTo>
                  <a:lnTo>
                    <a:pt x="1670" y="2515"/>
                  </a:lnTo>
                  <a:lnTo>
                    <a:pt x="1674" y="2569"/>
                  </a:lnTo>
                  <a:lnTo>
                    <a:pt x="1674" y="3384"/>
                  </a:lnTo>
                  <a:lnTo>
                    <a:pt x="733" y="3384"/>
                  </a:lnTo>
                  <a:lnTo>
                    <a:pt x="733" y="2569"/>
                  </a:lnTo>
                  <a:lnTo>
                    <a:pt x="737" y="2515"/>
                  </a:lnTo>
                  <a:lnTo>
                    <a:pt x="746" y="2463"/>
                  </a:lnTo>
                  <a:lnTo>
                    <a:pt x="761" y="2414"/>
                  </a:lnTo>
                  <a:lnTo>
                    <a:pt x="781" y="2367"/>
                  </a:lnTo>
                  <a:lnTo>
                    <a:pt x="807" y="2323"/>
                  </a:lnTo>
                  <a:lnTo>
                    <a:pt x="836" y="2282"/>
                  </a:lnTo>
                  <a:lnTo>
                    <a:pt x="871" y="2244"/>
                  </a:lnTo>
                  <a:lnTo>
                    <a:pt x="910" y="2211"/>
                  </a:lnTo>
                  <a:lnTo>
                    <a:pt x="952" y="2181"/>
                  </a:lnTo>
                  <a:lnTo>
                    <a:pt x="997" y="2157"/>
                  </a:lnTo>
                  <a:lnTo>
                    <a:pt x="1045" y="2136"/>
                  </a:lnTo>
                  <a:lnTo>
                    <a:pt x="1095" y="2122"/>
                  </a:lnTo>
                  <a:lnTo>
                    <a:pt x="1149" y="2112"/>
                  </a:lnTo>
                  <a:lnTo>
                    <a:pt x="1203" y="2109"/>
                  </a:lnTo>
                  <a:close/>
                  <a:moveTo>
                    <a:pt x="2182" y="2085"/>
                  </a:moveTo>
                  <a:lnTo>
                    <a:pt x="2210" y="2087"/>
                  </a:lnTo>
                  <a:lnTo>
                    <a:pt x="2235" y="2095"/>
                  </a:lnTo>
                  <a:lnTo>
                    <a:pt x="2258" y="2107"/>
                  </a:lnTo>
                  <a:lnTo>
                    <a:pt x="2278" y="2124"/>
                  </a:lnTo>
                  <a:lnTo>
                    <a:pt x="2295" y="2143"/>
                  </a:lnTo>
                  <a:lnTo>
                    <a:pt x="2307" y="2166"/>
                  </a:lnTo>
                  <a:lnTo>
                    <a:pt x="2315" y="2190"/>
                  </a:lnTo>
                  <a:lnTo>
                    <a:pt x="2318" y="2217"/>
                  </a:lnTo>
                  <a:lnTo>
                    <a:pt x="2315" y="2244"/>
                  </a:lnTo>
                  <a:lnTo>
                    <a:pt x="2307" y="2269"/>
                  </a:lnTo>
                  <a:lnTo>
                    <a:pt x="2295" y="2292"/>
                  </a:lnTo>
                  <a:lnTo>
                    <a:pt x="2278" y="2311"/>
                  </a:lnTo>
                  <a:lnTo>
                    <a:pt x="2258" y="2328"/>
                  </a:lnTo>
                  <a:lnTo>
                    <a:pt x="2235" y="2340"/>
                  </a:lnTo>
                  <a:lnTo>
                    <a:pt x="2210" y="2348"/>
                  </a:lnTo>
                  <a:lnTo>
                    <a:pt x="2182" y="2350"/>
                  </a:lnTo>
                  <a:lnTo>
                    <a:pt x="2155" y="2348"/>
                  </a:lnTo>
                  <a:lnTo>
                    <a:pt x="2129" y="2340"/>
                  </a:lnTo>
                  <a:lnTo>
                    <a:pt x="2106" y="2328"/>
                  </a:lnTo>
                  <a:lnTo>
                    <a:pt x="2086" y="2311"/>
                  </a:lnTo>
                  <a:lnTo>
                    <a:pt x="2069" y="2292"/>
                  </a:lnTo>
                  <a:lnTo>
                    <a:pt x="2056" y="2269"/>
                  </a:lnTo>
                  <a:lnTo>
                    <a:pt x="2048" y="2244"/>
                  </a:lnTo>
                  <a:lnTo>
                    <a:pt x="2045" y="2217"/>
                  </a:lnTo>
                  <a:lnTo>
                    <a:pt x="2048" y="2190"/>
                  </a:lnTo>
                  <a:lnTo>
                    <a:pt x="2056" y="2166"/>
                  </a:lnTo>
                  <a:lnTo>
                    <a:pt x="2069" y="2143"/>
                  </a:lnTo>
                  <a:lnTo>
                    <a:pt x="2086" y="2124"/>
                  </a:lnTo>
                  <a:lnTo>
                    <a:pt x="2106" y="2107"/>
                  </a:lnTo>
                  <a:lnTo>
                    <a:pt x="2129" y="2095"/>
                  </a:lnTo>
                  <a:lnTo>
                    <a:pt x="2155" y="2087"/>
                  </a:lnTo>
                  <a:lnTo>
                    <a:pt x="2182" y="2085"/>
                  </a:lnTo>
                  <a:close/>
                  <a:moveTo>
                    <a:pt x="224" y="2085"/>
                  </a:moveTo>
                  <a:lnTo>
                    <a:pt x="252" y="2087"/>
                  </a:lnTo>
                  <a:lnTo>
                    <a:pt x="277" y="2095"/>
                  </a:lnTo>
                  <a:lnTo>
                    <a:pt x="300" y="2107"/>
                  </a:lnTo>
                  <a:lnTo>
                    <a:pt x="320" y="2124"/>
                  </a:lnTo>
                  <a:lnTo>
                    <a:pt x="337" y="2143"/>
                  </a:lnTo>
                  <a:lnTo>
                    <a:pt x="349" y="2166"/>
                  </a:lnTo>
                  <a:lnTo>
                    <a:pt x="358" y="2190"/>
                  </a:lnTo>
                  <a:lnTo>
                    <a:pt x="360" y="2217"/>
                  </a:lnTo>
                  <a:lnTo>
                    <a:pt x="358" y="2244"/>
                  </a:lnTo>
                  <a:lnTo>
                    <a:pt x="349" y="2269"/>
                  </a:lnTo>
                  <a:lnTo>
                    <a:pt x="337" y="2292"/>
                  </a:lnTo>
                  <a:lnTo>
                    <a:pt x="320" y="2311"/>
                  </a:lnTo>
                  <a:lnTo>
                    <a:pt x="300" y="2328"/>
                  </a:lnTo>
                  <a:lnTo>
                    <a:pt x="277" y="2340"/>
                  </a:lnTo>
                  <a:lnTo>
                    <a:pt x="252" y="2348"/>
                  </a:lnTo>
                  <a:lnTo>
                    <a:pt x="224" y="2350"/>
                  </a:lnTo>
                  <a:lnTo>
                    <a:pt x="197" y="2348"/>
                  </a:lnTo>
                  <a:lnTo>
                    <a:pt x="172" y="2340"/>
                  </a:lnTo>
                  <a:lnTo>
                    <a:pt x="149" y="2328"/>
                  </a:lnTo>
                  <a:lnTo>
                    <a:pt x="128" y="2311"/>
                  </a:lnTo>
                  <a:lnTo>
                    <a:pt x="112" y="2292"/>
                  </a:lnTo>
                  <a:lnTo>
                    <a:pt x="100" y="2269"/>
                  </a:lnTo>
                  <a:lnTo>
                    <a:pt x="91" y="2244"/>
                  </a:lnTo>
                  <a:lnTo>
                    <a:pt x="88" y="2217"/>
                  </a:lnTo>
                  <a:lnTo>
                    <a:pt x="91" y="2190"/>
                  </a:lnTo>
                  <a:lnTo>
                    <a:pt x="100" y="2166"/>
                  </a:lnTo>
                  <a:lnTo>
                    <a:pt x="112" y="2143"/>
                  </a:lnTo>
                  <a:lnTo>
                    <a:pt x="128" y="2124"/>
                  </a:lnTo>
                  <a:lnTo>
                    <a:pt x="149" y="2107"/>
                  </a:lnTo>
                  <a:lnTo>
                    <a:pt x="172" y="2095"/>
                  </a:lnTo>
                  <a:lnTo>
                    <a:pt x="197" y="2087"/>
                  </a:lnTo>
                  <a:lnTo>
                    <a:pt x="224" y="2085"/>
                  </a:lnTo>
                  <a:close/>
                  <a:moveTo>
                    <a:pt x="1776" y="1842"/>
                  </a:moveTo>
                  <a:lnTo>
                    <a:pt x="1813" y="1845"/>
                  </a:lnTo>
                  <a:lnTo>
                    <a:pt x="1848" y="1854"/>
                  </a:lnTo>
                  <a:lnTo>
                    <a:pt x="1879" y="1869"/>
                  </a:lnTo>
                  <a:lnTo>
                    <a:pt x="1907" y="1889"/>
                  </a:lnTo>
                  <a:lnTo>
                    <a:pt x="1932" y="1912"/>
                  </a:lnTo>
                  <a:lnTo>
                    <a:pt x="1952" y="1940"/>
                  </a:lnTo>
                  <a:lnTo>
                    <a:pt x="1967" y="1971"/>
                  </a:lnTo>
                  <a:lnTo>
                    <a:pt x="1977" y="2005"/>
                  </a:lnTo>
                  <a:lnTo>
                    <a:pt x="1980" y="2040"/>
                  </a:lnTo>
                  <a:lnTo>
                    <a:pt x="1977" y="2076"/>
                  </a:lnTo>
                  <a:lnTo>
                    <a:pt x="1967" y="2109"/>
                  </a:lnTo>
                  <a:lnTo>
                    <a:pt x="1952" y="2140"/>
                  </a:lnTo>
                  <a:lnTo>
                    <a:pt x="1932" y="2168"/>
                  </a:lnTo>
                  <a:lnTo>
                    <a:pt x="1907" y="2191"/>
                  </a:lnTo>
                  <a:lnTo>
                    <a:pt x="1879" y="2211"/>
                  </a:lnTo>
                  <a:lnTo>
                    <a:pt x="1848" y="2226"/>
                  </a:lnTo>
                  <a:lnTo>
                    <a:pt x="1813" y="2235"/>
                  </a:lnTo>
                  <a:lnTo>
                    <a:pt x="1776" y="2239"/>
                  </a:lnTo>
                  <a:lnTo>
                    <a:pt x="1741" y="2235"/>
                  </a:lnTo>
                  <a:lnTo>
                    <a:pt x="1706" y="2226"/>
                  </a:lnTo>
                  <a:lnTo>
                    <a:pt x="1675" y="2211"/>
                  </a:lnTo>
                  <a:lnTo>
                    <a:pt x="1646" y="2191"/>
                  </a:lnTo>
                  <a:lnTo>
                    <a:pt x="1622" y="2168"/>
                  </a:lnTo>
                  <a:lnTo>
                    <a:pt x="1602" y="2140"/>
                  </a:lnTo>
                  <a:lnTo>
                    <a:pt x="1586" y="2109"/>
                  </a:lnTo>
                  <a:lnTo>
                    <a:pt x="1577" y="2076"/>
                  </a:lnTo>
                  <a:lnTo>
                    <a:pt x="1574" y="2040"/>
                  </a:lnTo>
                  <a:lnTo>
                    <a:pt x="1577" y="2005"/>
                  </a:lnTo>
                  <a:lnTo>
                    <a:pt x="1586" y="1971"/>
                  </a:lnTo>
                  <a:lnTo>
                    <a:pt x="1602" y="1940"/>
                  </a:lnTo>
                  <a:lnTo>
                    <a:pt x="1622" y="1912"/>
                  </a:lnTo>
                  <a:lnTo>
                    <a:pt x="1646" y="1889"/>
                  </a:lnTo>
                  <a:lnTo>
                    <a:pt x="1675" y="1869"/>
                  </a:lnTo>
                  <a:lnTo>
                    <a:pt x="1706" y="1854"/>
                  </a:lnTo>
                  <a:lnTo>
                    <a:pt x="1741" y="1845"/>
                  </a:lnTo>
                  <a:lnTo>
                    <a:pt x="1776" y="1842"/>
                  </a:lnTo>
                  <a:close/>
                  <a:moveTo>
                    <a:pt x="630" y="1842"/>
                  </a:moveTo>
                  <a:lnTo>
                    <a:pt x="666" y="1845"/>
                  </a:lnTo>
                  <a:lnTo>
                    <a:pt x="700" y="1854"/>
                  </a:lnTo>
                  <a:lnTo>
                    <a:pt x="731" y="1869"/>
                  </a:lnTo>
                  <a:lnTo>
                    <a:pt x="760" y="1889"/>
                  </a:lnTo>
                  <a:lnTo>
                    <a:pt x="785" y="1912"/>
                  </a:lnTo>
                  <a:lnTo>
                    <a:pt x="805" y="1940"/>
                  </a:lnTo>
                  <a:lnTo>
                    <a:pt x="819" y="1971"/>
                  </a:lnTo>
                  <a:lnTo>
                    <a:pt x="829" y="2005"/>
                  </a:lnTo>
                  <a:lnTo>
                    <a:pt x="832" y="2040"/>
                  </a:lnTo>
                  <a:lnTo>
                    <a:pt x="829" y="2076"/>
                  </a:lnTo>
                  <a:lnTo>
                    <a:pt x="819" y="2109"/>
                  </a:lnTo>
                  <a:lnTo>
                    <a:pt x="805" y="2140"/>
                  </a:lnTo>
                  <a:lnTo>
                    <a:pt x="785" y="2168"/>
                  </a:lnTo>
                  <a:lnTo>
                    <a:pt x="760" y="2191"/>
                  </a:lnTo>
                  <a:lnTo>
                    <a:pt x="731" y="2211"/>
                  </a:lnTo>
                  <a:lnTo>
                    <a:pt x="700" y="2226"/>
                  </a:lnTo>
                  <a:lnTo>
                    <a:pt x="666" y="2235"/>
                  </a:lnTo>
                  <a:lnTo>
                    <a:pt x="630" y="2239"/>
                  </a:lnTo>
                  <a:lnTo>
                    <a:pt x="593" y="2235"/>
                  </a:lnTo>
                  <a:lnTo>
                    <a:pt x="559" y="2226"/>
                  </a:lnTo>
                  <a:lnTo>
                    <a:pt x="528" y="2211"/>
                  </a:lnTo>
                  <a:lnTo>
                    <a:pt x="499" y="2191"/>
                  </a:lnTo>
                  <a:lnTo>
                    <a:pt x="474" y="2168"/>
                  </a:lnTo>
                  <a:lnTo>
                    <a:pt x="454" y="2140"/>
                  </a:lnTo>
                  <a:lnTo>
                    <a:pt x="440" y="2109"/>
                  </a:lnTo>
                  <a:lnTo>
                    <a:pt x="430" y="2076"/>
                  </a:lnTo>
                  <a:lnTo>
                    <a:pt x="427" y="2040"/>
                  </a:lnTo>
                  <a:lnTo>
                    <a:pt x="430" y="2005"/>
                  </a:lnTo>
                  <a:lnTo>
                    <a:pt x="440" y="1971"/>
                  </a:lnTo>
                  <a:lnTo>
                    <a:pt x="454" y="1940"/>
                  </a:lnTo>
                  <a:lnTo>
                    <a:pt x="474" y="1912"/>
                  </a:lnTo>
                  <a:lnTo>
                    <a:pt x="499" y="1889"/>
                  </a:lnTo>
                  <a:lnTo>
                    <a:pt x="528" y="1869"/>
                  </a:lnTo>
                  <a:lnTo>
                    <a:pt x="559" y="1854"/>
                  </a:lnTo>
                  <a:lnTo>
                    <a:pt x="593" y="1845"/>
                  </a:lnTo>
                  <a:lnTo>
                    <a:pt x="630" y="1842"/>
                  </a:lnTo>
                  <a:close/>
                  <a:moveTo>
                    <a:pt x="1203" y="1446"/>
                  </a:moveTo>
                  <a:lnTo>
                    <a:pt x="1248" y="1450"/>
                  </a:lnTo>
                  <a:lnTo>
                    <a:pt x="1289" y="1459"/>
                  </a:lnTo>
                  <a:lnTo>
                    <a:pt x="1329" y="1474"/>
                  </a:lnTo>
                  <a:lnTo>
                    <a:pt x="1366" y="1493"/>
                  </a:lnTo>
                  <a:lnTo>
                    <a:pt x="1400" y="1519"/>
                  </a:lnTo>
                  <a:lnTo>
                    <a:pt x="1429" y="1547"/>
                  </a:lnTo>
                  <a:lnTo>
                    <a:pt x="1454" y="1580"/>
                  </a:lnTo>
                  <a:lnTo>
                    <a:pt x="1475" y="1616"/>
                  </a:lnTo>
                  <a:lnTo>
                    <a:pt x="1490" y="1655"/>
                  </a:lnTo>
                  <a:lnTo>
                    <a:pt x="1499" y="1696"/>
                  </a:lnTo>
                  <a:lnTo>
                    <a:pt x="1502" y="1739"/>
                  </a:lnTo>
                  <a:lnTo>
                    <a:pt x="1499" y="1782"/>
                  </a:lnTo>
                  <a:lnTo>
                    <a:pt x="1490" y="1823"/>
                  </a:lnTo>
                  <a:lnTo>
                    <a:pt x="1475" y="1862"/>
                  </a:lnTo>
                  <a:lnTo>
                    <a:pt x="1454" y="1898"/>
                  </a:lnTo>
                  <a:lnTo>
                    <a:pt x="1429" y="1931"/>
                  </a:lnTo>
                  <a:lnTo>
                    <a:pt x="1400" y="1960"/>
                  </a:lnTo>
                  <a:lnTo>
                    <a:pt x="1366" y="1985"/>
                  </a:lnTo>
                  <a:lnTo>
                    <a:pt x="1329" y="2005"/>
                  </a:lnTo>
                  <a:lnTo>
                    <a:pt x="1289" y="2020"/>
                  </a:lnTo>
                  <a:lnTo>
                    <a:pt x="1248" y="2029"/>
                  </a:lnTo>
                  <a:lnTo>
                    <a:pt x="1203" y="2032"/>
                  </a:lnTo>
                  <a:lnTo>
                    <a:pt x="1158" y="2029"/>
                  </a:lnTo>
                  <a:lnTo>
                    <a:pt x="1116" y="2020"/>
                  </a:lnTo>
                  <a:lnTo>
                    <a:pt x="1076" y="2005"/>
                  </a:lnTo>
                  <a:lnTo>
                    <a:pt x="1040" y="1985"/>
                  </a:lnTo>
                  <a:lnTo>
                    <a:pt x="1006" y="1960"/>
                  </a:lnTo>
                  <a:lnTo>
                    <a:pt x="977" y="1931"/>
                  </a:lnTo>
                  <a:lnTo>
                    <a:pt x="952" y="1898"/>
                  </a:lnTo>
                  <a:lnTo>
                    <a:pt x="932" y="1862"/>
                  </a:lnTo>
                  <a:lnTo>
                    <a:pt x="916" y="1823"/>
                  </a:lnTo>
                  <a:lnTo>
                    <a:pt x="907" y="1782"/>
                  </a:lnTo>
                  <a:lnTo>
                    <a:pt x="903" y="1739"/>
                  </a:lnTo>
                  <a:lnTo>
                    <a:pt x="907" y="1696"/>
                  </a:lnTo>
                  <a:lnTo>
                    <a:pt x="916" y="1655"/>
                  </a:lnTo>
                  <a:lnTo>
                    <a:pt x="932" y="1616"/>
                  </a:lnTo>
                  <a:lnTo>
                    <a:pt x="952" y="1580"/>
                  </a:lnTo>
                  <a:lnTo>
                    <a:pt x="977" y="1547"/>
                  </a:lnTo>
                  <a:lnTo>
                    <a:pt x="1006" y="1519"/>
                  </a:lnTo>
                  <a:lnTo>
                    <a:pt x="1040" y="1493"/>
                  </a:lnTo>
                  <a:lnTo>
                    <a:pt x="1076" y="1474"/>
                  </a:lnTo>
                  <a:lnTo>
                    <a:pt x="1116" y="1459"/>
                  </a:lnTo>
                  <a:lnTo>
                    <a:pt x="1158" y="1450"/>
                  </a:lnTo>
                  <a:lnTo>
                    <a:pt x="1203" y="1446"/>
                  </a:lnTo>
                  <a:close/>
                  <a:moveTo>
                    <a:pt x="1484" y="120"/>
                  </a:moveTo>
                  <a:lnTo>
                    <a:pt x="1448" y="123"/>
                  </a:lnTo>
                  <a:lnTo>
                    <a:pt x="1414" y="131"/>
                  </a:lnTo>
                  <a:lnTo>
                    <a:pt x="1383" y="144"/>
                  </a:lnTo>
                  <a:lnTo>
                    <a:pt x="1355" y="161"/>
                  </a:lnTo>
                  <a:lnTo>
                    <a:pt x="1328" y="183"/>
                  </a:lnTo>
                  <a:lnTo>
                    <a:pt x="1306" y="208"/>
                  </a:lnTo>
                  <a:lnTo>
                    <a:pt x="1288" y="236"/>
                  </a:lnTo>
                  <a:lnTo>
                    <a:pt x="1275" y="267"/>
                  </a:lnTo>
                  <a:lnTo>
                    <a:pt x="1266" y="299"/>
                  </a:lnTo>
                  <a:lnTo>
                    <a:pt x="1264" y="334"/>
                  </a:lnTo>
                  <a:lnTo>
                    <a:pt x="1264" y="882"/>
                  </a:lnTo>
                  <a:lnTo>
                    <a:pt x="1266" y="917"/>
                  </a:lnTo>
                  <a:lnTo>
                    <a:pt x="1275" y="950"/>
                  </a:lnTo>
                  <a:lnTo>
                    <a:pt x="1288" y="980"/>
                  </a:lnTo>
                  <a:lnTo>
                    <a:pt x="1306" y="1009"/>
                  </a:lnTo>
                  <a:lnTo>
                    <a:pt x="1328" y="1034"/>
                  </a:lnTo>
                  <a:lnTo>
                    <a:pt x="1355" y="1055"/>
                  </a:lnTo>
                  <a:lnTo>
                    <a:pt x="1383" y="1073"/>
                  </a:lnTo>
                  <a:lnTo>
                    <a:pt x="1414" y="1086"/>
                  </a:lnTo>
                  <a:lnTo>
                    <a:pt x="1448" y="1094"/>
                  </a:lnTo>
                  <a:lnTo>
                    <a:pt x="1484" y="1097"/>
                  </a:lnTo>
                  <a:lnTo>
                    <a:pt x="1728" y="1097"/>
                  </a:lnTo>
                  <a:lnTo>
                    <a:pt x="1728" y="1365"/>
                  </a:lnTo>
                  <a:lnTo>
                    <a:pt x="2002" y="1097"/>
                  </a:lnTo>
                  <a:lnTo>
                    <a:pt x="2668" y="1097"/>
                  </a:lnTo>
                  <a:lnTo>
                    <a:pt x="2704" y="1094"/>
                  </a:lnTo>
                  <a:lnTo>
                    <a:pt x="2737" y="1086"/>
                  </a:lnTo>
                  <a:lnTo>
                    <a:pt x="2769" y="1073"/>
                  </a:lnTo>
                  <a:lnTo>
                    <a:pt x="2797" y="1055"/>
                  </a:lnTo>
                  <a:lnTo>
                    <a:pt x="2822" y="1034"/>
                  </a:lnTo>
                  <a:lnTo>
                    <a:pt x="2844" y="1009"/>
                  </a:lnTo>
                  <a:lnTo>
                    <a:pt x="2862" y="980"/>
                  </a:lnTo>
                  <a:lnTo>
                    <a:pt x="2876" y="950"/>
                  </a:lnTo>
                  <a:lnTo>
                    <a:pt x="2884" y="917"/>
                  </a:lnTo>
                  <a:lnTo>
                    <a:pt x="2888" y="882"/>
                  </a:lnTo>
                  <a:lnTo>
                    <a:pt x="2888" y="334"/>
                  </a:lnTo>
                  <a:lnTo>
                    <a:pt x="2884" y="299"/>
                  </a:lnTo>
                  <a:lnTo>
                    <a:pt x="2876" y="267"/>
                  </a:lnTo>
                  <a:lnTo>
                    <a:pt x="2862" y="236"/>
                  </a:lnTo>
                  <a:lnTo>
                    <a:pt x="2844" y="208"/>
                  </a:lnTo>
                  <a:lnTo>
                    <a:pt x="2822" y="183"/>
                  </a:lnTo>
                  <a:lnTo>
                    <a:pt x="2797" y="161"/>
                  </a:lnTo>
                  <a:lnTo>
                    <a:pt x="2769" y="144"/>
                  </a:lnTo>
                  <a:lnTo>
                    <a:pt x="2737" y="131"/>
                  </a:lnTo>
                  <a:lnTo>
                    <a:pt x="2704" y="123"/>
                  </a:lnTo>
                  <a:lnTo>
                    <a:pt x="2668" y="120"/>
                  </a:lnTo>
                  <a:lnTo>
                    <a:pt x="1484" y="120"/>
                  </a:lnTo>
                  <a:close/>
                  <a:moveTo>
                    <a:pt x="1484" y="0"/>
                  </a:moveTo>
                  <a:lnTo>
                    <a:pt x="2668" y="0"/>
                  </a:lnTo>
                  <a:lnTo>
                    <a:pt x="2714" y="3"/>
                  </a:lnTo>
                  <a:lnTo>
                    <a:pt x="2759" y="12"/>
                  </a:lnTo>
                  <a:lnTo>
                    <a:pt x="2801" y="27"/>
                  </a:lnTo>
                  <a:lnTo>
                    <a:pt x="2840" y="46"/>
                  </a:lnTo>
                  <a:lnTo>
                    <a:pt x="2877" y="70"/>
                  </a:lnTo>
                  <a:lnTo>
                    <a:pt x="2910" y="97"/>
                  </a:lnTo>
                  <a:lnTo>
                    <a:pt x="2939" y="130"/>
                  </a:lnTo>
                  <a:lnTo>
                    <a:pt x="2963" y="165"/>
                  </a:lnTo>
                  <a:lnTo>
                    <a:pt x="2983" y="204"/>
                  </a:lnTo>
                  <a:lnTo>
                    <a:pt x="2998" y="245"/>
                  </a:lnTo>
                  <a:lnTo>
                    <a:pt x="3007" y="288"/>
                  </a:lnTo>
                  <a:lnTo>
                    <a:pt x="3010" y="334"/>
                  </a:lnTo>
                  <a:lnTo>
                    <a:pt x="3010" y="882"/>
                  </a:lnTo>
                  <a:lnTo>
                    <a:pt x="3007" y="928"/>
                  </a:lnTo>
                  <a:lnTo>
                    <a:pt x="2998" y="971"/>
                  </a:lnTo>
                  <a:lnTo>
                    <a:pt x="2983" y="1012"/>
                  </a:lnTo>
                  <a:lnTo>
                    <a:pt x="2963" y="1051"/>
                  </a:lnTo>
                  <a:lnTo>
                    <a:pt x="2939" y="1086"/>
                  </a:lnTo>
                  <a:lnTo>
                    <a:pt x="2910" y="1118"/>
                  </a:lnTo>
                  <a:lnTo>
                    <a:pt x="2877" y="1146"/>
                  </a:lnTo>
                  <a:lnTo>
                    <a:pt x="2840" y="1170"/>
                  </a:lnTo>
                  <a:lnTo>
                    <a:pt x="2801" y="1190"/>
                  </a:lnTo>
                  <a:lnTo>
                    <a:pt x="2759" y="1204"/>
                  </a:lnTo>
                  <a:lnTo>
                    <a:pt x="2714" y="1213"/>
                  </a:lnTo>
                  <a:lnTo>
                    <a:pt x="2668" y="1216"/>
                  </a:lnTo>
                  <a:lnTo>
                    <a:pt x="2053" y="1216"/>
                  </a:lnTo>
                  <a:lnTo>
                    <a:pt x="1604" y="1654"/>
                  </a:lnTo>
                  <a:lnTo>
                    <a:pt x="1604" y="1216"/>
                  </a:lnTo>
                  <a:lnTo>
                    <a:pt x="1484" y="1216"/>
                  </a:lnTo>
                  <a:lnTo>
                    <a:pt x="1437" y="1213"/>
                  </a:lnTo>
                  <a:lnTo>
                    <a:pt x="1393" y="1204"/>
                  </a:lnTo>
                  <a:lnTo>
                    <a:pt x="1351" y="1190"/>
                  </a:lnTo>
                  <a:lnTo>
                    <a:pt x="1312" y="1170"/>
                  </a:lnTo>
                  <a:lnTo>
                    <a:pt x="1275" y="1146"/>
                  </a:lnTo>
                  <a:lnTo>
                    <a:pt x="1242" y="1118"/>
                  </a:lnTo>
                  <a:lnTo>
                    <a:pt x="1214" y="1086"/>
                  </a:lnTo>
                  <a:lnTo>
                    <a:pt x="1189" y="1051"/>
                  </a:lnTo>
                  <a:lnTo>
                    <a:pt x="1169" y="1012"/>
                  </a:lnTo>
                  <a:lnTo>
                    <a:pt x="1154" y="971"/>
                  </a:lnTo>
                  <a:lnTo>
                    <a:pt x="1146" y="928"/>
                  </a:lnTo>
                  <a:lnTo>
                    <a:pt x="1143" y="882"/>
                  </a:lnTo>
                  <a:lnTo>
                    <a:pt x="1143" y="334"/>
                  </a:lnTo>
                  <a:lnTo>
                    <a:pt x="1145" y="288"/>
                  </a:lnTo>
                  <a:lnTo>
                    <a:pt x="1154" y="245"/>
                  </a:lnTo>
                  <a:lnTo>
                    <a:pt x="1169" y="204"/>
                  </a:lnTo>
                  <a:lnTo>
                    <a:pt x="1189" y="165"/>
                  </a:lnTo>
                  <a:lnTo>
                    <a:pt x="1213" y="130"/>
                  </a:lnTo>
                  <a:lnTo>
                    <a:pt x="1242" y="97"/>
                  </a:lnTo>
                  <a:lnTo>
                    <a:pt x="1275" y="70"/>
                  </a:lnTo>
                  <a:lnTo>
                    <a:pt x="1312" y="46"/>
                  </a:lnTo>
                  <a:lnTo>
                    <a:pt x="1350" y="27"/>
                  </a:lnTo>
                  <a:lnTo>
                    <a:pt x="1393" y="12"/>
                  </a:lnTo>
                  <a:lnTo>
                    <a:pt x="1437" y="3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3" name="TextBox 94"/>
            <p:cNvSpPr txBox="1"/>
            <p:nvPr/>
          </p:nvSpPr>
          <p:spPr>
            <a:xfrm>
              <a:off x="3028589" y="5953195"/>
              <a:ext cx="16845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kern="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Pareces</a:t>
              </a:r>
              <a:endParaRPr lang="en-US" sz="14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kern="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Tecnicos</a:t>
              </a:r>
              <a:endParaRPr lang="en-US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3804110" y="76543"/>
            <a:ext cx="2368228" cy="1301754"/>
            <a:chOff x="3804110" y="76543"/>
            <a:chExt cx="2368228" cy="1301754"/>
          </a:xfrm>
        </p:grpSpPr>
        <p:sp>
          <p:nvSpPr>
            <p:cNvPr id="182" name="TextBox 181">
              <a:hlinkClick r:id="rId3" action="ppaction://hlinksldjump"/>
            </p:cNvPr>
            <p:cNvSpPr txBox="1"/>
            <p:nvPr/>
          </p:nvSpPr>
          <p:spPr>
            <a:xfrm>
              <a:off x="3804110" y="685800"/>
              <a:ext cx="236822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kern="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Titulo e </a:t>
              </a:r>
              <a:r>
                <a:rPr lang="en-US" sz="1300" kern="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Descrição </a:t>
              </a:r>
              <a:endParaRPr lang="en-US" sz="1300" kern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1300" kern="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Detalhada </a:t>
              </a:r>
              <a:r>
                <a:rPr lang="en-US" sz="1300" kern="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 </a:t>
              </a:r>
              <a:endParaRPr lang="en-US" sz="1300" kern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1300" kern="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Mudanca</a:t>
              </a:r>
              <a:endParaRPr lang="en-US" sz="13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5" name="Group 126"/>
            <p:cNvGrpSpPr/>
            <p:nvPr/>
          </p:nvGrpSpPr>
          <p:grpSpPr>
            <a:xfrm>
              <a:off x="5155080" y="76543"/>
              <a:ext cx="569700" cy="567814"/>
              <a:chOff x="4575175" y="3521076"/>
              <a:chExt cx="479425" cy="477838"/>
            </a:xfrm>
            <a:solidFill>
              <a:schemeClr val="bg1"/>
            </a:solidFill>
          </p:grpSpPr>
          <p:sp>
            <p:nvSpPr>
              <p:cNvPr id="196" name="Freeform 54"/>
              <p:cNvSpPr>
                <a:spLocks/>
              </p:cNvSpPr>
              <p:nvPr/>
            </p:nvSpPr>
            <p:spPr bwMode="auto">
              <a:xfrm>
                <a:off x="4657725" y="3606801"/>
                <a:ext cx="206375" cy="42863"/>
              </a:xfrm>
              <a:custGeom>
                <a:avLst/>
                <a:gdLst>
                  <a:gd name="T0" fmla="*/ 151 w 1438"/>
                  <a:gd name="T1" fmla="*/ 0 h 302"/>
                  <a:gd name="T2" fmla="*/ 1287 w 1438"/>
                  <a:gd name="T3" fmla="*/ 0 h 302"/>
                  <a:gd name="T4" fmla="*/ 1318 w 1438"/>
                  <a:gd name="T5" fmla="*/ 3 h 302"/>
                  <a:gd name="T6" fmla="*/ 1346 w 1438"/>
                  <a:gd name="T7" fmla="*/ 12 h 302"/>
                  <a:gd name="T8" fmla="*/ 1372 w 1438"/>
                  <a:gd name="T9" fmla="*/ 26 h 302"/>
                  <a:gd name="T10" fmla="*/ 1394 w 1438"/>
                  <a:gd name="T11" fmla="*/ 45 h 302"/>
                  <a:gd name="T12" fmla="*/ 1413 w 1438"/>
                  <a:gd name="T13" fmla="*/ 67 h 302"/>
                  <a:gd name="T14" fmla="*/ 1426 w 1438"/>
                  <a:gd name="T15" fmla="*/ 93 h 302"/>
                  <a:gd name="T16" fmla="*/ 1435 w 1438"/>
                  <a:gd name="T17" fmla="*/ 121 h 302"/>
                  <a:gd name="T18" fmla="*/ 1438 w 1438"/>
                  <a:gd name="T19" fmla="*/ 151 h 302"/>
                  <a:gd name="T20" fmla="*/ 1435 w 1438"/>
                  <a:gd name="T21" fmla="*/ 181 h 302"/>
                  <a:gd name="T22" fmla="*/ 1426 w 1438"/>
                  <a:gd name="T23" fmla="*/ 209 h 302"/>
                  <a:gd name="T24" fmla="*/ 1413 w 1438"/>
                  <a:gd name="T25" fmla="*/ 235 h 302"/>
                  <a:gd name="T26" fmla="*/ 1394 w 1438"/>
                  <a:gd name="T27" fmla="*/ 257 h 302"/>
                  <a:gd name="T28" fmla="*/ 1372 w 1438"/>
                  <a:gd name="T29" fmla="*/ 276 h 302"/>
                  <a:gd name="T30" fmla="*/ 1346 w 1438"/>
                  <a:gd name="T31" fmla="*/ 289 h 302"/>
                  <a:gd name="T32" fmla="*/ 1318 w 1438"/>
                  <a:gd name="T33" fmla="*/ 298 h 302"/>
                  <a:gd name="T34" fmla="*/ 1287 w 1438"/>
                  <a:gd name="T35" fmla="*/ 302 h 302"/>
                  <a:gd name="T36" fmla="*/ 151 w 1438"/>
                  <a:gd name="T37" fmla="*/ 302 h 302"/>
                  <a:gd name="T38" fmla="*/ 121 w 1438"/>
                  <a:gd name="T39" fmla="*/ 298 h 302"/>
                  <a:gd name="T40" fmla="*/ 93 w 1438"/>
                  <a:gd name="T41" fmla="*/ 289 h 302"/>
                  <a:gd name="T42" fmla="*/ 66 w 1438"/>
                  <a:gd name="T43" fmla="*/ 276 h 302"/>
                  <a:gd name="T44" fmla="*/ 44 w 1438"/>
                  <a:gd name="T45" fmla="*/ 257 h 302"/>
                  <a:gd name="T46" fmla="*/ 26 w 1438"/>
                  <a:gd name="T47" fmla="*/ 235 h 302"/>
                  <a:gd name="T48" fmla="*/ 12 w 1438"/>
                  <a:gd name="T49" fmla="*/ 209 h 302"/>
                  <a:gd name="T50" fmla="*/ 4 w 1438"/>
                  <a:gd name="T51" fmla="*/ 181 h 302"/>
                  <a:gd name="T52" fmla="*/ 0 w 1438"/>
                  <a:gd name="T53" fmla="*/ 151 h 302"/>
                  <a:gd name="T54" fmla="*/ 4 w 1438"/>
                  <a:gd name="T55" fmla="*/ 121 h 302"/>
                  <a:gd name="T56" fmla="*/ 12 w 1438"/>
                  <a:gd name="T57" fmla="*/ 93 h 302"/>
                  <a:gd name="T58" fmla="*/ 26 w 1438"/>
                  <a:gd name="T59" fmla="*/ 67 h 302"/>
                  <a:gd name="T60" fmla="*/ 44 w 1438"/>
                  <a:gd name="T61" fmla="*/ 45 h 302"/>
                  <a:gd name="T62" fmla="*/ 66 w 1438"/>
                  <a:gd name="T63" fmla="*/ 26 h 302"/>
                  <a:gd name="T64" fmla="*/ 93 w 1438"/>
                  <a:gd name="T65" fmla="*/ 12 h 302"/>
                  <a:gd name="T66" fmla="*/ 121 w 1438"/>
                  <a:gd name="T67" fmla="*/ 3 h 302"/>
                  <a:gd name="T68" fmla="*/ 151 w 1438"/>
                  <a:gd name="T69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38" h="302">
                    <a:moveTo>
                      <a:pt x="151" y="0"/>
                    </a:moveTo>
                    <a:lnTo>
                      <a:pt x="1287" y="0"/>
                    </a:lnTo>
                    <a:lnTo>
                      <a:pt x="1318" y="3"/>
                    </a:lnTo>
                    <a:lnTo>
                      <a:pt x="1346" y="12"/>
                    </a:lnTo>
                    <a:lnTo>
                      <a:pt x="1372" y="26"/>
                    </a:lnTo>
                    <a:lnTo>
                      <a:pt x="1394" y="45"/>
                    </a:lnTo>
                    <a:lnTo>
                      <a:pt x="1413" y="67"/>
                    </a:lnTo>
                    <a:lnTo>
                      <a:pt x="1426" y="93"/>
                    </a:lnTo>
                    <a:lnTo>
                      <a:pt x="1435" y="121"/>
                    </a:lnTo>
                    <a:lnTo>
                      <a:pt x="1438" y="151"/>
                    </a:lnTo>
                    <a:lnTo>
                      <a:pt x="1435" y="181"/>
                    </a:lnTo>
                    <a:lnTo>
                      <a:pt x="1426" y="209"/>
                    </a:lnTo>
                    <a:lnTo>
                      <a:pt x="1413" y="235"/>
                    </a:lnTo>
                    <a:lnTo>
                      <a:pt x="1394" y="257"/>
                    </a:lnTo>
                    <a:lnTo>
                      <a:pt x="1372" y="276"/>
                    </a:lnTo>
                    <a:lnTo>
                      <a:pt x="1346" y="289"/>
                    </a:lnTo>
                    <a:lnTo>
                      <a:pt x="1318" y="298"/>
                    </a:lnTo>
                    <a:lnTo>
                      <a:pt x="1287" y="302"/>
                    </a:lnTo>
                    <a:lnTo>
                      <a:pt x="151" y="302"/>
                    </a:lnTo>
                    <a:lnTo>
                      <a:pt x="121" y="298"/>
                    </a:lnTo>
                    <a:lnTo>
                      <a:pt x="93" y="289"/>
                    </a:lnTo>
                    <a:lnTo>
                      <a:pt x="66" y="276"/>
                    </a:lnTo>
                    <a:lnTo>
                      <a:pt x="44" y="257"/>
                    </a:lnTo>
                    <a:lnTo>
                      <a:pt x="26" y="235"/>
                    </a:lnTo>
                    <a:lnTo>
                      <a:pt x="12" y="209"/>
                    </a:lnTo>
                    <a:lnTo>
                      <a:pt x="4" y="181"/>
                    </a:lnTo>
                    <a:lnTo>
                      <a:pt x="0" y="151"/>
                    </a:lnTo>
                    <a:lnTo>
                      <a:pt x="4" y="121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4" y="45"/>
                    </a:lnTo>
                    <a:lnTo>
                      <a:pt x="66" y="26"/>
                    </a:lnTo>
                    <a:lnTo>
                      <a:pt x="93" y="12"/>
                    </a:lnTo>
                    <a:lnTo>
                      <a:pt x="121" y="3"/>
                    </a:lnTo>
                    <a:lnTo>
                      <a:pt x="1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7" name="Freeform 55"/>
              <p:cNvSpPr>
                <a:spLocks/>
              </p:cNvSpPr>
              <p:nvPr/>
            </p:nvSpPr>
            <p:spPr bwMode="auto">
              <a:xfrm>
                <a:off x="4657725" y="3687763"/>
                <a:ext cx="206375" cy="42863"/>
              </a:xfrm>
              <a:custGeom>
                <a:avLst/>
                <a:gdLst>
                  <a:gd name="T0" fmla="*/ 151 w 1438"/>
                  <a:gd name="T1" fmla="*/ 0 h 301"/>
                  <a:gd name="T2" fmla="*/ 1287 w 1438"/>
                  <a:gd name="T3" fmla="*/ 0 h 301"/>
                  <a:gd name="T4" fmla="*/ 1318 w 1438"/>
                  <a:gd name="T5" fmla="*/ 3 h 301"/>
                  <a:gd name="T6" fmla="*/ 1346 w 1438"/>
                  <a:gd name="T7" fmla="*/ 12 h 301"/>
                  <a:gd name="T8" fmla="*/ 1372 w 1438"/>
                  <a:gd name="T9" fmla="*/ 26 h 301"/>
                  <a:gd name="T10" fmla="*/ 1394 w 1438"/>
                  <a:gd name="T11" fmla="*/ 44 h 301"/>
                  <a:gd name="T12" fmla="*/ 1413 w 1438"/>
                  <a:gd name="T13" fmla="*/ 66 h 301"/>
                  <a:gd name="T14" fmla="*/ 1426 w 1438"/>
                  <a:gd name="T15" fmla="*/ 92 h 301"/>
                  <a:gd name="T16" fmla="*/ 1435 w 1438"/>
                  <a:gd name="T17" fmla="*/ 120 h 301"/>
                  <a:gd name="T18" fmla="*/ 1438 w 1438"/>
                  <a:gd name="T19" fmla="*/ 150 h 301"/>
                  <a:gd name="T20" fmla="*/ 1435 w 1438"/>
                  <a:gd name="T21" fmla="*/ 181 h 301"/>
                  <a:gd name="T22" fmla="*/ 1426 w 1438"/>
                  <a:gd name="T23" fmla="*/ 210 h 301"/>
                  <a:gd name="T24" fmla="*/ 1413 w 1438"/>
                  <a:gd name="T25" fmla="*/ 235 h 301"/>
                  <a:gd name="T26" fmla="*/ 1394 w 1438"/>
                  <a:gd name="T27" fmla="*/ 258 h 301"/>
                  <a:gd name="T28" fmla="*/ 1372 w 1438"/>
                  <a:gd name="T29" fmla="*/ 275 h 301"/>
                  <a:gd name="T30" fmla="*/ 1346 w 1438"/>
                  <a:gd name="T31" fmla="*/ 290 h 301"/>
                  <a:gd name="T32" fmla="*/ 1318 w 1438"/>
                  <a:gd name="T33" fmla="*/ 298 h 301"/>
                  <a:gd name="T34" fmla="*/ 1287 w 1438"/>
                  <a:gd name="T35" fmla="*/ 301 h 301"/>
                  <a:gd name="T36" fmla="*/ 151 w 1438"/>
                  <a:gd name="T37" fmla="*/ 301 h 301"/>
                  <a:gd name="T38" fmla="*/ 121 w 1438"/>
                  <a:gd name="T39" fmla="*/ 298 h 301"/>
                  <a:gd name="T40" fmla="*/ 93 w 1438"/>
                  <a:gd name="T41" fmla="*/ 290 h 301"/>
                  <a:gd name="T42" fmla="*/ 66 w 1438"/>
                  <a:gd name="T43" fmla="*/ 275 h 301"/>
                  <a:gd name="T44" fmla="*/ 44 w 1438"/>
                  <a:gd name="T45" fmla="*/ 258 h 301"/>
                  <a:gd name="T46" fmla="*/ 26 w 1438"/>
                  <a:gd name="T47" fmla="*/ 235 h 301"/>
                  <a:gd name="T48" fmla="*/ 12 w 1438"/>
                  <a:gd name="T49" fmla="*/ 210 h 301"/>
                  <a:gd name="T50" fmla="*/ 4 w 1438"/>
                  <a:gd name="T51" fmla="*/ 181 h 301"/>
                  <a:gd name="T52" fmla="*/ 0 w 1438"/>
                  <a:gd name="T53" fmla="*/ 150 h 301"/>
                  <a:gd name="T54" fmla="*/ 4 w 1438"/>
                  <a:gd name="T55" fmla="*/ 120 h 301"/>
                  <a:gd name="T56" fmla="*/ 12 w 1438"/>
                  <a:gd name="T57" fmla="*/ 92 h 301"/>
                  <a:gd name="T58" fmla="*/ 26 w 1438"/>
                  <a:gd name="T59" fmla="*/ 66 h 301"/>
                  <a:gd name="T60" fmla="*/ 44 w 1438"/>
                  <a:gd name="T61" fmla="*/ 44 h 301"/>
                  <a:gd name="T62" fmla="*/ 66 w 1438"/>
                  <a:gd name="T63" fmla="*/ 26 h 301"/>
                  <a:gd name="T64" fmla="*/ 93 w 1438"/>
                  <a:gd name="T65" fmla="*/ 12 h 301"/>
                  <a:gd name="T66" fmla="*/ 121 w 1438"/>
                  <a:gd name="T67" fmla="*/ 3 h 301"/>
                  <a:gd name="T68" fmla="*/ 151 w 1438"/>
                  <a:gd name="T6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38" h="301">
                    <a:moveTo>
                      <a:pt x="151" y="0"/>
                    </a:moveTo>
                    <a:lnTo>
                      <a:pt x="1287" y="0"/>
                    </a:lnTo>
                    <a:lnTo>
                      <a:pt x="1318" y="3"/>
                    </a:lnTo>
                    <a:lnTo>
                      <a:pt x="1346" y="12"/>
                    </a:lnTo>
                    <a:lnTo>
                      <a:pt x="1372" y="26"/>
                    </a:lnTo>
                    <a:lnTo>
                      <a:pt x="1394" y="44"/>
                    </a:lnTo>
                    <a:lnTo>
                      <a:pt x="1413" y="66"/>
                    </a:lnTo>
                    <a:lnTo>
                      <a:pt x="1426" y="92"/>
                    </a:lnTo>
                    <a:lnTo>
                      <a:pt x="1435" y="120"/>
                    </a:lnTo>
                    <a:lnTo>
                      <a:pt x="1438" y="150"/>
                    </a:lnTo>
                    <a:lnTo>
                      <a:pt x="1435" y="181"/>
                    </a:lnTo>
                    <a:lnTo>
                      <a:pt x="1426" y="210"/>
                    </a:lnTo>
                    <a:lnTo>
                      <a:pt x="1413" y="235"/>
                    </a:lnTo>
                    <a:lnTo>
                      <a:pt x="1394" y="258"/>
                    </a:lnTo>
                    <a:lnTo>
                      <a:pt x="1372" y="275"/>
                    </a:lnTo>
                    <a:lnTo>
                      <a:pt x="1346" y="290"/>
                    </a:lnTo>
                    <a:lnTo>
                      <a:pt x="1318" y="298"/>
                    </a:lnTo>
                    <a:lnTo>
                      <a:pt x="1287" y="301"/>
                    </a:lnTo>
                    <a:lnTo>
                      <a:pt x="151" y="301"/>
                    </a:lnTo>
                    <a:lnTo>
                      <a:pt x="121" y="298"/>
                    </a:lnTo>
                    <a:lnTo>
                      <a:pt x="93" y="290"/>
                    </a:lnTo>
                    <a:lnTo>
                      <a:pt x="66" y="275"/>
                    </a:lnTo>
                    <a:lnTo>
                      <a:pt x="44" y="258"/>
                    </a:lnTo>
                    <a:lnTo>
                      <a:pt x="26" y="235"/>
                    </a:lnTo>
                    <a:lnTo>
                      <a:pt x="12" y="210"/>
                    </a:lnTo>
                    <a:lnTo>
                      <a:pt x="4" y="181"/>
                    </a:lnTo>
                    <a:lnTo>
                      <a:pt x="0" y="150"/>
                    </a:lnTo>
                    <a:lnTo>
                      <a:pt x="4" y="120"/>
                    </a:lnTo>
                    <a:lnTo>
                      <a:pt x="12" y="92"/>
                    </a:lnTo>
                    <a:lnTo>
                      <a:pt x="26" y="66"/>
                    </a:lnTo>
                    <a:lnTo>
                      <a:pt x="44" y="44"/>
                    </a:lnTo>
                    <a:lnTo>
                      <a:pt x="66" y="26"/>
                    </a:lnTo>
                    <a:lnTo>
                      <a:pt x="93" y="12"/>
                    </a:lnTo>
                    <a:lnTo>
                      <a:pt x="121" y="3"/>
                    </a:lnTo>
                    <a:lnTo>
                      <a:pt x="1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8" name="Freeform 56">
                <a:hlinkClick r:id="rId3" action="ppaction://hlinksldjump"/>
              </p:cNvPr>
              <p:cNvSpPr>
                <a:spLocks/>
              </p:cNvSpPr>
              <p:nvPr/>
            </p:nvSpPr>
            <p:spPr bwMode="auto">
              <a:xfrm>
                <a:off x="4657725" y="3768726"/>
                <a:ext cx="125413" cy="44450"/>
              </a:xfrm>
              <a:custGeom>
                <a:avLst/>
                <a:gdLst>
                  <a:gd name="T0" fmla="*/ 151 w 870"/>
                  <a:gd name="T1" fmla="*/ 0 h 301"/>
                  <a:gd name="T2" fmla="*/ 720 w 870"/>
                  <a:gd name="T3" fmla="*/ 0 h 301"/>
                  <a:gd name="T4" fmla="*/ 750 w 870"/>
                  <a:gd name="T5" fmla="*/ 4 h 301"/>
                  <a:gd name="T6" fmla="*/ 778 w 870"/>
                  <a:gd name="T7" fmla="*/ 12 h 301"/>
                  <a:gd name="T8" fmla="*/ 805 w 870"/>
                  <a:gd name="T9" fmla="*/ 26 h 301"/>
                  <a:gd name="T10" fmla="*/ 827 w 870"/>
                  <a:gd name="T11" fmla="*/ 44 h 301"/>
                  <a:gd name="T12" fmla="*/ 845 w 870"/>
                  <a:gd name="T13" fmla="*/ 67 h 301"/>
                  <a:gd name="T14" fmla="*/ 859 w 870"/>
                  <a:gd name="T15" fmla="*/ 92 h 301"/>
                  <a:gd name="T16" fmla="*/ 867 w 870"/>
                  <a:gd name="T17" fmla="*/ 120 h 301"/>
                  <a:gd name="T18" fmla="*/ 870 w 870"/>
                  <a:gd name="T19" fmla="*/ 151 h 301"/>
                  <a:gd name="T20" fmla="*/ 867 w 870"/>
                  <a:gd name="T21" fmla="*/ 181 h 301"/>
                  <a:gd name="T22" fmla="*/ 859 w 870"/>
                  <a:gd name="T23" fmla="*/ 209 h 301"/>
                  <a:gd name="T24" fmla="*/ 845 w 870"/>
                  <a:gd name="T25" fmla="*/ 234 h 301"/>
                  <a:gd name="T26" fmla="*/ 827 w 870"/>
                  <a:gd name="T27" fmla="*/ 257 h 301"/>
                  <a:gd name="T28" fmla="*/ 805 w 870"/>
                  <a:gd name="T29" fmla="*/ 275 h 301"/>
                  <a:gd name="T30" fmla="*/ 778 w 870"/>
                  <a:gd name="T31" fmla="*/ 290 h 301"/>
                  <a:gd name="T32" fmla="*/ 750 w 870"/>
                  <a:gd name="T33" fmla="*/ 298 h 301"/>
                  <a:gd name="T34" fmla="*/ 720 w 870"/>
                  <a:gd name="T35" fmla="*/ 301 h 301"/>
                  <a:gd name="T36" fmla="*/ 151 w 870"/>
                  <a:gd name="T37" fmla="*/ 301 h 301"/>
                  <a:gd name="T38" fmla="*/ 121 w 870"/>
                  <a:gd name="T39" fmla="*/ 298 h 301"/>
                  <a:gd name="T40" fmla="*/ 93 w 870"/>
                  <a:gd name="T41" fmla="*/ 290 h 301"/>
                  <a:gd name="T42" fmla="*/ 66 w 870"/>
                  <a:gd name="T43" fmla="*/ 275 h 301"/>
                  <a:gd name="T44" fmla="*/ 44 w 870"/>
                  <a:gd name="T45" fmla="*/ 257 h 301"/>
                  <a:gd name="T46" fmla="*/ 26 w 870"/>
                  <a:gd name="T47" fmla="*/ 234 h 301"/>
                  <a:gd name="T48" fmla="*/ 12 w 870"/>
                  <a:gd name="T49" fmla="*/ 209 h 301"/>
                  <a:gd name="T50" fmla="*/ 4 w 870"/>
                  <a:gd name="T51" fmla="*/ 181 h 301"/>
                  <a:gd name="T52" fmla="*/ 0 w 870"/>
                  <a:gd name="T53" fmla="*/ 151 h 301"/>
                  <a:gd name="T54" fmla="*/ 4 w 870"/>
                  <a:gd name="T55" fmla="*/ 120 h 301"/>
                  <a:gd name="T56" fmla="*/ 12 w 870"/>
                  <a:gd name="T57" fmla="*/ 92 h 301"/>
                  <a:gd name="T58" fmla="*/ 26 w 870"/>
                  <a:gd name="T59" fmla="*/ 67 h 301"/>
                  <a:gd name="T60" fmla="*/ 44 w 870"/>
                  <a:gd name="T61" fmla="*/ 44 h 301"/>
                  <a:gd name="T62" fmla="*/ 66 w 870"/>
                  <a:gd name="T63" fmla="*/ 26 h 301"/>
                  <a:gd name="T64" fmla="*/ 93 w 870"/>
                  <a:gd name="T65" fmla="*/ 12 h 301"/>
                  <a:gd name="T66" fmla="*/ 121 w 870"/>
                  <a:gd name="T67" fmla="*/ 4 h 301"/>
                  <a:gd name="T68" fmla="*/ 151 w 870"/>
                  <a:gd name="T6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70" h="301">
                    <a:moveTo>
                      <a:pt x="151" y="0"/>
                    </a:moveTo>
                    <a:lnTo>
                      <a:pt x="720" y="0"/>
                    </a:lnTo>
                    <a:lnTo>
                      <a:pt x="750" y="4"/>
                    </a:lnTo>
                    <a:lnTo>
                      <a:pt x="778" y="12"/>
                    </a:lnTo>
                    <a:lnTo>
                      <a:pt x="805" y="26"/>
                    </a:lnTo>
                    <a:lnTo>
                      <a:pt x="827" y="44"/>
                    </a:lnTo>
                    <a:lnTo>
                      <a:pt x="845" y="67"/>
                    </a:lnTo>
                    <a:lnTo>
                      <a:pt x="859" y="92"/>
                    </a:lnTo>
                    <a:lnTo>
                      <a:pt x="867" y="120"/>
                    </a:lnTo>
                    <a:lnTo>
                      <a:pt x="870" y="151"/>
                    </a:lnTo>
                    <a:lnTo>
                      <a:pt x="867" y="181"/>
                    </a:lnTo>
                    <a:lnTo>
                      <a:pt x="859" y="209"/>
                    </a:lnTo>
                    <a:lnTo>
                      <a:pt x="845" y="234"/>
                    </a:lnTo>
                    <a:lnTo>
                      <a:pt x="827" y="257"/>
                    </a:lnTo>
                    <a:lnTo>
                      <a:pt x="805" y="275"/>
                    </a:lnTo>
                    <a:lnTo>
                      <a:pt x="778" y="290"/>
                    </a:lnTo>
                    <a:lnTo>
                      <a:pt x="750" y="298"/>
                    </a:lnTo>
                    <a:lnTo>
                      <a:pt x="720" y="301"/>
                    </a:lnTo>
                    <a:lnTo>
                      <a:pt x="151" y="301"/>
                    </a:lnTo>
                    <a:lnTo>
                      <a:pt x="121" y="298"/>
                    </a:lnTo>
                    <a:lnTo>
                      <a:pt x="93" y="290"/>
                    </a:lnTo>
                    <a:lnTo>
                      <a:pt x="66" y="275"/>
                    </a:lnTo>
                    <a:lnTo>
                      <a:pt x="44" y="257"/>
                    </a:lnTo>
                    <a:lnTo>
                      <a:pt x="26" y="234"/>
                    </a:lnTo>
                    <a:lnTo>
                      <a:pt x="12" y="209"/>
                    </a:lnTo>
                    <a:lnTo>
                      <a:pt x="4" y="181"/>
                    </a:lnTo>
                    <a:lnTo>
                      <a:pt x="0" y="151"/>
                    </a:lnTo>
                    <a:lnTo>
                      <a:pt x="4" y="120"/>
                    </a:lnTo>
                    <a:lnTo>
                      <a:pt x="12" y="92"/>
                    </a:lnTo>
                    <a:lnTo>
                      <a:pt x="26" y="67"/>
                    </a:lnTo>
                    <a:lnTo>
                      <a:pt x="44" y="44"/>
                    </a:lnTo>
                    <a:lnTo>
                      <a:pt x="66" y="26"/>
                    </a:lnTo>
                    <a:lnTo>
                      <a:pt x="93" y="12"/>
                    </a:lnTo>
                    <a:lnTo>
                      <a:pt x="121" y="4"/>
                    </a:lnTo>
                    <a:lnTo>
                      <a:pt x="1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9" name="Freeform 57"/>
              <p:cNvSpPr>
                <a:spLocks/>
              </p:cNvSpPr>
              <p:nvPr/>
            </p:nvSpPr>
            <p:spPr bwMode="auto">
              <a:xfrm>
                <a:off x="4575175" y="3521076"/>
                <a:ext cx="371475" cy="477838"/>
              </a:xfrm>
              <a:custGeom>
                <a:avLst/>
                <a:gdLst>
                  <a:gd name="T0" fmla="*/ 152 w 2574"/>
                  <a:gd name="T1" fmla="*/ 0 h 3310"/>
                  <a:gd name="T2" fmla="*/ 2423 w 2574"/>
                  <a:gd name="T3" fmla="*/ 0 h 3310"/>
                  <a:gd name="T4" fmla="*/ 2453 w 2574"/>
                  <a:gd name="T5" fmla="*/ 3 h 3310"/>
                  <a:gd name="T6" fmla="*/ 2481 w 2574"/>
                  <a:gd name="T7" fmla="*/ 12 h 3310"/>
                  <a:gd name="T8" fmla="*/ 2507 w 2574"/>
                  <a:gd name="T9" fmla="*/ 26 h 3310"/>
                  <a:gd name="T10" fmla="*/ 2529 w 2574"/>
                  <a:gd name="T11" fmla="*/ 44 h 3310"/>
                  <a:gd name="T12" fmla="*/ 2548 w 2574"/>
                  <a:gd name="T13" fmla="*/ 67 h 3310"/>
                  <a:gd name="T14" fmla="*/ 2562 w 2574"/>
                  <a:gd name="T15" fmla="*/ 92 h 3310"/>
                  <a:gd name="T16" fmla="*/ 2571 w 2574"/>
                  <a:gd name="T17" fmla="*/ 120 h 3310"/>
                  <a:gd name="T18" fmla="*/ 2574 w 2574"/>
                  <a:gd name="T19" fmla="*/ 150 h 3310"/>
                  <a:gd name="T20" fmla="*/ 2574 w 2574"/>
                  <a:gd name="T21" fmla="*/ 374 h 3310"/>
                  <a:gd name="T22" fmla="*/ 2272 w 2574"/>
                  <a:gd name="T23" fmla="*/ 896 h 3310"/>
                  <a:gd name="T24" fmla="*/ 2272 w 2574"/>
                  <a:gd name="T25" fmla="*/ 301 h 3310"/>
                  <a:gd name="T26" fmla="*/ 304 w 2574"/>
                  <a:gd name="T27" fmla="*/ 301 h 3310"/>
                  <a:gd name="T28" fmla="*/ 304 w 2574"/>
                  <a:gd name="T29" fmla="*/ 3008 h 3310"/>
                  <a:gd name="T30" fmla="*/ 2272 w 2574"/>
                  <a:gd name="T31" fmla="*/ 3008 h 3310"/>
                  <a:gd name="T32" fmla="*/ 2272 w 2574"/>
                  <a:gd name="T33" fmla="*/ 2634 h 3310"/>
                  <a:gd name="T34" fmla="*/ 2430 w 2574"/>
                  <a:gd name="T35" fmla="*/ 2530 h 3310"/>
                  <a:gd name="T36" fmla="*/ 2458 w 2574"/>
                  <a:gd name="T37" fmla="*/ 2508 h 3310"/>
                  <a:gd name="T38" fmla="*/ 2482 w 2574"/>
                  <a:gd name="T39" fmla="*/ 2483 h 3310"/>
                  <a:gd name="T40" fmla="*/ 2502 w 2574"/>
                  <a:gd name="T41" fmla="*/ 2454 h 3310"/>
                  <a:gd name="T42" fmla="*/ 2574 w 2574"/>
                  <a:gd name="T43" fmla="*/ 2330 h 3310"/>
                  <a:gd name="T44" fmla="*/ 2574 w 2574"/>
                  <a:gd name="T45" fmla="*/ 3159 h 3310"/>
                  <a:gd name="T46" fmla="*/ 2571 w 2574"/>
                  <a:gd name="T47" fmla="*/ 3189 h 3310"/>
                  <a:gd name="T48" fmla="*/ 2562 w 2574"/>
                  <a:gd name="T49" fmla="*/ 3217 h 3310"/>
                  <a:gd name="T50" fmla="*/ 2548 w 2574"/>
                  <a:gd name="T51" fmla="*/ 3243 h 3310"/>
                  <a:gd name="T52" fmla="*/ 2529 w 2574"/>
                  <a:gd name="T53" fmla="*/ 3265 h 3310"/>
                  <a:gd name="T54" fmla="*/ 2507 w 2574"/>
                  <a:gd name="T55" fmla="*/ 3284 h 3310"/>
                  <a:gd name="T56" fmla="*/ 2481 w 2574"/>
                  <a:gd name="T57" fmla="*/ 3297 h 3310"/>
                  <a:gd name="T58" fmla="*/ 2453 w 2574"/>
                  <a:gd name="T59" fmla="*/ 3307 h 3310"/>
                  <a:gd name="T60" fmla="*/ 2423 w 2574"/>
                  <a:gd name="T61" fmla="*/ 3310 h 3310"/>
                  <a:gd name="T62" fmla="*/ 152 w 2574"/>
                  <a:gd name="T63" fmla="*/ 3310 h 3310"/>
                  <a:gd name="T64" fmla="*/ 121 w 2574"/>
                  <a:gd name="T65" fmla="*/ 3307 h 3310"/>
                  <a:gd name="T66" fmla="*/ 93 w 2574"/>
                  <a:gd name="T67" fmla="*/ 3297 h 3310"/>
                  <a:gd name="T68" fmla="*/ 67 w 2574"/>
                  <a:gd name="T69" fmla="*/ 3284 h 3310"/>
                  <a:gd name="T70" fmla="*/ 45 w 2574"/>
                  <a:gd name="T71" fmla="*/ 3265 h 3310"/>
                  <a:gd name="T72" fmla="*/ 26 w 2574"/>
                  <a:gd name="T73" fmla="*/ 3243 h 3310"/>
                  <a:gd name="T74" fmla="*/ 13 w 2574"/>
                  <a:gd name="T75" fmla="*/ 3217 h 3310"/>
                  <a:gd name="T76" fmla="*/ 3 w 2574"/>
                  <a:gd name="T77" fmla="*/ 3189 h 3310"/>
                  <a:gd name="T78" fmla="*/ 0 w 2574"/>
                  <a:gd name="T79" fmla="*/ 3159 h 3310"/>
                  <a:gd name="T80" fmla="*/ 0 w 2574"/>
                  <a:gd name="T81" fmla="*/ 150 h 3310"/>
                  <a:gd name="T82" fmla="*/ 3 w 2574"/>
                  <a:gd name="T83" fmla="*/ 120 h 3310"/>
                  <a:gd name="T84" fmla="*/ 13 w 2574"/>
                  <a:gd name="T85" fmla="*/ 92 h 3310"/>
                  <a:gd name="T86" fmla="*/ 26 w 2574"/>
                  <a:gd name="T87" fmla="*/ 67 h 3310"/>
                  <a:gd name="T88" fmla="*/ 45 w 2574"/>
                  <a:gd name="T89" fmla="*/ 44 h 3310"/>
                  <a:gd name="T90" fmla="*/ 67 w 2574"/>
                  <a:gd name="T91" fmla="*/ 26 h 3310"/>
                  <a:gd name="T92" fmla="*/ 93 w 2574"/>
                  <a:gd name="T93" fmla="*/ 12 h 3310"/>
                  <a:gd name="T94" fmla="*/ 121 w 2574"/>
                  <a:gd name="T95" fmla="*/ 3 h 3310"/>
                  <a:gd name="T96" fmla="*/ 152 w 2574"/>
                  <a:gd name="T97" fmla="*/ 0 h 3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574" h="3310">
                    <a:moveTo>
                      <a:pt x="152" y="0"/>
                    </a:moveTo>
                    <a:lnTo>
                      <a:pt x="2423" y="0"/>
                    </a:lnTo>
                    <a:lnTo>
                      <a:pt x="2453" y="3"/>
                    </a:lnTo>
                    <a:lnTo>
                      <a:pt x="2481" y="12"/>
                    </a:lnTo>
                    <a:lnTo>
                      <a:pt x="2507" y="26"/>
                    </a:lnTo>
                    <a:lnTo>
                      <a:pt x="2529" y="44"/>
                    </a:lnTo>
                    <a:lnTo>
                      <a:pt x="2548" y="67"/>
                    </a:lnTo>
                    <a:lnTo>
                      <a:pt x="2562" y="92"/>
                    </a:lnTo>
                    <a:lnTo>
                      <a:pt x="2571" y="120"/>
                    </a:lnTo>
                    <a:lnTo>
                      <a:pt x="2574" y="150"/>
                    </a:lnTo>
                    <a:lnTo>
                      <a:pt x="2574" y="374"/>
                    </a:lnTo>
                    <a:lnTo>
                      <a:pt x="2272" y="896"/>
                    </a:lnTo>
                    <a:lnTo>
                      <a:pt x="2272" y="301"/>
                    </a:lnTo>
                    <a:lnTo>
                      <a:pt x="304" y="301"/>
                    </a:lnTo>
                    <a:lnTo>
                      <a:pt x="304" y="3008"/>
                    </a:lnTo>
                    <a:lnTo>
                      <a:pt x="2272" y="3008"/>
                    </a:lnTo>
                    <a:lnTo>
                      <a:pt x="2272" y="2634"/>
                    </a:lnTo>
                    <a:lnTo>
                      <a:pt x="2430" y="2530"/>
                    </a:lnTo>
                    <a:lnTo>
                      <a:pt x="2458" y="2508"/>
                    </a:lnTo>
                    <a:lnTo>
                      <a:pt x="2482" y="2483"/>
                    </a:lnTo>
                    <a:lnTo>
                      <a:pt x="2502" y="2454"/>
                    </a:lnTo>
                    <a:lnTo>
                      <a:pt x="2574" y="2330"/>
                    </a:lnTo>
                    <a:lnTo>
                      <a:pt x="2574" y="3159"/>
                    </a:lnTo>
                    <a:lnTo>
                      <a:pt x="2571" y="3189"/>
                    </a:lnTo>
                    <a:lnTo>
                      <a:pt x="2562" y="3217"/>
                    </a:lnTo>
                    <a:lnTo>
                      <a:pt x="2548" y="3243"/>
                    </a:lnTo>
                    <a:lnTo>
                      <a:pt x="2529" y="3265"/>
                    </a:lnTo>
                    <a:lnTo>
                      <a:pt x="2507" y="3284"/>
                    </a:lnTo>
                    <a:lnTo>
                      <a:pt x="2481" y="3297"/>
                    </a:lnTo>
                    <a:lnTo>
                      <a:pt x="2453" y="3307"/>
                    </a:lnTo>
                    <a:lnTo>
                      <a:pt x="2423" y="3310"/>
                    </a:lnTo>
                    <a:lnTo>
                      <a:pt x="152" y="3310"/>
                    </a:lnTo>
                    <a:lnTo>
                      <a:pt x="121" y="3307"/>
                    </a:lnTo>
                    <a:lnTo>
                      <a:pt x="93" y="3297"/>
                    </a:lnTo>
                    <a:lnTo>
                      <a:pt x="67" y="3284"/>
                    </a:lnTo>
                    <a:lnTo>
                      <a:pt x="45" y="3265"/>
                    </a:lnTo>
                    <a:lnTo>
                      <a:pt x="26" y="3243"/>
                    </a:lnTo>
                    <a:lnTo>
                      <a:pt x="13" y="3217"/>
                    </a:lnTo>
                    <a:lnTo>
                      <a:pt x="3" y="3189"/>
                    </a:lnTo>
                    <a:lnTo>
                      <a:pt x="0" y="3159"/>
                    </a:lnTo>
                    <a:lnTo>
                      <a:pt x="0" y="150"/>
                    </a:lnTo>
                    <a:lnTo>
                      <a:pt x="3" y="120"/>
                    </a:lnTo>
                    <a:lnTo>
                      <a:pt x="13" y="92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6"/>
                    </a:lnTo>
                    <a:lnTo>
                      <a:pt x="93" y="12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0" name="Freeform 58"/>
              <p:cNvSpPr>
                <a:spLocks noEditPoints="1"/>
              </p:cNvSpPr>
              <p:nvPr/>
            </p:nvSpPr>
            <p:spPr bwMode="auto">
              <a:xfrm>
                <a:off x="4826000" y="3575051"/>
                <a:ext cx="228600" cy="341313"/>
              </a:xfrm>
              <a:custGeom>
                <a:avLst/>
                <a:gdLst>
                  <a:gd name="T0" fmla="*/ 131 w 1591"/>
                  <a:gd name="T1" fmla="*/ 1996 h 2370"/>
                  <a:gd name="T2" fmla="*/ 223 w 1591"/>
                  <a:gd name="T3" fmla="*/ 2040 h 2370"/>
                  <a:gd name="T4" fmla="*/ 308 w 1591"/>
                  <a:gd name="T5" fmla="*/ 2097 h 2370"/>
                  <a:gd name="T6" fmla="*/ 439 w 1591"/>
                  <a:gd name="T7" fmla="*/ 1980 h 2370"/>
                  <a:gd name="T8" fmla="*/ 389 w 1591"/>
                  <a:gd name="T9" fmla="*/ 1934 h 2370"/>
                  <a:gd name="T10" fmla="*/ 314 w 1591"/>
                  <a:gd name="T11" fmla="*/ 1883 h 2370"/>
                  <a:gd name="T12" fmla="*/ 245 w 1591"/>
                  <a:gd name="T13" fmla="*/ 1849 h 2370"/>
                  <a:gd name="T14" fmla="*/ 187 w 1591"/>
                  <a:gd name="T15" fmla="*/ 1829 h 2370"/>
                  <a:gd name="T16" fmla="*/ 141 w 1591"/>
                  <a:gd name="T17" fmla="*/ 1820 h 2370"/>
                  <a:gd name="T18" fmla="*/ 1118 w 1591"/>
                  <a:gd name="T19" fmla="*/ 0 h 2370"/>
                  <a:gd name="T20" fmla="*/ 1173 w 1591"/>
                  <a:gd name="T21" fmla="*/ 7 h 2370"/>
                  <a:gd name="T22" fmla="*/ 1240 w 1591"/>
                  <a:gd name="T23" fmla="*/ 25 h 2370"/>
                  <a:gd name="T24" fmla="*/ 1319 w 1591"/>
                  <a:gd name="T25" fmla="*/ 57 h 2370"/>
                  <a:gd name="T26" fmla="*/ 1407 w 1591"/>
                  <a:gd name="T27" fmla="*/ 108 h 2370"/>
                  <a:gd name="T28" fmla="*/ 1478 w 1591"/>
                  <a:gd name="T29" fmla="*/ 163 h 2370"/>
                  <a:gd name="T30" fmla="*/ 1528 w 1591"/>
                  <a:gd name="T31" fmla="*/ 215 h 2370"/>
                  <a:gd name="T32" fmla="*/ 1561 w 1591"/>
                  <a:gd name="T33" fmla="*/ 261 h 2370"/>
                  <a:gd name="T34" fmla="*/ 1580 w 1591"/>
                  <a:gd name="T35" fmla="*/ 297 h 2370"/>
                  <a:gd name="T36" fmla="*/ 1588 w 1591"/>
                  <a:gd name="T37" fmla="*/ 320 h 2370"/>
                  <a:gd name="T38" fmla="*/ 1591 w 1591"/>
                  <a:gd name="T39" fmla="*/ 344 h 2370"/>
                  <a:gd name="T40" fmla="*/ 1581 w 1591"/>
                  <a:gd name="T41" fmla="*/ 379 h 2370"/>
                  <a:gd name="T42" fmla="*/ 625 w 1591"/>
                  <a:gd name="T43" fmla="*/ 2021 h 2370"/>
                  <a:gd name="T44" fmla="*/ 116 w 1591"/>
                  <a:gd name="T45" fmla="*/ 2357 h 2370"/>
                  <a:gd name="T46" fmla="*/ 77 w 1591"/>
                  <a:gd name="T47" fmla="*/ 2370 h 2370"/>
                  <a:gd name="T48" fmla="*/ 36 w 1591"/>
                  <a:gd name="T49" fmla="*/ 2359 h 2370"/>
                  <a:gd name="T50" fmla="*/ 12 w 1591"/>
                  <a:gd name="T51" fmla="*/ 2338 h 2370"/>
                  <a:gd name="T52" fmla="*/ 0 w 1591"/>
                  <a:gd name="T53" fmla="*/ 2306 h 2370"/>
                  <a:gd name="T54" fmla="*/ 34 w 1591"/>
                  <a:gd name="T55" fmla="*/ 1702 h 2370"/>
                  <a:gd name="T56" fmla="*/ 45 w 1591"/>
                  <a:gd name="T57" fmla="*/ 1670 h 2370"/>
                  <a:gd name="T58" fmla="*/ 1002 w 1591"/>
                  <a:gd name="T59" fmla="*/ 27 h 2370"/>
                  <a:gd name="T60" fmla="*/ 1034 w 1591"/>
                  <a:gd name="T61" fmla="*/ 7 h 2370"/>
                  <a:gd name="T62" fmla="*/ 1048 w 1591"/>
                  <a:gd name="T63" fmla="*/ 4 h 2370"/>
                  <a:gd name="T64" fmla="*/ 1076 w 1591"/>
                  <a:gd name="T65" fmla="*/ 0 h 2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91" h="2370">
                    <a:moveTo>
                      <a:pt x="141" y="1820"/>
                    </a:moveTo>
                    <a:lnTo>
                      <a:pt x="131" y="1996"/>
                    </a:lnTo>
                    <a:lnTo>
                      <a:pt x="177" y="2016"/>
                    </a:lnTo>
                    <a:lnTo>
                      <a:pt x="223" y="2040"/>
                    </a:lnTo>
                    <a:lnTo>
                      <a:pt x="267" y="2067"/>
                    </a:lnTo>
                    <a:lnTo>
                      <a:pt x="308" y="2097"/>
                    </a:lnTo>
                    <a:lnTo>
                      <a:pt x="455" y="2000"/>
                    </a:lnTo>
                    <a:lnTo>
                      <a:pt x="439" y="1980"/>
                    </a:lnTo>
                    <a:lnTo>
                      <a:pt x="417" y="1958"/>
                    </a:lnTo>
                    <a:lnTo>
                      <a:pt x="389" y="1934"/>
                    </a:lnTo>
                    <a:lnTo>
                      <a:pt x="355" y="1909"/>
                    </a:lnTo>
                    <a:lnTo>
                      <a:pt x="314" y="1883"/>
                    </a:lnTo>
                    <a:lnTo>
                      <a:pt x="278" y="1864"/>
                    </a:lnTo>
                    <a:lnTo>
                      <a:pt x="245" y="1849"/>
                    </a:lnTo>
                    <a:lnTo>
                      <a:pt x="214" y="1837"/>
                    </a:lnTo>
                    <a:lnTo>
                      <a:pt x="187" y="1829"/>
                    </a:lnTo>
                    <a:lnTo>
                      <a:pt x="163" y="1824"/>
                    </a:lnTo>
                    <a:lnTo>
                      <a:pt x="141" y="1820"/>
                    </a:lnTo>
                    <a:close/>
                    <a:moveTo>
                      <a:pt x="1095" y="0"/>
                    </a:moveTo>
                    <a:lnTo>
                      <a:pt x="1118" y="0"/>
                    </a:lnTo>
                    <a:lnTo>
                      <a:pt x="1144" y="2"/>
                    </a:lnTo>
                    <a:lnTo>
                      <a:pt x="1173" y="7"/>
                    </a:lnTo>
                    <a:lnTo>
                      <a:pt x="1205" y="14"/>
                    </a:lnTo>
                    <a:lnTo>
                      <a:pt x="1240" y="25"/>
                    </a:lnTo>
                    <a:lnTo>
                      <a:pt x="1278" y="39"/>
                    </a:lnTo>
                    <a:lnTo>
                      <a:pt x="1319" y="57"/>
                    </a:lnTo>
                    <a:lnTo>
                      <a:pt x="1362" y="81"/>
                    </a:lnTo>
                    <a:lnTo>
                      <a:pt x="1407" y="108"/>
                    </a:lnTo>
                    <a:lnTo>
                      <a:pt x="1446" y="136"/>
                    </a:lnTo>
                    <a:lnTo>
                      <a:pt x="1478" y="163"/>
                    </a:lnTo>
                    <a:lnTo>
                      <a:pt x="1505" y="190"/>
                    </a:lnTo>
                    <a:lnTo>
                      <a:pt x="1528" y="215"/>
                    </a:lnTo>
                    <a:lnTo>
                      <a:pt x="1546" y="239"/>
                    </a:lnTo>
                    <a:lnTo>
                      <a:pt x="1561" y="261"/>
                    </a:lnTo>
                    <a:lnTo>
                      <a:pt x="1571" y="280"/>
                    </a:lnTo>
                    <a:lnTo>
                      <a:pt x="1580" y="297"/>
                    </a:lnTo>
                    <a:lnTo>
                      <a:pt x="1585" y="311"/>
                    </a:lnTo>
                    <a:lnTo>
                      <a:pt x="1588" y="320"/>
                    </a:lnTo>
                    <a:lnTo>
                      <a:pt x="1589" y="325"/>
                    </a:lnTo>
                    <a:lnTo>
                      <a:pt x="1591" y="344"/>
                    </a:lnTo>
                    <a:lnTo>
                      <a:pt x="1588" y="363"/>
                    </a:lnTo>
                    <a:lnTo>
                      <a:pt x="1581" y="379"/>
                    </a:lnTo>
                    <a:lnTo>
                      <a:pt x="634" y="2008"/>
                    </a:lnTo>
                    <a:lnTo>
                      <a:pt x="625" y="2021"/>
                    </a:lnTo>
                    <a:lnTo>
                      <a:pt x="611" y="2033"/>
                    </a:lnTo>
                    <a:lnTo>
                      <a:pt x="116" y="2357"/>
                    </a:lnTo>
                    <a:lnTo>
                      <a:pt x="97" y="2367"/>
                    </a:lnTo>
                    <a:lnTo>
                      <a:pt x="77" y="2370"/>
                    </a:lnTo>
                    <a:lnTo>
                      <a:pt x="56" y="2368"/>
                    </a:lnTo>
                    <a:lnTo>
                      <a:pt x="36" y="2359"/>
                    </a:lnTo>
                    <a:lnTo>
                      <a:pt x="23" y="2350"/>
                    </a:lnTo>
                    <a:lnTo>
                      <a:pt x="12" y="2338"/>
                    </a:lnTo>
                    <a:lnTo>
                      <a:pt x="5" y="2323"/>
                    </a:lnTo>
                    <a:lnTo>
                      <a:pt x="0" y="2306"/>
                    </a:lnTo>
                    <a:lnTo>
                      <a:pt x="0" y="2290"/>
                    </a:lnTo>
                    <a:lnTo>
                      <a:pt x="34" y="1702"/>
                    </a:lnTo>
                    <a:lnTo>
                      <a:pt x="38" y="1685"/>
                    </a:lnTo>
                    <a:lnTo>
                      <a:pt x="45" y="1670"/>
                    </a:lnTo>
                    <a:lnTo>
                      <a:pt x="991" y="41"/>
                    </a:lnTo>
                    <a:lnTo>
                      <a:pt x="1002" y="27"/>
                    </a:lnTo>
                    <a:lnTo>
                      <a:pt x="1016" y="15"/>
                    </a:lnTo>
                    <a:lnTo>
                      <a:pt x="1034" y="7"/>
                    </a:lnTo>
                    <a:lnTo>
                      <a:pt x="1038" y="6"/>
                    </a:lnTo>
                    <a:lnTo>
                      <a:pt x="1048" y="4"/>
                    </a:lnTo>
                    <a:lnTo>
                      <a:pt x="1060" y="2"/>
                    </a:lnTo>
                    <a:lnTo>
                      <a:pt x="1076" y="0"/>
                    </a:lnTo>
                    <a:lnTo>
                      <a:pt x="10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1" name="Freeform 59"/>
              <p:cNvSpPr>
                <a:spLocks/>
              </p:cNvSpPr>
              <p:nvPr/>
            </p:nvSpPr>
            <p:spPr bwMode="auto">
              <a:xfrm>
                <a:off x="4645025" y="3849688"/>
                <a:ext cx="166688" cy="84138"/>
              </a:xfrm>
              <a:custGeom>
                <a:avLst/>
                <a:gdLst>
                  <a:gd name="T0" fmla="*/ 557 w 1155"/>
                  <a:gd name="T1" fmla="*/ 5 h 591"/>
                  <a:gd name="T2" fmla="*/ 583 w 1155"/>
                  <a:gd name="T3" fmla="*/ 28 h 591"/>
                  <a:gd name="T4" fmla="*/ 591 w 1155"/>
                  <a:gd name="T5" fmla="*/ 111 h 591"/>
                  <a:gd name="T6" fmla="*/ 560 w 1155"/>
                  <a:gd name="T7" fmla="*/ 199 h 591"/>
                  <a:gd name="T8" fmla="*/ 569 w 1155"/>
                  <a:gd name="T9" fmla="*/ 242 h 591"/>
                  <a:gd name="T10" fmla="*/ 587 w 1155"/>
                  <a:gd name="T11" fmla="*/ 270 h 591"/>
                  <a:gd name="T12" fmla="*/ 637 w 1155"/>
                  <a:gd name="T13" fmla="*/ 278 h 591"/>
                  <a:gd name="T14" fmla="*/ 681 w 1155"/>
                  <a:gd name="T15" fmla="*/ 323 h 591"/>
                  <a:gd name="T16" fmla="*/ 693 w 1155"/>
                  <a:gd name="T17" fmla="*/ 357 h 591"/>
                  <a:gd name="T18" fmla="*/ 847 w 1155"/>
                  <a:gd name="T19" fmla="*/ 351 h 591"/>
                  <a:gd name="T20" fmla="*/ 996 w 1155"/>
                  <a:gd name="T21" fmla="*/ 366 h 591"/>
                  <a:gd name="T22" fmla="*/ 1118 w 1155"/>
                  <a:gd name="T23" fmla="*/ 373 h 591"/>
                  <a:gd name="T24" fmla="*/ 1149 w 1155"/>
                  <a:gd name="T25" fmla="*/ 400 h 591"/>
                  <a:gd name="T26" fmla="*/ 1154 w 1155"/>
                  <a:gd name="T27" fmla="*/ 441 h 591"/>
                  <a:gd name="T28" fmla="*/ 1131 w 1155"/>
                  <a:gd name="T29" fmla="*/ 475 h 591"/>
                  <a:gd name="T30" fmla="*/ 1066 w 1155"/>
                  <a:gd name="T31" fmla="*/ 482 h 591"/>
                  <a:gd name="T32" fmla="*/ 957 w 1155"/>
                  <a:gd name="T33" fmla="*/ 467 h 591"/>
                  <a:gd name="T34" fmla="*/ 843 w 1155"/>
                  <a:gd name="T35" fmla="*/ 452 h 591"/>
                  <a:gd name="T36" fmla="*/ 738 w 1155"/>
                  <a:gd name="T37" fmla="*/ 461 h 591"/>
                  <a:gd name="T38" fmla="*/ 679 w 1155"/>
                  <a:gd name="T39" fmla="*/ 486 h 591"/>
                  <a:gd name="T40" fmla="*/ 636 w 1155"/>
                  <a:gd name="T41" fmla="*/ 492 h 591"/>
                  <a:gd name="T42" fmla="*/ 603 w 1155"/>
                  <a:gd name="T43" fmla="*/ 477 h 591"/>
                  <a:gd name="T44" fmla="*/ 576 w 1155"/>
                  <a:gd name="T45" fmla="*/ 454 h 591"/>
                  <a:gd name="T46" fmla="*/ 571 w 1155"/>
                  <a:gd name="T47" fmla="*/ 407 h 591"/>
                  <a:gd name="T48" fmla="*/ 537 w 1155"/>
                  <a:gd name="T49" fmla="*/ 457 h 591"/>
                  <a:gd name="T50" fmla="*/ 495 w 1155"/>
                  <a:gd name="T51" fmla="*/ 471 h 591"/>
                  <a:gd name="T52" fmla="*/ 455 w 1155"/>
                  <a:gd name="T53" fmla="*/ 456 h 591"/>
                  <a:gd name="T54" fmla="*/ 439 w 1155"/>
                  <a:gd name="T55" fmla="*/ 419 h 591"/>
                  <a:gd name="T56" fmla="*/ 450 w 1155"/>
                  <a:gd name="T57" fmla="*/ 390 h 591"/>
                  <a:gd name="T58" fmla="*/ 458 w 1155"/>
                  <a:gd name="T59" fmla="*/ 369 h 591"/>
                  <a:gd name="T60" fmla="*/ 422 w 1155"/>
                  <a:gd name="T61" fmla="*/ 404 h 591"/>
                  <a:gd name="T62" fmla="*/ 379 w 1155"/>
                  <a:gd name="T63" fmla="*/ 428 h 591"/>
                  <a:gd name="T64" fmla="*/ 335 w 1155"/>
                  <a:gd name="T65" fmla="*/ 417 h 591"/>
                  <a:gd name="T66" fmla="*/ 314 w 1155"/>
                  <a:gd name="T67" fmla="*/ 379 h 591"/>
                  <a:gd name="T68" fmla="*/ 364 w 1155"/>
                  <a:gd name="T69" fmla="*/ 288 h 591"/>
                  <a:gd name="T70" fmla="*/ 252 w 1155"/>
                  <a:gd name="T71" fmla="*/ 393 h 591"/>
                  <a:gd name="T72" fmla="*/ 96 w 1155"/>
                  <a:gd name="T73" fmla="*/ 581 h 591"/>
                  <a:gd name="T74" fmla="*/ 49 w 1155"/>
                  <a:gd name="T75" fmla="*/ 590 h 591"/>
                  <a:gd name="T76" fmla="*/ 9 w 1155"/>
                  <a:gd name="T77" fmla="*/ 569 h 591"/>
                  <a:gd name="T78" fmla="*/ 2 w 1155"/>
                  <a:gd name="T79" fmla="*/ 527 h 591"/>
                  <a:gd name="T80" fmla="*/ 138 w 1155"/>
                  <a:gd name="T81" fmla="*/ 351 h 591"/>
                  <a:gd name="T82" fmla="*/ 344 w 1155"/>
                  <a:gd name="T83" fmla="*/ 123 h 591"/>
                  <a:gd name="T84" fmla="*/ 398 w 1155"/>
                  <a:gd name="T85" fmla="*/ 70 h 591"/>
                  <a:gd name="T86" fmla="*/ 462 w 1155"/>
                  <a:gd name="T87" fmla="*/ 20 h 591"/>
                  <a:gd name="T88" fmla="*/ 534 w 1155"/>
                  <a:gd name="T89" fmla="*/ 0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55" h="591">
                    <a:moveTo>
                      <a:pt x="534" y="0"/>
                    </a:moveTo>
                    <a:lnTo>
                      <a:pt x="545" y="2"/>
                    </a:lnTo>
                    <a:lnTo>
                      <a:pt x="557" y="5"/>
                    </a:lnTo>
                    <a:lnTo>
                      <a:pt x="567" y="10"/>
                    </a:lnTo>
                    <a:lnTo>
                      <a:pt x="576" y="18"/>
                    </a:lnTo>
                    <a:lnTo>
                      <a:pt x="583" y="28"/>
                    </a:lnTo>
                    <a:lnTo>
                      <a:pt x="591" y="54"/>
                    </a:lnTo>
                    <a:lnTo>
                      <a:pt x="593" y="82"/>
                    </a:lnTo>
                    <a:lnTo>
                      <a:pt x="591" y="111"/>
                    </a:lnTo>
                    <a:lnTo>
                      <a:pt x="584" y="140"/>
                    </a:lnTo>
                    <a:lnTo>
                      <a:pt x="573" y="170"/>
                    </a:lnTo>
                    <a:lnTo>
                      <a:pt x="560" y="199"/>
                    </a:lnTo>
                    <a:lnTo>
                      <a:pt x="543" y="230"/>
                    </a:lnTo>
                    <a:lnTo>
                      <a:pt x="557" y="235"/>
                    </a:lnTo>
                    <a:lnTo>
                      <a:pt x="569" y="242"/>
                    </a:lnTo>
                    <a:lnTo>
                      <a:pt x="579" y="254"/>
                    </a:lnTo>
                    <a:lnTo>
                      <a:pt x="583" y="263"/>
                    </a:lnTo>
                    <a:lnTo>
                      <a:pt x="587" y="270"/>
                    </a:lnTo>
                    <a:lnTo>
                      <a:pt x="604" y="269"/>
                    </a:lnTo>
                    <a:lnTo>
                      <a:pt x="620" y="272"/>
                    </a:lnTo>
                    <a:lnTo>
                      <a:pt x="637" y="278"/>
                    </a:lnTo>
                    <a:lnTo>
                      <a:pt x="653" y="289"/>
                    </a:lnTo>
                    <a:lnTo>
                      <a:pt x="668" y="303"/>
                    </a:lnTo>
                    <a:lnTo>
                      <a:pt x="681" y="323"/>
                    </a:lnTo>
                    <a:lnTo>
                      <a:pt x="689" y="338"/>
                    </a:lnTo>
                    <a:lnTo>
                      <a:pt x="692" y="349"/>
                    </a:lnTo>
                    <a:lnTo>
                      <a:pt x="693" y="357"/>
                    </a:lnTo>
                    <a:lnTo>
                      <a:pt x="746" y="351"/>
                    </a:lnTo>
                    <a:lnTo>
                      <a:pt x="797" y="350"/>
                    </a:lnTo>
                    <a:lnTo>
                      <a:pt x="847" y="351"/>
                    </a:lnTo>
                    <a:lnTo>
                      <a:pt x="897" y="355"/>
                    </a:lnTo>
                    <a:lnTo>
                      <a:pt x="946" y="361"/>
                    </a:lnTo>
                    <a:lnTo>
                      <a:pt x="996" y="366"/>
                    </a:lnTo>
                    <a:lnTo>
                      <a:pt x="1048" y="369"/>
                    </a:lnTo>
                    <a:lnTo>
                      <a:pt x="1101" y="371"/>
                    </a:lnTo>
                    <a:lnTo>
                      <a:pt x="1118" y="373"/>
                    </a:lnTo>
                    <a:lnTo>
                      <a:pt x="1131" y="379"/>
                    </a:lnTo>
                    <a:lnTo>
                      <a:pt x="1142" y="389"/>
                    </a:lnTo>
                    <a:lnTo>
                      <a:pt x="1149" y="400"/>
                    </a:lnTo>
                    <a:lnTo>
                      <a:pt x="1154" y="413"/>
                    </a:lnTo>
                    <a:lnTo>
                      <a:pt x="1155" y="427"/>
                    </a:lnTo>
                    <a:lnTo>
                      <a:pt x="1154" y="441"/>
                    </a:lnTo>
                    <a:lnTo>
                      <a:pt x="1149" y="454"/>
                    </a:lnTo>
                    <a:lnTo>
                      <a:pt x="1142" y="466"/>
                    </a:lnTo>
                    <a:lnTo>
                      <a:pt x="1131" y="475"/>
                    </a:lnTo>
                    <a:lnTo>
                      <a:pt x="1118" y="481"/>
                    </a:lnTo>
                    <a:lnTo>
                      <a:pt x="1101" y="483"/>
                    </a:lnTo>
                    <a:lnTo>
                      <a:pt x="1066" y="482"/>
                    </a:lnTo>
                    <a:lnTo>
                      <a:pt x="1031" y="478"/>
                    </a:lnTo>
                    <a:lnTo>
                      <a:pt x="993" y="473"/>
                    </a:lnTo>
                    <a:lnTo>
                      <a:pt x="957" y="467"/>
                    </a:lnTo>
                    <a:lnTo>
                      <a:pt x="919" y="460"/>
                    </a:lnTo>
                    <a:lnTo>
                      <a:pt x="881" y="455"/>
                    </a:lnTo>
                    <a:lnTo>
                      <a:pt x="843" y="452"/>
                    </a:lnTo>
                    <a:lnTo>
                      <a:pt x="807" y="451"/>
                    </a:lnTo>
                    <a:lnTo>
                      <a:pt x="771" y="454"/>
                    </a:lnTo>
                    <a:lnTo>
                      <a:pt x="738" y="461"/>
                    </a:lnTo>
                    <a:lnTo>
                      <a:pt x="705" y="474"/>
                    </a:lnTo>
                    <a:lnTo>
                      <a:pt x="693" y="480"/>
                    </a:lnTo>
                    <a:lnTo>
                      <a:pt x="679" y="486"/>
                    </a:lnTo>
                    <a:lnTo>
                      <a:pt x="664" y="492"/>
                    </a:lnTo>
                    <a:lnTo>
                      <a:pt x="651" y="494"/>
                    </a:lnTo>
                    <a:lnTo>
                      <a:pt x="636" y="492"/>
                    </a:lnTo>
                    <a:lnTo>
                      <a:pt x="626" y="487"/>
                    </a:lnTo>
                    <a:lnTo>
                      <a:pt x="614" y="482"/>
                    </a:lnTo>
                    <a:lnTo>
                      <a:pt x="603" y="477"/>
                    </a:lnTo>
                    <a:lnTo>
                      <a:pt x="592" y="471"/>
                    </a:lnTo>
                    <a:lnTo>
                      <a:pt x="584" y="464"/>
                    </a:lnTo>
                    <a:lnTo>
                      <a:pt x="576" y="454"/>
                    </a:lnTo>
                    <a:lnTo>
                      <a:pt x="572" y="442"/>
                    </a:lnTo>
                    <a:lnTo>
                      <a:pt x="571" y="423"/>
                    </a:lnTo>
                    <a:lnTo>
                      <a:pt x="571" y="407"/>
                    </a:lnTo>
                    <a:lnTo>
                      <a:pt x="560" y="427"/>
                    </a:lnTo>
                    <a:lnTo>
                      <a:pt x="547" y="446"/>
                    </a:lnTo>
                    <a:lnTo>
                      <a:pt x="537" y="457"/>
                    </a:lnTo>
                    <a:lnTo>
                      <a:pt x="524" y="466"/>
                    </a:lnTo>
                    <a:lnTo>
                      <a:pt x="509" y="470"/>
                    </a:lnTo>
                    <a:lnTo>
                      <a:pt x="495" y="471"/>
                    </a:lnTo>
                    <a:lnTo>
                      <a:pt x="480" y="469"/>
                    </a:lnTo>
                    <a:lnTo>
                      <a:pt x="467" y="464"/>
                    </a:lnTo>
                    <a:lnTo>
                      <a:pt x="455" y="456"/>
                    </a:lnTo>
                    <a:lnTo>
                      <a:pt x="446" y="446"/>
                    </a:lnTo>
                    <a:lnTo>
                      <a:pt x="440" y="433"/>
                    </a:lnTo>
                    <a:lnTo>
                      <a:pt x="439" y="419"/>
                    </a:lnTo>
                    <a:lnTo>
                      <a:pt x="444" y="402"/>
                    </a:lnTo>
                    <a:lnTo>
                      <a:pt x="447" y="396"/>
                    </a:lnTo>
                    <a:lnTo>
                      <a:pt x="450" y="390"/>
                    </a:lnTo>
                    <a:lnTo>
                      <a:pt x="450" y="390"/>
                    </a:lnTo>
                    <a:lnTo>
                      <a:pt x="449" y="390"/>
                    </a:lnTo>
                    <a:lnTo>
                      <a:pt x="458" y="369"/>
                    </a:lnTo>
                    <a:lnTo>
                      <a:pt x="445" y="378"/>
                    </a:lnTo>
                    <a:lnTo>
                      <a:pt x="432" y="390"/>
                    </a:lnTo>
                    <a:lnTo>
                      <a:pt x="422" y="404"/>
                    </a:lnTo>
                    <a:lnTo>
                      <a:pt x="409" y="417"/>
                    </a:lnTo>
                    <a:lnTo>
                      <a:pt x="394" y="425"/>
                    </a:lnTo>
                    <a:lnTo>
                      <a:pt x="379" y="428"/>
                    </a:lnTo>
                    <a:lnTo>
                      <a:pt x="363" y="428"/>
                    </a:lnTo>
                    <a:lnTo>
                      <a:pt x="348" y="424"/>
                    </a:lnTo>
                    <a:lnTo>
                      <a:pt x="335" y="417"/>
                    </a:lnTo>
                    <a:lnTo>
                      <a:pt x="324" y="406"/>
                    </a:lnTo>
                    <a:lnTo>
                      <a:pt x="317" y="394"/>
                    </a:lnTo>
                    <a:lnTo>
                      <a:pt x="314" y="379"/>
                    </a:lnTo>
                    <a:lnTo>
                      <a:pt x="316" y="364"/>
                    </a:lnTo>
                    <a:lnTo>
                      <a:pt x="323" y="347"/>
                    </a:lnTo>
                    <a:lnTo>
                      <a:pt x="364" y="288"/>
                    </a:lnTo>
                    <a:lnTo>
                      <a:pt x="404" y="226"/>
                    </a:lnTo>
                    <a:lnTo>
                      <a:pt x="326" y="309"/>
                    </a:lnTo>
                    <a:lnTo>
                      <a:pt x="252" y="393"/>
                    </a:lnTo>
                    <a:lnTo>
                      <a:pt x="179" y="480"/>
                    </a:lnTo>
                    <a:lnTo>
                      <a:pt x="108" y="569"/>
                    </a:lnTo>
                    <a:lnTo>
                      <a:pt x="96" y="581"/>
                    </a:lnTo>
                    <a:lnTo>
                      <a:pt x="80" y="588"/>
                    </a:lnTo>
                    <a:lnTo>
                      <a:pt x="65" y="591"/>
                    </a:lnTo>
                    <a:lnTo>
                      <a:pt x="49" y="590"/>
                    </a:lnTo>
                    <a:lnTo>
                      <a:pt x="33" y="586"/>
                    </a:lnTo>
                    <a:lnTo>
                      <a:pt x="21" y="579"/>
                    </a:lnTo>
                    <a:lnTo>
                      <a:pt x="9" y="569"/>
                    </a:lnTo>
                    <a:lnTo>
                      <a:pt x="2" y="556"/>
                    </a:lnTo>
                    <a:lnTo>
                      <a:pt x="0" y="542"/>
                    </a:lnTo>
                    <a:lnTo>
                      <a:pt x="2" y="527"/>
                    </a:lnTo>
                    <a:lnTo>
                      <a:pt x="11" y="511"/>
                    </a:lnTo>
                    <a:lnTo>
                      <a:pt x="74" y="431"/>
                    </a:lnTo>
                    <a:lnTo>
                      <a:pt x="138" y="351"/>
                    </a:lnTo>
                    <a:lnTo>
                      <a:pt x="204" y="273"/>
                    </a:lnTo>
                    <a:lnTo>
                      <a:pt x="273" y="196"/>
                    </a:lnTo>
                    <a:lnTo>
                      <a:pt x="344" y="123"/>
                    </a:lnTo>
                    <a:lnTo>
                      <a:pt x="361" y="107"/>
                    </a:lnTo>
                    <a:lnTo>
                      <a:pt x="380" y="89"/>
                    </a:lnTo>
                    <a:lnTo>
                      <a:pt x="398" y="70"/>
                    </a:lnTo>
                    <a:lnTo>
                      <a:pt x="418" y="52"/>
                    </a:lnTo>
                    <a:lnTo>
                      <a:pt x="439" y="35"/>
                    </a:lnTo>
                    <a:lnTo>
                      <a:pt x="462" y="20"/>
                    </a:lnTo>
                    <a:lnTo>
                      <a:pt x="485" y="9"/>
                    </a:lnTo>
                    <a:lnTo>
                      <a:pt x="509" y="2"/>
                    </a:lnTo>
                    <a:lnTo>
                      <a:pt x="5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17" name="Group 126"/>
          <p:cNvGrpSpPr/>
          <p:nvPr/>
        </p:nvGrpSpPr>
        <p:grpSpPr>
          <a:xfrm>
            <a:off x="5498709" y="1663348"/>
            <a:ext cx="381673" cy="483630"/>
            <a:chOff x="4575175" y="3521076"/>
            <a:chExt cx="479425" cy="477838"/>
          </a:xfrm>
          <a:solidFill>
            <a:schemeClr val="tx1"/>
          </a:solidFill>
        </p:grpSpPr>
        <p:sp>
          <p:nvSpPr>
            <p:cNvPr id="218" name="Freeform 54">
              <a:hlinkClick r:id="rId20"/>
            </p:cNvPr>
            <p:cNvSpPr>
              <a:spLocks/>
            </p:cNvSpPr>
            <p:nvPr/>
          </p:nvSpPr>
          <p:spPr bwMode="auto">
            <a:xfrm>
              <a:off x="4657725" y="3606801"/>
              <a:ext cx="206375" cy="42863"/>
            </a:xfrm>
            <a:custGeom>
              <a:avLst/>
              <a:gdLst>
                <a:gd name="T0" fmla="*/ 151 w 1438"/>
                <a:gd name="T1" fmla="*/ 0 h 302"/>
                <a:gd name="T2" fmla="*/ 1287 w 1438"/>
                <a:gd name="T3" fmla="*/ 0 h 302"/>
                <a:gd name="T4" fmla="*/ 1318 w 1438"/>
                <a:gd name="T5" fmla="*/ 3 h 302"/>
                <a:gd name="T6" fmla="*/ 1346 w 1438"/>
                <a:gd name="T7" fmla="*/ 12 h 302"/>
                <a:gd name="T8" fmla="*/ 1372 w 1438"/>
                <a:gd name="T9" fmla="*/ 26 h 302"/>
                <a:gd name="T10" fmla="*/ 1394 w 1438"/>
                <a:gd name="T11" fmla="*/ 45 h 302"/>
                <a:gd name="T12" fmla="*/ 1413 w 1438"/>
                <a:gd name="T13" fmla="*/ 67 h 302"/>
                <a:gd name="T14" fmla="*/ 1426 w 1438"/>
                <a:gd name="T15" fmla="*/ 93 h 302"/>
                <a:gd name="T16" fmla="*/ 1435 w 1438"/>
                <a:gd name="T17" fmla="*/ 121 h 302"/>
                <a:gd name="T18" fmla="*/ 1438 w 1438"/>
                <a:gd name="T19" fmla="*/ 151 h 302"/>
                <a:gd name="T20" fmla="*/ 1435 w 1438"/>
                <a:gd name="T21" fmla="*/ 181 h 302"/>
                <a:gd name="T22" fmla="*/ 1426 w 1438"/>
                <a:gd name="T23" fmla="*/ 209 h 302"/>
                <a:gd name="T24" fmla="*/ 1413 w 1438"/>
                <a:gd name="T25" fmla="*/ 235 h 302"/>
                <a:gd name="T26" fmla="*/ 1394 w 1438"/>
                <a:gd name="T27" fmla="*/ 257 h 302"/>
                <a:gd name="T28" fmla="*/ 1372 w 1438"/>
                <a:gd name="T29" fmla="*/ 276 h 302"/>
                <a:gd name="T30" fmla="*/ 1346 w 1438"/>
                <a:gd name="T31" fmla="*/ 289 h 302"/>
                <a:gd name="T32" fmla="*/ 1318 w 1438"/>
                <a:gd name="T33" fmla="*/ 298 h 302"/>
                <a:gd name="T34" fmla="*/ 1287 w 1438"/>
                <a:gd name="T35" fmla="*/ 302 h 302"/>
                <a:gd name="T36" fmla="*/ 151 w 1438"/>
                <a:gd name="T37" fmla="*/ 302 h 302"/>
                <a:gd name="T38" fmla="*/ 121 w 1438"/>
                <a:gd name="T39" fmla="*/ 298 h 302"/>
                <a:gd name="T40" fmla="*/ 93 w 1438"/>
                <a:gd name="T41" fmla="*/ 289 h 302"/>
                <a:gd name="T42" fmla="*/ 66 w 1438"/>
                <a:gd name="T43" fmla="*/ 276 h 302"/>
                <a:gd name="T44" fmla="*/ 44 w 1438"/>
                <a:gd name="T45" fmla="*/ 257 h 302"/>
                <a:gd name="T46" fmla="*/ 26 w 1438"/>
                <a:gd name="T47" fmla="*/ 235 h 302"/>
                <a:gd name="T48" fmla="*/ 12 w 1438"/>
                <a:gd name="T49" fmla="*/ 209 h 302"/>
                <a:gd name="T50" fmla="*/ 4 w 1438"/>
                <a:gd name="T51" fmla="*/ 181 h 302"/>
                <a:gd name="T52" fmla="*/ 0 w 1438"/>
                <a:gd name="T53" fmla="*/ 151 h 302"/>
                <a:gd name="T54" fmla="*/ 4 w 1438"/>
                <a:gd name="T55" fmla="*/ 121 h 302"/>
                <a:gd name="T56" fmla="*/ 12 w 1438"/>
                <a:gd name="T57" fmla="*/ 93 h 302"/>
                <a:gd name="T58" fmla="*/ 26 w 1438"/>
                <a:gd name="T59" fmla="*/ 67 h 302"/>
                <a:gd name="T60" fmla="*/ 44 w 1438"/>
                <a:gd name="T61" fmla="*/ 45 h 302"/>
                <a:gd name="T62" fmla="*/ 66 w 1438"/>
                <a:gd name="T63" fmla="*/ 26 h 302"/>
                <a:gd name="T64" fmla="*/ 93 w 1438"/>
                <a:gd name="T65" fmla="*/ 12 h 302"/>
                <a:gd name="T66" fmla="*/ 121 w 1438"/>
                <a:gd name="T67" fmla="*/ 3 h 302"/>
                <a:gd name="T68" fmla="*/ 151 w 1438"/>
                <a:gd name="T6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8" h="302">
                  <a:moveTo>
                    <a:pt x="151" y="0"/>
                  </a:moveTo>
                  <a:lnTo>
                    <a:pt x="1287" y="0"/>
                  </a:lnTo>
                  <a:lnTo>
                    <a:pt x="1318" y="3"/>
                  </a:lnTo>
                  <a:lnTo>
                    <a:pt x="1346" y="12"/>
                  </a:lnTo>
                  <a:lnTo>
                    <a:pt x="1372" y="26"/>
                  </a:lnTo>
                  <a:lnTo>
                    <a:pt x="1394" y="45"/>
                  </a:lnTo>
                  <a:lnTo>
                    <a:pt x="1413" y="67"/>
                  </a:lnTo>
                  <a:lnTo>
                    <a:pt x="1426" y="93"/>
                  </a:lnTo>
                  <a:lnTo>
                    <a:pt x="1435" y="121"/>
                  </a:lnTo>
                  <a:lnTo>
                    <a:pt x="1438" y="151"/>
                  </a:lnTo>
                  <a:lnTo>
                    <a:pt x="1435" y="181"/>
                  </a:lnTo>
                  <a:lnTo>
                    <a:pt x="1426" y="209"/>
                  </a:lnTo>
                  <a:lnTo>
                    <a:pt x="1413" y="235"/>
                  </a:lnTo>
                  <a:lnTo>
                    <a:pt x="1394" y="257"/>
                  </a:lnTo>
                  <a:lnTo>
                    <a:pt x="1372" y="276"/>
                  </a:lnTo>
                  <a:lnTo>
                    <a:pt x="1346" y="289"/>
                  </a:lnTo>
                  <a:lnTo>
                    <a:pt x="1318" y="298"/>
                  </a:lnTo>
                  <a:lnTo>
                    <a:pt x="1287" y="302"/>
                  </a:lnTo>
                  <a:lnTo>
                    <a:pt x="151" y="302"/>
                  </a:lnTo>
                  <a:lnTo>
                    <a:pt x="121" y="298"/>
                  </a:lnTo>
                  <a:lnTo>
                    <a:pt x="93" y="289"/>
                  </a:lnTo>
                  <a:lnTo>
                    <a:pt x="66" y="276"/>
                  </a:lnTo>
                  <a:lnTo>
                    <a:pt x="44" y="257"/>
                  </a:lnTo>
                  <a:lnTo>
                    <a:pt x="26" y="235"/>
                  </a:lnTo>
                  <a:lnTo>
                    <a:pt x="12" y="209"/>
                  </a:lnTo>
                  <a:lnTo>
                    <a:pt x="4" y="181"/>
                  </a:lnTo>
                  <a:lnTo>
                    <a:pt x="0" y="151"/>
                  </a:lnTo>
                  <a:lnTo>
                    <a:pt x="4" y="121"/>
                  </a:lnTo>
                  <a:lnTo>
                    <a:pt x="12" y="93"/>
                  </a:lnTo>
                  <a:lnTo>
                    <a:pt x="26" y="67"/>
                  </a:lnTo>
                  <a:lnTo>
                    <a:pt x="44" y="45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solidFill>
                <a:srgbClr val="DDD9C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9" name="Freeform 55"/>
            <p:cNvSpPr>
              <a:spLocks/>
            </p:cNvSpPr>
            <p:nvPr/>
          </p:nvSpPr>
          <p:spPr bwMode="auto">
            <a:xfrm>
              <a:off x="4657725" y="3687763"/>
              <a:ext cx="206375" cy="42863"/>
            </a:xfrm>
            <a:custGeom>
              <a:avLst/>
              <a:gdLst>
                <a:gd name="T0" fmla="*/ 151 w 1438"/>
                <a:gd name="T1" fmla="*/ 0 h 301"/>
                <a:gd name="T2" fmla="*/ 1287 w 1438"/>
                <a:gd name="T3" fmla="*/ 0 h 301"/>
                <a:gd name="T4" fmla="*/ 1318 w 1438"/>
                <a:gd name="T5" fmla="*/ 3 h 301"/>
                <a:gd name="T6" fmla="*/ 1346 w 1438"/>
                <a:gd name="T7" fmla="*/ 12 h 301"/>
                <a:gd name="T8" fmla="*/ 1372 w 1438"/>
                <a:gd name="T9" fmla="*/ 26 h 301"/>
                <a:gd name="T10" fmla="*/ 1394 w 1438"/>
                <a:gd name="T11" fmla="*/ 44 h 301"/>
                <a:gd name="T12" fmla="*/ 1413 w 1438"/>
                <a:gd name="T13" fmla="*/ 66 h 301"/>
                <a:gd name="T14" fmla="*/ 1426 w 1438"/>
                <a:gd name="T15" fmla="*/ 92 h 301"/>
                <a:gd name="T16" fmla="*/ 1435 w 1438"/>
                <a:gd name="T17" fmla="*/ 120 h 301"/>
                <a:gd name="T18" fmla="*/ 1438 w 1438"/>
                <a:gd name="T19" fmla="*/ 150 h 301"/>
                <a:gd name="T20" fmla="*/ 1435 w 1438"/>
                <a:gd name="T21" fmla="*/ 181 h 301"/>
                <a:gd name="T22" fmla="*/ 1426 w 1438"/>
                <a:gd name="T23" fmla="*/ 210 h 301"/>
                <a:gd name="T24" fmla="*/ 1413 w 1438"/>
                <a:gd name="T25" fmla="*/ 235 h 301"/>
                <a:gd name="T26" fmla="*/ 1394 w 1438"/>
                <a:gd name="T27" fmla="*/ 258 h 301"/>
                <a:gd name="T28" fmla="*/ 1372 w 1438"/>
                <a:gd name="T29" fmla="*/ 275 h 301"/>
                <a:gd name="T30" fmla="*/ 1346 w 1438"/>
                <a:gd name="T31" fmla="*/ 290 h 301"/>
                <a:gd name="T32" fmla="*/ 1318 w 1438"/>
                <a:gd name="T33" fmla="*/ 298 h 301"/>
                <a:gd name="T34" fmla="*/ 1287 w 1438"/>
                <a:gd name="T35" fmla="*/ 301 h 301"/>
                <a:gd name="T36" fmla="*/ 151 w 1438"/>
                <a:gd name="T37" fmla="*/ 301 h 301"/>
                <a:gd name="T38" fmla="*/ 121 w 1438"/>
                <a:gd name="T39" fmla="*/ 298 h 301"/>
                <a:gd name="T40" fmla="*/ 93 w 1438"/>
                <a:gd name="T41" fmla="*/ 290 h 301"/>
                <a:gd name="T42" fmla="*/ 66 w 1438"/>
                <a:gd name="T43" fmla="*/ 275 h 301"/>
                <a:gd name="T44" fmla="*/ 44 w 1438"/>
                <a:gd name="T45" fmla="*/ 258 h 301"/>
                <a:gd name="T46" fmla="*/ 26 w 1438"/>
                <a:gd name="T47" fmla="*/ 235 h 301"/>
                <a:gd name="T48" fmla="*/ 12 w 1438"/>
                <a:gd name="T49" fmla="*/ 210 h 301"/>
                <a:gd name="T50" fmla="*/ 4 w 1438"/>
                <a:gd name="T51" fmla="*/ 181 h 301"/>
                <a:gd name="T52" fmla="*/ 0 w 1438"/>
                <a:gd name="T53" fmla="*/ 150 h 301"/>
                <a:gd name="T54" fmla="*/ 4 w 1438"/>
                <a:gd name="T55" fmla="*/ 120 h 301"/>
                <a:gd name="T56" fmla="*/ 12 w 1438"/>
                <a:gd name="T57" fmla="*/ 92 h 301"/>
                <a:gd name="T58" fmla="*/ 26 w 1438"/>
                <a:gd name="T59" fmla="*/ 66 h 301"/>
                <a:gd name="T60" fmla="*/ 44 w 1438"/>
                <a:gd name="T61" fmla="*/ 44 h 301"/>
                <a:gd name="T62" fmla="*/ 66 w 1438"/>
                <a:gd name="T63" fmla="*/ 26 h 301"/>
                <a:gd name="T64" fmla="*/ 93 w 1438"/>
                <a:gd name="T65" fmla="*/ 12 h 301"/>
                <a:gd name="T66" fmla="*/ 121 w 1438"/>
                <a:gd name="T67" fmla="*/ 3 h 301"/>
                <a:gd name="T68" fmla="*/ 151 w 1438"/>
                <a:gd name="T6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8" h="301">
                  <a:moveTo>
                    <a:pt x="151" y="0"/>
                  </a:moveTo>
                  <a:lnTo>
                    <a:pt x="1287" y="0"/>
                  </a:lnTo>
                  <a:lnTo>
                    <a:pt x="1318" y="3"/>
                  </a:lnTo>
                  <a:lnTo>
                    <a:pt x="1346" y="12"/>
                  </a:lnTo>
                  <a:lnTo>
                    <a:pt x="1372" y="26"/>
                  </a:lnTo>
                  <a:lnTo>
                    <a:pt x="1394" y="44"/>
                  </a:lnTo>
                  <a:lnTo>
                    <a:pt x="1413" y="66"/>
                  </a:lnTo>
                  <a:lnTo>
                    <a:pt x="1426" y="92"/>
                  </a:lnTo>
                  <a:lnTo>
                    <a:pt x="1435" y="120"/>
                  </a:lnTo>
                  <a:lnTo>
                    <a:pt x="1438" y="150"/>
                  </a:lnTo>
                  <a:lnTo>
                    <a:pt x="1435" y="181"/>
                  </a:lnTo>
                  <a:lnTo>
                    <a:pt x="1426" y="210"/>
                  </a:lnTo>
                  <a:lnTo>
                    <a:pt x="1413" y="235"/>
                  </a:lnTo>
                  <a:lnTo>
                    <a:pt x="1394" y="258"/>
                  </a:lnTo>
                  <a:lnTo>
                    <a:pt x="1372" y="275"/>
                  </a:lnTo>
                  <a:lnTo>
                    <a:pt x="1346" y="290"/>
                  </a:lnTo>
                  <a:lnTo>
                    <a:pt x="1318" y="298"/>
                  </a:lnTo>
                  <a:lnTo>
                    <a:pt x="1287" y="301"/>
                  </a:lnTo>
                  <a:lnTo>
                    <a:pt x="151" y="301"/>
                  </a:lnTo>
                  <a:lnTo>
                    <a:pt x="121" y="298"/>
                  </a:lnTo>
                  <a:lnTo>
                    <a:pt x="93" y="290"/>
                  </a:lnTo>
                  <a:lnTo>
                    <a:pt x="66" y="275"/>
                  </a:lnTo>
                  <a:lnTo>
                    <a:pt x="44" y="258"/>
                  </a:lnTo>
                  <a:lnTo>
                    <a:pt x="26" y="235"/>
                  </a:lnTo>
                  <a:lnTo>
                    <a:pt x="12" y="210"/>
                  </a:lnTo>
                  <a:lnTo>
                    <a:pt x="4" y="181"/>
                  </a:lnTo>
                  <a:lnTo>
                    <a:pt x="0" y="150"/>
                  </a:lnTo>
                  <a:lnTo>
                    <a:pt x="4" y="120"/>
                  </a:lnTo>
                  <a:lnTo>
                    <a:pt x="12" y="92"/>
                  </a:lnTo>
                  <a:lnTo>
                    <a:pt x="26" y="66"/>
                  </a:lnTo>
                  <a:lnTo>
                    <a:pt x="44" y="44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solidFill>
                <a:srgbClr val="DDD9C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Freeform 56"/>
            <p:cNvSpPr>
              <a:spLocks/>
            </p:cNvSpPr>
            <p:nvPr/>
          </p:nvSpPr>
          <p:spPr bwMode="auto">
            <a:xfrm>
              <a:off x="4657725" y="3768726"/>
              <a:ext cx="125413" cy="44450"/>
            </a:xfrm>
            <a:custGeom>
              <a:avLst/>
              <a:gdLst>
                <a:gd name="T0" fmla="*/ 151 w 870"/>
                <a:gd name="T1" fmla="*/ 0 h 301"/>
                <a:gd name="T2" fmla="*/ 720 w 870"/>
                <a:gd name="T3" fmla="*/ 0 h 301"/>
                <a:gd name="T4" fmla="*/ 750 w 870"/>
                <a:gd name="T5" fmla="*/ 4 h 301"/>
                <a:gd name="T6" fmla="*/ 778 w 870"/>
                <a:gd name="T7" fmla="*/ 12 h 301"/>
                <a:gd name="T8" fmla="*/ 805 w 870"/>
                <a:gd name="T9" fmla="*/ 26 h 301"/>
                <a:gd name="T10" fmla="*/ 827 w 870"/>
                <a:gd name="T11" fmla="*/ 44 h 301"/>
                <a:gd name="T12" fmla="*/ 845 w 870"/>
                <a:gd name="T13" fmla="*/ 67 h 301"/>
                <a:gd name="T14" fmla="*/ 859 w 870"/>
                <a:gd name="T15" fmla="*/ 92 h 301"/>
                <a:gd name="T16" fmla="*/ 867 w 870"/>
                <a:gd name="T17" fmla="*/ 120 h 301"/>
                <a:gd name="T18" fmla="*/ 870 w 870"/>
                <a:gd name="T19" fmla="*/ 151 h 301"/>
                <a:gd name="T20" fmla="*/ 867 w 870"/>
                <a:gd name="T21" fmla="*/ 181 h 301"/>
                <a:gd name="T22" fmla="*/ 859 w 870"/>
                <a:gd name="T23" fmla="*/ 209 h 301"/>
                <a:gd name="T24" fmla="*/ 845 w 870"/>
                <a:gd name="T25" fmla="*/ 234 h 301"/>
                <a:gd name="T26" fmla="*/ 827 w 870"/>
                <a:gd name="T27" fmla="*/ 257 h 301"/>
                <a:gd name="T28" fmla="*/ 805 w 870"/>
                <a:gd name="T29" fmla="*/ 275 h 301"/>
                <a:gd name="T30" fmla="*/ 778 w 870"/>
                <a:gd name="T31" fmla="*/ 290 h 301"/>
                <a:gd name="T32" fmla="*/ 750 w 870"/>
                <a:gd name="T33" fmla="*/ 298 h 301"/>
                <a:gd name="T34" fmla="*/ 720 w 870"/>
                <a:gd name="T35" fmla="*/ 301 h 301"/>
                <a:gd name="T36" fmla="*/ 151 w 870"/>
                <a:gd name="T37" fmla="*/ 301 h 301"/>
                <a:gd name="T38" fmla="*/ 121 w 870"/>
                <a:gd name="T39" fmla="*/ 298 h 301"/>
                <a:gd name="T40" fmla="*/ 93 w 870"/>
                <a:gd name="T41" fmla="*/ 290 h 301"/>
                <a:gd name="T42" fmla="*/ 66 w 870"/>
                <a:gd name="T43" fmla="*/ 275 h 301"/>
                <a:gd name="T44" fmla="*/ 44 w 870"/>
                <a:gd name="T45" fmla="*/ 257 h 301"/>
                <a:gd name="T46" fmla="*/ 26 w 870"/>
                <a:gd name="T47" fmla="*/ 234 h 301"/>
                <a:gd name="T48" fmla="*/ 12 w 870"/>
                <a:gd name="T49" fmla="*/ 209 h 301"/>
                <a:gd name="T50" fmla="*/ 4 w 870"/>
                <a:gd name="T51" fmla="*/ 181 h 301"/>
                <a:gd name="T52" fmla="*/ 0 w 870"/>
                <a:gd name="T53" fmla="*/ 151 h 301"/>
                <a:gd name="T54" fmla="*/ 4 w 870"/>
                <a:gd name="T55" fmla="*/ 120 h 301"/>
                <a:gd name="T56" fmla="*/ 12 w 870"/>
                <a:gd name="T57" fmla="*/ 92 h 301"/>
                <a:gd name="T58" fmla="*/ 26 w 870"/>
                <a:gd name="T59" fmla="*/ 67 h 301"/>
                <a:gd name="T60" fmla="*/ 44 w 870"/>
                <a:gd name="T61" fmla="*/ 44 h 301"/>
                <a:gd name="T62" fmla="*/ 66 w 870"/>
                <a:gd name="T63" fmla="*/ 26 h 301"/>
                <a:gd name="T64" fmla="*/ 93 w 870"/>
                <a:gd name="T65" fmla="*/ 12 h 301"/>
                <a:gd name="T66" fmla="*/ 121 w 870"/>
                <a:gd name="T67" fmla="*/ 4 h 301"/>
                <a:gd name="T68" fmla="*/ 151 w 870"/>
                <a:gd name="T6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301">
                  <a:moveTo>
                    <a:pt x="151" y="0"/>
                  </a:moveTo>
                  <a:lnTo>
                    <a:pt x="720" y="0"/>
                  </a:lnTo>
                  <a:lnTo>
                    <a:pt x="750" y="4"/>
                  </a:lnTo>
                  <a:lnTo>
                    <a:pt x="778" y="12"/>
                  </a:lnTo>
                  <a:lnTo>
                    <a:pt x="805" y="26"/>
                  </a:lnTo>
                  <a:lnTo>
                    <a:pt x="827" y="44"/>
                  </a:lnTo>
                  <a:lnTo>
                    <a:pt x="845" y="67"/>
                  </a:lnTo>
                  <a:lnTo>
                    <a:pt x="859" y="92"/>
                  </a:lnTo>
                  <a:lnTo>
                    <a:pt x="867" y="120"/>
                  </a:lnTo>
                  <a:lnTo>
                    <a:pt x="870" y="151"/>
                  </a:lnTo>
                  <a:lnTo>
                    <a:pt x="867" y="181"/>
                  </a:lnTo>
                  <a:lnTo>
                    <a:pt x="859" y="209"/>
                  </a:lnTo>
                  <a:lnTo>
                    <a:pt x="845" y="234"/>
                  </a:lnTo>
                  <a:lnTo>
                    <a:pt x="827" y="257"/>
                  </a:lnTo>
                  <a:lnTo>
                    <a:pt x="805" y="275"/>
                  </a:lnTo>
                  <a:lnTo>
                    <a:pt x="778" y="290"/>
                  </a:lnTo>
                  <a:lnTo>
                    <a:pt x="750" y="298"/>
                  </a:lnTo>
                  <a:lnTo>
                    <a:pt x="720" y="301"/>
                  </a:lnTo>
                  <a:lnTo>
                    <a:pt x="151" y="301"/>
                  </a:lnTo>
                  <a:lnTo>
                    <a:pt x="121" y="298"/>
                  </a:lnTo>
                  <a:lnTo>
                    <a:pt x="93" y="290"/>
                  </a:lnTo>
                  <a:lnTo>
                    <a:pt x="66" y="275"/>
                  </a:lnTo>
                  <a:lnTo>
                    <a:pt x="44" y="257"/>
                  </a:lnTo>
                  <a:lnTo>
                    <a:pt x="26" y="234"/>
                  </a:lnTo>
                  <a:lnTo>
                    <a:pt x="12" y="209"/>
                  </a:lnTo>
                  <a:lnTo>
                    <a:pt x="4" y="181"/>
                  </a:lnTo>
                  <a:lnTo>
                    <a:pt x="0" y="151"/>
                  </a:lnTo>
                  <a:lnTo>
                    <a:pt x="4" y="120"/>
                  </a:lnTo>
                  <a:lnTo>
                    <a:pt x="12" y="92"/>
                  </a:lnTo>
                  <a:lnTo>
                    <a:pt x="26" y="67"/>
                  </a:lnTo>
                  <a:lnTo>
                    <a:pt x="44" y="44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4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solidFill>
                <a:srgbClr val="DDD9C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" name="Freeform 57"/>
            <p:cNvSpPr>
              <a:spLocks/>
            </p:cNvSpPr>
            <p:nvPr/>
          </p:nvSpPr>
          <p:spPr bwMode="auto">
            <a:xfrm>
              <a:off x="4575175" y="3521076"/>
              <a:ext cx="371475" cy="477838"/>
            </a:xfrm>
            <a:custGeom>
              <a:avLst/>
              <a:gdLst>
                <a:gd name="T0" fmla="*/ 152 w 2574"/>
                <a:gd name="T1" fmla="*/ 0 h 3310"/>
                <a:gd name="T2" fmla="*/ 2423 w 2574"/>
                <a:gd name="T3" fmla="*/ 0 h 3310"/>
                <a:gd name="T4" fmla="*/ 2453 w 2574"/>
                <a:gd name="T5" fmla="*/ 3 h 3310"/>
                <a:gd name="T6" fmla="*/ 2481 w 2574"/>
                <a:gd name="T7" fmla="*/ 12 h 3310"/>
                <a:gd name="T8" fmla="*/ 2507 w 2574"/>
                <a:gd name="T9" fmla="*/ 26 h 3310"/>
                <a:gd name="T10" fmla="*/ 2529 w 2574"/>
                <a:gd name="T11" fmla="*/ 44 h 3310"/>
                <a:gd name="T12" fmla="*/ 2548 w 2574"/>
                <a:gd name="T13" fmla="*/ 67 h 3310"/>
                <a:gd name="T14" fmla="*/ 2562 w 2574"/>
                <a:gd name="T15" fmla="*/ 92 h 3310"/>
                <a:gd name="T16" fmla="*/ 2571 w 2574"/>
                <a:gd name="T17" fmla="*/ 120 h 3310"/>
                <a:gd name="T18" fmla="*/ 2574 w 2574"/>
                <a:gd name="T19" fmla="*/ 150 h 3310"/>
                <a:gd name="T20" fmla="*/ 2574 w 2574"/>
                <a:gd name="T21" fmla="*/ 374 h 3310"/>
                <a:gd name="T22" fmla="*/ 2272 w 2574"/>
                <a:gd name="T23" fmla="*/ 896 h 3310"/>
                <a:gd name="T24" fmla="*/ 2272 w 2574"/>
                <a:gd name="T25" fmla="*/ 301 h 3310"/>
                <a:gd name="T26" fmla="*/ 304 w 2574"/>
                <a:gd name="T27" fmla="*/ 301 h 3310"/>
                <a:gd name="T28" fmla="*/ 304 w 2574"/>
                <a:gd name="T29" fmla="*/ 3008 h 3310"/>
                <a:gd name="T30" fmla="*/ 2272 w 2574"/>
                <a:gd name="T31" fmla="*/ 3008 h 3310"/>
                <a:gd name="T32" fmla="*/ 2272 w 2574"/>
                <a:gd name="T33" fmla="*/ 2634 h 3310"/>
                <a:gd name="T34" fmla="*/ 2430 w 2574"/>
                <a:gd name="T35" fmla="*/ 2530 h 3310"/>
                <a:gd name="T36" fmla="*/ 2458 w 2574"/>
                <a:gd name="T37" fmla="*/ 2508 h 3310"/>
                <a:gd name="T38" fmla="*/ 2482 w 2574"/>
                <a:gd name="T39" fmla="*/ 2483 h 3310"/>
                <a:gd name="T40" fmla="*/ 2502 w 2574"/>
                <a:gd name="T41" fmla="*/ 2454 h 3310"/>
                <a:gd name="T42" fmla="*/ 2574 w 2574"/>
                <a:gd name="T43" fmla="*/ 2330 h 3310"/>
                <a:gd name="T44" fmla="*/ 2574 w 2574"/>
                <a:gd name="T45" fmla="*/ 3159 h 3310"/>
                <a:gd name="T46" fmla="*/ 2571 w 2574"/>
                <a:gd name="T47" fmla="*/ 3189 h 3310"/>
                <a:gd name="T48" fmla="*/ 2562 w 2574"/>
                <a:gd name="T49" fmla="*/ 3217 h 3310"/>
                <a:gd name="T50" fmla="*/ 2548 w 2574"/>
                <a:gd name="T51" fmla="*/ 3243 h 3310"/>
                <a:gd name="T52" fmla="*/ 2529 w 2574"/>
                <a:gd name="T53" fmla="*/ 3265 h 3310"/>
                <a:gd name="T54" fmla="*/ 2507 w 2574"/>
                <a:gd name="T55" fmla="*/ 3284 h 3310"/>
                <a:gd name="T56" fmla="*/ 2481 w 2574"/>
                <a:gd name="T57" fmla="*/ 3297 h 3310"/>
                <a:gd name="T58" fmla="*/ 2453 w 2574"/>
                <a:gd name="T59" fmla="*/ 3307 h 3310"/>
                <a:gd name="T60" fmla="*/ 2423 w 2574"/>
                <a:gd name="T61" fmla="*/ 3310 h 3310"/>
                <a:gd name="T62" fmla="*/ 152 w 2574"/>
                <a:gd name="T63" fmla="*/ 3310 h 3310"/>
                <a:gd name="T64" fmla="*/ 121 w 2574"/>
                <a:gd name="T65" fmla="*/ 3307 h 3310"/>
                <a:gd name="T66" fmla="*/ 93 w 2574"/>
                <a:gd name="T67" fmla="*/ 3297 h 3310"/>
                <a:gd name="T68" fmla="*/ 67 w 2574"/>
                <a:gd name="T69" fmla="*/ 3284 h 3310"/>
                <a:gd name="T70" fmla="*/ 45 w 2574"/>
                <a:gd name="T71" fmla="*/ 3265 h 3310"/>
                <a:gd name="T72" fmla="*/ 26 w 2574"/>
                <a:gd name="T73" fmla="*/ 3243 h 3310"/>
                <a:gd name="T74" fmla="*/ 13 w 2574"/>
                <a:gd name="T75" fmla="*/ 3217 h 3310"/>
                <a:gd name="T76" fmla="*/ 3 w 2574"/>
                <a:gd name="T77" fmla="*/ 3189 h 3310"/>
                <a:gd name="T78" fmla="*/ 0 w 2574"/>
                <a:gd name="T79" fmla="*/ 3159 h 3310"/>
                <a:gd name="T80" fmla="*/ 0 w 2574"/>
                <a:gd name="T81" fmla="*/ 150 h 3310"/>
                <a:gd name="T82" fmla="*/ 3 w 2574"/>
                <a:gd name="T83" fmla="*/ 120 h 3310"/>
                <a:gd name="T84" fmla="*/ 13 w 2574"/>
                <a:gd name="T85" fmla="*/ 92 h 3310"/>
                <a:gd name="T86" fmla="*/ 26 w 2574"/>
                <a:gd name="T87" fmla="*/ 67 h 3310"/>
                <a:gd name="T88" fmla="*/ 45 w 2574"/>
                <a:gd name="T89" fmla="*/ 44 h 3310"/>
                <a:gd name="T90" fmla="*/ 67 w 2574"/>
                <a:gd name="T91" fmla="*/ 26 h 3310"/>
                <a:gd name="T92" fmla="*/ 93 w 2574"/>
                <a:gd name="T93" fmla="*/ 12 h 3310"/>
                <a:gd name="T94" fmla="*/ 121 w 2574"/>
                <a:gd name="T95" fmla="*/ 3 h 3310"/>
                <a:gd name="T96" fmla="*/ 152 w 2574"/>
                <a:gd name="T97" fmla="*/ 0 h 3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74" h="3310">
                  <a:moveTo>
                    <a:pt x="152" y="0"/>
                  </a:moveTo>
                  <a:lnTo>
                    <a:pt x="2423" y="0"/>
                  </a:lnTo>
                  <a:lnTo>
                    <a:pt x="2453" y="3"/>
                  </a:lnTo>
                  <a:lnTo>
                    <a:pt x="2481" y="12"/>
                  </a:lnTo>
                  <a:lnTo>
                    <a:pt x="2507" y="26"/>
                  </a:lnTo>
                  <a:lnTo>
                    <a:pt x="2529" y="44"/>
                  </a:lnTo>
                  <a:lnTo>
                    <a:pt x="2548" y="67"/>
                  </a:lnTo>
                  <a:lnTo>
                    <a:pt x="2562" y="92"/>
                  </a:lnTo>
                  <a:lnTo>
                    <a:pt x="2571" y="120"/>
                  </a:lnTo>
                  <a:lnTo>
                    <a:pt x="2574" y="150"/>
                  </a:lnTo>
                  <a:lnTo>
                    <a:pt x="2574" y="374"/>
                  </a:lnTo>
                  <a:lnTo>
                    <a:pt x="2272" y="896"/>
                  </a:lnTo>
                  <a:lnTo>
                    <a:pt x="2272" y="301"/>
                  </a:lnTo>
                  <a:lnTo>
                    <a:pt x="304" y="301"/>
                  </a:lnTo>
                  <a:lnTo>
                    <a:pt x="304" y="3008"/>
                  </a:lnTo>
                  <a:lnTo>
                    <a:pt x="2272" y="3008"/>
                  </a:lnTo>
                  <a:lnTo>
                    <a:pt x="2272" y="2634"/>
                  </a:lnTo>
                  <a:lnTo>
                    <a:pt x="2430" y="2530"/>
                  </a:lnTo>
                  <a:lnTo>
                    <a:pt x="2458" y="2508"/>
                  </a:lnTo>
                  <a:lnTo>
                    <a:pt x="2482" y="2483"/>
                  </a:lnTo>
                  <a:lnTo>
                    <a:pt x="2502" y="2454"/>
                  </a:lnTo>
                  <a:lnTo>
                    <a:pt x="2574" y="2330"/>
                  </a:lnTo>
                  <a:lnTo>
                    <a:pt x="2574" y="3159"/>
                  </a:lnTo>
                  <a:lnTo>
                    <a:pt x="2571" y="3189"/>
                  </a:lnTo>
                  <a:lnTo>
                    <a:pt x="2562" y="3217"/>
                  </a:lnTo>
                  <a:lnTo>
                    <a:pt x="2548" y="3243"/>
                  </a:lnTo>
                  <a:lnTo>
                    <a:pt x="2529" y="3265"/>
                  </a:lnTo>
                  <a:lnTo>
                    <a:pt x="2507" y="3284"/>
                  </a:lnTo>
                  <a:lnTo>
                    <a:pt x="2481" y="3297"/>
                  </a:lnTo>
                  <a:lnTo>
                    <a:pt x="2453" y="3307"/>
                  </a:lnTo>
                  <a:lnTo>
                    <a:pt x="2423" y="3310"/>
                  </a:lnTo>
                  <a:lnTo>
                    <a:pt x="152" y="3310"/>
                  </a:lnTo>
                  <a:lnTo>
                    <a:pt x="121" y="3307"/>
                  </a:lnTo>
                  <a:lnTo>
                    <a:pt x="93" y="3297"/>
                  </a:lnTo>
                  <a:lnTo>
                    <a:pt x="67" y="3284"/>
                  </a:lnTo>
                  <a:lnTo>
                    <a:pt x="45" y="3265"/>
                  </a:lnTo>
                  <a:lnTo>
                    <a:pt x="26" y="3243"/>
                  </a:lnTo>
                  <a:lnTo>
                    <a:pt x="13" y="3217"/>
                  </a:lnTo>
                  <a:lnTo>
                    <a:pt x="3" y="3189"/>
                  </a:lnTo>
                  <a:lnTo>
                    <a:pt x="0" y="3159"/>
                  </a:lnTo>
                  <a:lnTo>
                    <a:pt x="0" y="150"/>
                  </a:lnTo>
                  <a:lnTo>
                    <a:pt x="3" y="120"/>
                  </a:lnTo>
                  <a:lnTo>
                    <a:pt x="13" y="92"/>
                  </a:lnTo>
                  <a:lnTo>
                    <a:pt x="26" y="67"/>
                  </a:lnTo>
                  <a:lnTo>
                    <a:pt x="45" y="44"/>
                  </a:lnTo>
                  <a:lnTo>
                    <a:pt x="67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solidFill>
                <a:srgbClr val="DDD9C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6" name="Freeform 58"/>
            <p:cNvSpPr>
              <a:spLocks noEditPoints="1"/>
            </p:cNvSpPr>
            <p:nvPr/>
          </p:nvSpPr>
          <p:spPr bwMode="auto">
            <a:xfrm>
              <a:off x="4826000" y="3575051"/>
              <a:ext cx="228600" cy="341313"/>
            </a:xfrm>
            <a:custGeom>
              <a:avLst/>
              <a:gdLst>
                <a:gd name="T0" fmla="*/ 131 w 1591"/>
                <a:gd name="T1" fmla="*/ 1996 h 2370"/>
                <a:gd name="T2" fmla="*/ 223 w 1591"/>
                <a:gd name="T3" fmla="*/ 2040 h 2370"/>
                <a:gd name="T4" fmla="*/ 308 w 1591"/>
                <a:gd name="T5" fmla="*/ 2097 h 2370"/>
                <a:gd name="T6" fmla="*/ 439 w 1591"/>
                <a:gd name="T7" fmla="*/ 1980 h 2370"/>
                <a:gd name="T8" fmla="*/ 389 w 1591"/>
                <a:gd name="T9" fmla="*/ 1934 h 2370"/>
                <a:gd name="T10" fmla="*/ 314 w 1591"/>
                <a:gd name="T11" fmla="*/ 1883 h 2370"/>
                <a:gd name="T12" fmla="*/ 245 w 1591"/>
                <a:gd name="T13" fmla="*/ 1849 h 2370"/>
                <a:gd name="T14" fmla="*/ 187 w 1591"/>
                <a:gd name="T15" fmla="*/ 1829 h 2370"/>
                <a:gd name="T16" fmla="*/ 141 w 1591"/>
                <a:gd name="T17" fmla="*/ 1820 h 2370"/>
                <a:gd name="T18" fmla="*/ 1118 w 1591"/>
                <a:gd name="T19" fmla="*/ 0 h 2370"/>
                <a:gd name="T20" fmla="*/ 1173 w 1591"/>
                <a:gd name="T21" fmla="*/ 7 h 2370"/>
                <a:gd name="T22" fmla="*/ 1240 w 1591"/>
                <a:gd name="T23" fmla="*/ 25 h 2370"/>
                <a:gd name="T24" fmla="*/ 1319 w 1591"/>
                <a:gd name="T25" fmla="*/ 57 h 2370"/>
                <a:gd name="T26" fmla="*/ 1407 w 1591"/>
                <a:gd name="T27" fmla="*/ 108 h 2370"/>
                <a:gd name="T28" fmla="*/ 1478 w 1591"/>
                <a:gd name="T29" fmla="*/ 163 h 2370"/>
                <a:gd name="T30" fmla="*/ 1528 w 1591"/>
                <a:gd name="T31" fmla="*/ 215 h 2370"/>
                <a:gd name="T32" fmla="*/ 1561 w 1591"/>
                <a:gd name="T33" fmla="*/ 261 h 2370"/>
                <a:gd name="T34" fmla="*/ 1580 w 1591"/>
                <a:gd name="T35" fmla="*/ 297 h 2370"/>
                <a:gd name="T36" fmla="*/ 1588 w 1591"/>
                <a:gd name="T37" fmla="*/ 320 h 2370"/>
                <a:gd name="T38" fmla="*/ 1591 w 1591"/>
                <a:gd name="T39" fmla="*/ 344 h 2370"/>
                <a:gd name="T40" fmla="*/ 1581 w 1591"/>
                <a:gd name="T41" fmla="*/ 379 h 2370"/>
                <a:gd name="T42" fmla="*/ 625 w 1591"/>
                <a:gd name="T43" fmla="*/ 2021 h 2370"/>
                <a:gd name="T44" fmla="*/ 116 w 1591"/>
                <a:gd name="T45" fmla="*/ 2357 h 2370"/>
                <a:gd name="T46" fmla="*/ 77 w 1591"/>
                <a:gd name="T47" fmla="*/ 2370 h 2370"/>
                <a:gd name="T48" fmla="*/ 36 w 1591"/>
                <a:gd name="T49" fmla="*/ 2359 h 2370"/>
                <a:gd name="T50" fmla="*/ 12 w 1591"/>
                <a:gd name="T51" fmla="*/ 2338 h 2370"/>
                <a:gd name="T52" fmla="*/ 0 w 1591"/>
                <a:gd name="T53" fmla="*/ 2306 h 2370"/>
                <a:gd name="T54" fmla="*/ 34 w 1591"/>
                <a:gd name="T55" fmla="*/ 1702 h 2370"/>
                <a:gd name="T56" fmla="*/ 45 w 1591"/>
                <a:gd name="T57" fmla="*/ 1670 h 2370"/>
                <a:gd name="T58" fmla="*/ 1002 w 1591"/>
                <a:gd name="T59" fmla="*/ 27 h 2370"/>
                <a:gd name="T60" fmla="*/ 1034 w 1591"/>
                <a:gd name="T61" fmla="*/ 7 h 2370"/>
                <a:gd name="T62" fmla="*/ 1048 w 1591"/>
                <a:gd name="T63" fmla="*/ 4 h 2370"/>
                <a:gd name="T64" fmla="*/ 1076 w 1591"/>
                <a:gd name="T65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91" h="2370">
                  <a:moveTo>
                    <a:pt x="141" y="1820"/>
                  </a:moveTo>
                  <a:lnTo>
                    <a:pt x="131" y="1996"/>
                  </a:lnTo>
                  <a:lnTo>
                    <a:pt x="177" y="2016"/>
                  </a:lnTo>
                  <a:lnTo>
                    <a:pt x="223" y="2040"/>
                  </a:lnTo>
                  <a:lnTo>
                    <a:pt x="267" y="2067"/>
                  </a:lnTo>
                  <a:lnTo>
                    <a:pt x="308" y="2097"/>
                  </a:lnTo>
                  <a:lnTo>
                    <a:pt x="455" y="2000"/>
                  </a:lnTo>
                  <a:lnTo>
                    <a:pt x="439" y="1980"/>
                  </a:lnTo>
                  <a:lnTo>
                    <a:pt x="417" y="1958"/>
                  </a:lnTo>
                  <a:lnTo>
                    <a:pt x="389" y="1934"/>
                  </a:lnTo>
                  <a:lnTo>
                    <a:pt x="355" y="1909"/>
                  </a:lnTo>
                  <a:lnTo>
                    <a:pt x="314" y="1883"/>
                  </a:lnTo>
                  <a:lnTo>
                    <a:pt x="278" y="1864"/>
                  </a:lnTo>
                  <a:lnTo>
                    <a:pt x="245" y="1849"/>
                  </a:lnTo>
                  <a:lnTo>
                    <a:pt x="214" y="1837"/>
                  </a:lnTo>
                  <a:lnTo>
                    <a:pt x="187" y="1829"/>
                  </a:lnTo>
                  <a:lnTo>
                    <a:pt x="163" y="1824"/>
                  </a:lnTo>
                  <a:lnTo>
                    <a:pt x="141" y="1820"/>
                  </a:lnTo>
                  <a:close/>
                  <a:moveTo>
                    <a:pt x="1095" y="0"/>
                  </a:moveTo>
                  <a:lnTo>
                    <a:pt x="1118" y="0"/>
                  </a:lnTo>
                  <a:lnTo>
                    <a:pt x="1144" y="2"/>
                  </a:lnTo>
                  <a:lnTo>
                    <a:pt x="1173" y="7"/>
                  </a:lnTo>
                  <a:lnTo>
                    <a:pt x="1205" y="14"/>
                  </a:lnTo>
                  <a:lnTo>
                    <a:pt x="1240" y="25"/>
                  </a:lnTo>
                  <a:lnTo>
                    <a:pt x="1278" y="39"/>
                  </a:lnTo>
                  <a:lnTo>
                    <a:pt x="1319" y="57"/>
                  </a:lnTo>
                  <a:lnTo>
                    <a:pt x="1362" y="81"/>
                  </a:lnTo>
                  <a:lnTo>
                    <a:pt x="1407" y="108"/>
                  </a:lnTo>
                  <a:lnTo>
                    <a:pt x="1446" y="136"/>
                  </a:lnTo>
                  <a:lnTo>
                    <a:pt x="1478" y="163"/>
                  </a:lnTo>
                  <a:lnTo>
                    <a:pt x="1505" y="190"/>
                  </a:lnTo>
                  <a:lnTo>
                    <a:pt x="1528" y="215"/>
                  </a:lnTo>
                  <a:lnTo>
                    <a:pt x="1546" y="239"/>
                  </a:lnTo>
                  <a:lnTo>
                    <a:pt x="1561" y="261"/>
                  </a:lnTo>
                  <a:lnTo>
                    <a:pt x="1571" y="280"/>
                  </a:lnTo>
                  <a:lnTo>
                    <a:pt x="1580" y="297"/>
                  </a:lnTo>
                  <a:lnTo>
                    <a:pt x="1585" y="311"/>
                  </a:lnTo>
                  <a:lnTo>
                    <a:pt x="1588" y="320"/>
                  </a:lnTo>
                  <a:lnTo>
                    <a:pt x="1589" y="325"/>
                  </a:lnTo>
                  <a:lnTo>
                    <a:pt x="1591" y="344"/>
                  </a:lnTo>
                  <a:lnTo>
                    <a:pt x="1588" y="363"/>
                  </a:lnTo>
                  <a:lnTo>
                    <a:pt x="1581" y="379"/>
                  </a:lnTo>
                  <a:lnTo>
                    <a:pt x="634" y="2008"/>
                  </a:lnTo>
                  <a:lnTo>
                    <a:pt x="625" y="2021"/>
                  </a:lnTo>
                  <a:lnTo>
                    <a:pt x="611" y="2033"/>
                  </a:lnTo>
                  <a:lnTo>
                    <a:pt x="116" y="2357"/>
                  </a:lnTo>
                  <a:lnTo>
                    <a:pt x="97" y="2367"/>
                  </a:lnTo>
                  <a:lnTo>
                    <a:pt x="77" y="2370"/>
                  </a:lnTo>
                  <a:lnTo>
                    <a:pt x="56" y="2368"/>
                  </a:lnTo>
                  <a:lnTo>
                    <a:pt x="36" y="2359"/>
                  </a:lnTo>
                  <a:lnTo>
                    <a:pt x="23" y="2350"/>
                  </a:lnTo>
                  <a:lnTo>
                    <a:pt x="12" y="2338"/>
                  </a:lnTo>
                  <a:lnTo>
                    <a:pt x="5" y="2323"/>
                  </a:lnTo>
                  <a:lnTo>
                    <a:pt x="0" y="2306"/>
                  </a:lnTo>
                  <a:lnTo>
                    <a:pt x="0" y="2290"/>
                  </a:lnTo>
                  <a:lnTo>
                    <a:pt x="34" y="1702"/>
                  </a:lnTo>
                  <a:lnTo>
                    <a:pt x="38" y="1685"/>
                  </a:lnTo>
                  <a:lnTo>
                    <a:pt x="45" y="1670"/>
                  </a:lnTo>
                  <a:lnTo>
                    <a:pt x="991" y="41"/>
                  </a:lnTo>
                  <a:lnTo>
                    <a:pt x="1002" y="27"/>
                  </a:lnTo>
                  <a:lnTo>
                    <a:pt x="1016" y="15"/>
                  </a:lnTo>
                  <a:lnTo>
                    <a:pt x="1034" y="7"/>
                  </a:lnTo>
                  <a:lnTo>
                    <a:pt x="1038" y="6"/>
                  </a:lnTo>
                  <a:lnTo>
                    <a:pt x="1048" y="4"/>
                  </a:lnTo>
                  <a:lnTo>
                    <a:pt x="1060" y="2"/>
                  </a:lnTo>
                  <a:lnTo>
                    <a:pt x="1076" y="0"/>
                  </a:lnTo>
                  <a:lnTo>
                    <a:pt x="1095" y="0"/>
                  </a:lnTo>
                  <a:close/>
                </a:path>
              </a:pathLst>
            </a:custGeom>
            <a:grpFill/>
            <a:ln w="0">
              <a:solidFill>
                <a:srgbClr val="DDD9C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7" name="Freeform 59"/>
            <p:cNvSpPr>
              <a:spLocks/>
            </p:cNvSpPr>
            <p:nvPr/>
          </p:nvSpPr>
          <p:spPr bwMode="auto">
            <a:xfrm>
              <a:off x="4645025" y="3849688"/>
              <a:ext cx="166688" cy="84138"/>
            </a:xfrm>
            <a:custGeom>
              <a:avLst/>
              <a:gdLst>
                <a:gd name="T0" fmla="*/ 557 w 1155"/>
                <a:gd name="T1" fmla="*/ 5 h 591"/>
                <a:gd name="T2" fmla="*/ 583 w 1155"/>
                <a:gd name="T3" fmla="*/ 28 h 591"/>
                <a:gd name="T4" fmla="*/ 591 w 1155"/>
                <a:gd name="T5" fmla="*/ 111 h 591"/>
                <a:gd name="T6" fmla="*/ 560 w 1155"/>
                <a:gd name="T7" fmla="*/ 199 h 591"/>
                <a:gd name="T8" fmla="*/ 569 w 1155"/>
                <a:gd name="T9" fmla="*/ 242 h 591"/>
                <a:gd name="T10" fmla="*/ 587 w 1155"/>
                <a:gd name="T11" fmla="*/ 270 h 591"/>
                <a:gd name="T12" fmla="*/ 637 w 1155"/>
                <a:gd name="T13" fmla="*/ 278 h 591"/>
                <a:gd name="T14" fmla="*/ 681 w 1155"/>
                <a:gd name="T15" fmla="*/ 323 h 591"/>
                <a:gd name="T16" fmla="*/ 693 w 1155"/>
                <a:gd name="T17" fmla="*/ 357 h 591"/>
                <a:gd name="T18" fmla="*/ 847 w 1155"/>
                <a:gd name="T19" fmla="*/ 351 h 591"/>
                <a:gd name="T20" fmla="*/ 996 w 1155"/>
                <a:gd name="T21" fmla="*/ 366 h 591"/>
                <a:gd name="T22" fmla="*/ 1118 w 1155"/>
                <a:gd name="T23" fmla="*/ 373 h 591"/>
                <a:gd name="T24" fmla="*/ 1149 w 1155"/>
                <a:gd name="T25" fmla="*/ 400 h 591"/>
                <a:gd name="T26" fmla="*/ 1154 w 1155"/>
                <a:gd name="T27" fmla="*/ 441 h 591"/>
                <a:gd name="T28" fmla="*/ 1131 w 1155"/>
                <a:gd name="T29" fmla="*/ 475 h 591"/>
                <a:gd name="T30" fmla="*/ 1066 w 1155"/>
                <a:gd name="T31" fmla="*/ 482 h 591"/>
                <a:gd name="T32" fmla="*/ 957 w 1155"/>
                <a:gd name="T33" fmla="*/ 467 h 591"/>
                <a:gd name="T34" fmla="*/ 843 w 1155"/>
                <a:gd name="T35" fmla="*/ 452 h 591"/>
                <a:gd name="T36" fmla="*/ 738 w 1155"/>
                <a:gd name="T37" fmla="*/ 461 h 591"/>
                <a:gd name="T38" fmla="*/ 679 w 1155"/>
                <a:gd name="T39" fmla="*/ 486 h 591"/>
                <a:gd name="T40" fmla="*/ 636 w 1155"/>
                <a:gd name="T41" fmla="*/ 492 h 591"/>
                <a:gd name="T42" fmla="*/ 603 w 1155"/>
                <a:gd name="T43" fmla="*/ 477 h 591"/>
                <a:gd name="T44" fmla="*/ 576 w 1155"/>
                <a:gd name="T45" fmla="*/ 454 h 591"/>
                <a:gd name="T46" fmla="*/ 571 w 1155"/>
                <a:gd name="T47" fmla="*/ 407 h 591"/>
                <a:gd name="T48" fmla="*/ 537 w 1155"/>
                <a:gd name="T49" fmla="*/ 457 h 591"/>
                <a:gd name="T50" fmla="*/ 495 w 1155"/>
                <a:gd name="T51" fmla="*/ 471 h 591"/>
                <a:gd name="T52" fmla="*/ 455 w 1155"/>
                <a:gd name="T53" fmla="*/ 456 h 591"/>
                <a:gd name="T54" fmla="*/ 439 w 1155"/>
                <a:gd name="T55" fmla="*/ 419 h 591"/>
                <a:gd name="T56" fmla="*/ 450 w 1155"/>
                <a:gd name="T57" fmla="*/ 390 h 591"/>
                <a:gd name="T58" fmla="*/ 458 w 1155"/>
                <a:gd name="T59" fmla="*/ 369 h 591"/>
                <a:gd name="T60" fmla="*/ 422 w 1155"/>
                <a:gd name="T61" fmla="*/ 404 h 591"/>
                <a:gd name="T62" fmla="*/ 379 w 1155"/>
                <a:gd name="T63" fmla="*/ 428 h 591"/>
                <a:gd name="T64" fmla="*/ 335 w 1155"/>
                <a:gd name="T65" fmla="*/ 417 h 591"/>
                <a:gd name="T66" fmla="*/ 314 w 1155"/>
                <a:gd name="T67" fmla="*/ 379 h 591"/>
                <a:gd name="T68" fmla="*/ 364 w 1155"/>
                <a:gd name="T69" fmla="*/ 288 h 591"/>
                <a:gd name="T70" fmla="*/ 252 w 1155"/>
                <a:gd name="T71" fmla="*/ 393 h 591"/>
                <a:gd name="T72" fmla="*/ 96 w 1155"/>
                <a:gd name="T73" fmla="*/ 581 h 591"/>
                <a:gd name="T74" fmla="*/ 49 w 1155"/>
                <a:gd name="T75" fmla="*/ 590 h 591"/>
                <a:gd name="T76" fmla="*/ 9 w 1155"/>
                <a:gd name="T77" fmla="*/ 569 h 591"/>
                <a:gd name="T78" fmla="*/ 2 w 1155"/>
                <a:gd name="T79" fmla="*/ 527 h 591"/>
                <a:gd name="T80" fmla="*/ 138 w 1155"/>
                <a:gd name="T81" fmla="*/ 351 h 591"/>
                <a:gd name="T82" fmla="*/ 344 w 1155"/>
                <a:gd name="T83" fmla="*/ 123 h 591"/>
                <a:gd name="T84" fmla="*/ 398 w 1155"/>
                <a:gd name="T85" fmla="*/ 70 h 591"/>
                <a:gd name="T86" fmla="*/ 462 w 1155"/>
                <a:gd name="T87" fmla="*/ 20 h 591"/>
                <a:gd name="T88" fmla="*/ 534 w 1155"/>
                <a:gd name="T8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55" h="591">
                  <a:moveTo>
                    <a:pt x="534" y="0"/>
                  </a:moveTo>
                  <a:lnTo>
                    <a:pt x="545" y="2"/>
                  </a:lnTo>
                  <a:lnTo>
                    <a:pt x="557" y="5"/>
                  </a:lnTo>
                  <a:lnTo>
                    <a:pt x="567" y="10"/>
                  </a:lnTo>
                  <a:lnTo>
                    <a:pt x="576" y="18"/>
                  </a:lnTo>
                  <a:lnTo>
                    <a:pt x="583" y="28"/>
                  </a:lnTo>
                  <a:lnTo>
                    <a:pt x="591" y="54"/>
                  </a:lnTo>
                  <a:lnTo>
                    <a:pt x="593" y="82"/>
                  </a:lnTo>
                  <a:lnTo>
                    <a:pt x="591" y="111"/>
                  </a:lnTo>
                  <a:lnTo>
                    <a:pt x="584" y="140"/>
                  </a:lnTo>
                  <a:lnTo>
                    <a:pt x="573" y="170"/>
                  </a:lnTo>
                  <a:lnTo>
                    <a:pt x="560" y="199"/>
                  </a:lnTo>
                  <a:lnTo>
                    <a:pt x="543" y="230"/>
                  </a:lnTo>
                  <a:lnTo>
                    <a:pt x="557" y="235"/>
                  </a:lnTo>
                  <a:lnTo>
                    <a:pt x="569" y="242"/>
                  </a:lnTo>
                  <a:lnTo>
                    <a:pt x="579" y="254"/>
                  </a:lnTo>
                  <a:lnTo>
                    <a:pt x="583" y="263"/>
                  </a:lnTo>
                  <a:lnTo>
                    <a:pt x="587" y="270"/>
                  </a:lnTo>
                  <a:lnTo>
                    <a:pt x="604" y="269"/>
                  </a:lnTo>
                  <a:lnTo>
                    <a:pt x="620" y="272"/>
                  </a:lnTo>
                  <a:lnTo>
                    <a:pt x="637" y="278"/>
                  </a:lnTo>
                  <a:lnTo>
                    <a:pt x="653" y="289"/>
                  </a:lnTo>
                  <a:lnTo>
                    <a:pt x="668" y="303"/>
                  </a:lnTo>
                  <a:lnTo>
                    <a:pt x="681" y="323"/>
                  </a:lnTo>
                  <a:lnTo>
                    <a:pt x="689" y="338"/>
                  </a:lnTo>
                  <a:lnTo>
                    <a:pt x="692" y="349"/>
                  </a:lnTo>
                  <a:lnTo>
                    <a:pt x="693" y="357"/>
                  </a:lnTo>
                  <a:lnTo>
                    <a:pt x="746" y="351"/>
                  </a:lnTo>
                  <a:lnTo>
                    <a:pt x="797" y="350"/>
                  </a:lnTo>
                  <a:lnTo>
                    <a:pt x="847" y="351"/>
                  </a:lnTo>
                  <a:lnTo>
                    <a:pt x="897" y="355"/>
                  </a:lnTo>
                  <a:lnTo>
                    <a:pt x="946" y="361"/>
                  </a:lnTo>
                  <a:lnTo>
                    <a:pt x="996" y="366"/>
                  </a:lnTo>
                  <a:lnTo>
                    <a:pt x="1048" y="369"/>
                  </a:lnTo>
                  <a:lnTo>
                    <a:pt x="1101" y="371"/>
                  </a:lnTo>
                  <a:lnTo>
                    <a:pt x="1118" y="373"/>
                  </a:lnTo>
                  <a:lnTo>
                    <a:pt x="1131" y="379"/>
                  </a:lnTo>
                  <a:lnTo>
                    <a:pt x="1142" y="389"/>
                  </a:lnTo>
                  <a:lnTo>
                    <a:pt x="1149" y="400"/>
                  </a:lnTo>
                  <a:lnTo>
                    <a:pt x="1154" y="413"/>
                  </a:lnTo>
                  <a:lnTo>
                    <a:pt x="1155" y="427"/>
                  </a:lnTo>
                  <a:lnTo>
                    <a:pt x="1154" y="441"/>
                  </a:lnTo>
                  <a:lnTo>
                    <a:pt x="1149" y="454"/>
                  </a:lnTo>
                  <a:lnTo>
                    <a:pt x="1142" y="466"/>
                  </a:lnTo>
                  <a:lnTo>
                    <a:pt x="1131" y="475"/>
                  </a:lnTo>
                  <a:lnTo>
                    <a:pt x="1118" y="481"/>
                  </a:lnTo>
                  <a:lnTo>
                    <a:pt x="1101" y="483"/>
                  </a:lnTo>
                  <a:lnTo>
                    <a:pt x="1066" y="482"/>
                  </a:lnTo>
                  <a:lnTo>
                    <a:pt x="1031" y="478"/>
                  </a:lnTo>
                  <a:lnTo>
                    <a:pt x="993" y="473"/>
                  </a:lnTo>
                  <a:lnTo>
                    <a:pt x="957" y="467"/>
                  </a:lnTo>
                  <a:lnTo>
                    <a:pt x="919" y="460"/>
                  </a:lnTo>
                  <a:lnTo>
                    <a:pt x="881" y="455"/>
                  </a:lnTo>
                  <a:lnTo>
                    <a:pt x="843" y="452"/>
                  </a:lnTo>
                  <a:lnTo>
                    <a:pt x="807" y="451"/>
                  </a:lnTo>
                  <a:lnTo>
                    <a:pt x="771" y="454"/>
                  </a:lnTo>
                  <a:lnTo>
                    <a:pt x="738" y="461"/>
                  </a:lnTo>
                  <a:lnTo>
                    <a:pt x="705" y="474"/>
                  </a:lnTo>
                  <a:lnTo>
                    <a:pt x="693" y="480"/>
                  </a:lnTo>
                  <a:lnTo>
                    <a:pt x="679" y="486"/>
                  </a:lnTo>
                  <a:lnTo>
                    <a:pt x="664" y="492"/>
                  </a:lnTo>
                  <a:lnTo>
                    <a:pt x="651" y="494"/>
                  </a:lnTo>
                  <a:lnTo>
                    <a:pt x="636" y="492"/>
                  </a:lnTo>
                  <a:lnTo>
                    <a:pt x="626" y="487"/>
                  </a:lnTo>
                  <a:lnTo>
                    <a:pt x="614" y="482"/>
                  </a:lnTo>
                  <a:lnTo>
                    <a:pt x="603" y="477"/>
                  </a:lnTo>
                  <a:lnTo>
                    <a:pt x="592" y="471"/>
                  </a:lnTo>
                  <a:lnTo>
                    <a:pt x="584" y="464"/>
                  </a:lnTo>
                  <a:lnTo>
                    <a:pt x="576" y="454"/>
                  </a:lnTo>
                  <a:lnTo>
                    <a:pt x="572" y="442"/>
                  </a:lnTo>
                  <a:lnTo>
                    <a:pt x="571" y="423"/>
                  </a:lnTo>
                  <a:lnTo>
                    <a:pt x="571" y="407"/>
                  </a:lnTo>
                  <a:lnTo>
                    <a:pt x="560" y="427"/>
                  </a:lnTo>
                  <a:lnTo>
                    <a:pt x="547" y="446"/>
                  </a:lnTo>
                  <a:lnTo>
                    <a:pt x="537" y="457"/>
                  </a:lnTo>
                  <a:lnTo>
                    <a:pt x="524" y="466"/>
                  </a:lnTo>
                  <a:lnTo>
                    <a:pt x="509" y="470"/>
                  </a:lnTo>
                  <a:lnTo>
                    <a:pt x="495" y="471"/>
                  </a:lnTo>
                  <a:lnTo>
                    <a:pt x="480" y="469"/>
                  </a:lnTo>
                  <a:lnTo>
                    <a:pt x="467" y="464"/>
                  </a:lnTo>
                  <a:lnTo>
                    <a:pt x="455" y="456"/>
                  </a:lnTo>
                  <a:lnTo>
                    <a:pt x="446" y="446"/>
                  </a:lnTo>
                  <a:lnTo>
                    <a:pt x="440" y="433"/>
                  </a:lnTo>
                  <a:lnTo>
                    <a:pt x="439" y="419"/>
                  </a:lnTo>
                  <a:lnTo>
                    <a:pt x="444" y="402"/>
                  </a:lnTo>
                  <a:lnTo>
                    <a:pt x="447" y="396"/>
                  </a:lnTo>
                  <a:lnTo>
                    <a:pt x="450" y="390"/>
                  </a:lnTo>
                  <a:lnTo>
                    <a:pt x="450" y="390"/>
                  </a:lnTo>
                  <a:lnTo>
                    <a:pt x="449" y="390"/>
                  </a:lnTo>
                  <a:lnTo>
                    <a:pt x="458" y="369"/>
                  </a:lnTo>
                  <a:lnTo>
                    <a:pt x="445" y="378"/>
                  </a:lnTo>
                  <a:lnTo>
                    <a:pt x="432" y="390"/>
                  </a:lnTo>
                  <a:lnTo>
                    <a:pt x="422" y="404"/>
                  </a:lnTo>
                  <a:lnTo>
                    <a:pt x="409" y="417"/>
                  </a:lnTo>
                  <a:lnTo>
                    <a:pt x="394" y="425"/>
                  </a:lnTo>
                  <a:lnTo>
                    <a:pt x="379" y="428"/>
                  </a:lnTo>
                  <a:lnTo>
                    <a:pt x="363" y="428"/>
                  </a:lnTo>
                  <a:lnTo>
                    <a:pt x="348" y="424"/>
                  </a:lnTo>
                  <a:lnTo>
                    <a:pt x="335" y="417"/>
                  </a:lnTo>
                  <a:lnTo>
                    <a:pt x="324" y="406"/>
                  </a:lnTo>
                  <a:lnTo>
                    <a:pt x="317" y="394"/>
                  </a:lnTo>
                  <a:lnTo>
                    <a:pt x="314" y="379"/>
                  </a:lnTo>
                  <a:lnTo>
                    <a:pt x="316" y="364"/>
                  </a:lnTo>
                  <a:lnTo>
                    <a:pt x="323" y="347"/>
                  </a:lnTo>
                  <a:lnTo>
                    <a:pt x="364" y="288"/>
                  </a:lnTo>
                  <a:lnTo>
                    <a:pt x="404" y="226"/>
                  </a:lnTo>
                  <a:lnTo>
                    <a:pt x="326" y="309"/>
                  </a:lnTo>
                  <a:lnTo>
                    <a:pt x="252" y="393"/>
                  </a:lnTo>
                  <a:lnTo>
                    <a:pt x="179" y="480"/>
                  </a:lnTo>
                  <a:lnTo>
                    <a:pt x="108" y="569"/>
                  </a:lnTo>
                  <a:lnTo>
                    <a:pt x="96" y="581"/>
                  </a:lnTo>
                  <a:lnTo>
                    <a:pt x="80" y="588"/>
                  </a:lnTo>
                  <a:lnTo>
                    <a:pt x="65" y="591"/>
                  </a:lnTo>
                  <a:lnTo>
                    <a:pt x="49" y="590"/>
                  </a:lnTo>
                  <a:lnTo>
                    <a:pt x="33" y="586"/>
                  </a:lnTo>
                  <a:lnTo>
                    <a:pt x="21" y="579"/>
                  </a:lnTo>
                  <a:lnTo>
                    <a:pt x="9" y="569"/>
                  </a:lnTo>
                  <a:lnTo>
                    <a:pt x="2" y="556"/>
                  </a:lnTo>
                  <a:lnTo>
                    <a:pt x="0" y="542"/>
                  </a:lnTo>
                  <a:lnTo>
                    <a:pt x="2" y="527"/>
                  </a:lnTo>
                  <a:lnTo>
                    <a:pt x="11" y="511"/>
                  </a:lnTo>
                  <a:lnTo>
                    <a:pt x="74" y="431"/>
                  </a:lnTo>
                  <a:lnTo>
                    <a:pt x="138" y="351"/>
                  </a:lnTo>
                  <a:lnTo>
                    <a:pt x="204" y="273"/>
                  </a:lnTo>
                  <a:lnTo>
                    <a:pt x="273" y="196"/>
                  </a:lnTo>
                  <a:lnTo>
                    <a:pt x="344" y="123"/>
                  </a:lnTo>
                  <a:lnTo>
                    <a:pt x="361" y="107"/>
                  </a:lnTo>
                  <a:lnTo>
                    <a:pt x="380" y="89"/>
                  </a:lnTo>
                  <a:lnTo>
                    <a:pt x="398" y="70"/>
                  </a:lnTo>
                  <a:lnTo>
                    <a:pt x="418" y="52"/>
                  </a:lnTo>
                  <a:lnTo>
                    <a:pt x="439" y="35"/>
                  </a:lnTo>
                  <a:lnTo>
                    <a:pt x="462" y="20"/>
                  </a:lnTo>
                  <a:lnTo>
                    <a:pt x="485" y="9"/>
                  </a:lnTo>
                  <a:lnTo>
                    <a:pt x="509" y="2"/>
                  </a:lnTo>
                  <a:lnTo>
                    <a:pt x="534" y="0"/>
                  </a:lnTo>
                  <a:close/>
                </a:path>
              </a:pathLst>
            </a:custGeom>
            <a:grpFill/>
            <a:ln w="0">
              <a:solidFill>
                <a:srgbClr val="DDD9C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9" name="Group 241"/>
          <p:cNvGrpSpPr/>
          <p:nvPr/>
        </p:nvGrpSpPr>
        <p:grpSpPr>
          <a:xfrm>
            <a:off x="6289242" y="1667481"/>
            <a:ext cx="454348" cy="460327"/>
            <a:chOff x="-2292350" y="3246438"/>
            <a:chExt cx="2082800" cy="2092325"/>
          </a:xfrm>
          <a:solidFill>
            <a:schemeClr val="tx1"/>
          </a:solidFill>
        </p:grpSpPr>
        <p:sp>
          <p:nvSpPr>
            <p:cNvPr id="246" name="Freeform 125"/>
            <p:cNvSpPr>
              <a:spLocks/>
            </p:cNvSpPr>
            <p:nvPr/>
          </p:nvSpPr>
          <p:spPr bwMode="auto">
            <a:xfrm>
              <a:off x="-2292350" y="3457575"/>
              <a:ext cx="1881188" cy="1881188"/>
            </a:xfrm>
            <a:custGeom>
              <a:avLst/>
              <a:gdLst>
                <a:gd name="T0" fmla="*/ 1994 w 3554"/>
                <a:gd name="T1" fmla="*/ 14 h 3556"/>
                <a:gd name="T2" fmla="*/ 2305 w 3554"/>
                <a:gd name="T3" fmla="*/ 81 h 3556"/>
                <a:gd name="T4" fmla="*/ 2594 w 3554"/>
                <a:gd name="T5" fmla="*/ 198 h 3556"/>
                <a:gd name="T6" fmla="*/ 2613 w 3554"/>
                <a:gd name="T7" fmla="*/ 520 h 3556"/>
                <a:gd name="T8" fmla="*/ 2309 w 3554"/>
                <a:gd name="T9" fmla="*/ 584 h 3556"/>
                <a:gd name="T10" fmla="*/ 2053 w 3554"/>
                <a:gd name="T11" fmla="*/ 501 h 3556"/>
                <a:gd name="T12" fmla="*/ 1777 w 3554"/>
                <a:gd name="T13" fmla="*/ 471 h 3556"/>
                <a:gd name="T14" fmla="*/ 1491 w 3554"/>
                <a:gd name="T15" fmla="*/ 502 h 3556"/>
                <a:gd name="T16" fmla="*/ 1226 w 3554"/>
                <a:gd name="T17" fmla="*/ 592 h 3556"/>
                <a:gd name="T18" fmla="*/ 991 w 3554"/>
                <a:gd name="T19" fmla="*/ 734 h 3556"/>
                <a:gd name="T20" fmla="*/ 791 w 3554"/>
                <a:gd name="T21" fmla="*/ 920 h 3556"/>
                <a:gd name="T22" fmla="*/ 634 w 3554"/>
                <a:gd name="T23" fmla="*/ 1145 h 3556"/>
                <a:gd name="T24" fmla="*/ 526 w 3554"/>
                <a:gd name="T25" fmla="*/ 1401 h 3556"/>
                <a:gd name="T26" fmla="*/ 474 w 3554"/>
                <a:gd name="T27" fmla="*/ 1680 h 3556"/>
                <a:gd name="T28" fmla="*/ 485 w 3554"/>
                <a:gd name="T29" fmla="*/ 1971 h 3556"/>
                <a:gd name="T30" fmla="*/ 556 w 3554"/>
                <a:gd name="T31" fmla="*/ 2244 h 3556"/>
                <a:gd name="T32" fmla="*/ 681 w 3554"/>
                <a:gd name="T33" fmla="*/ 2490 h 3556"/>
                <a:gd name="T34" fmla="*/ 854 w 3554"/>
                <a:gd name="T35" fmla="*/ 2702 h 3556"/>
                <a:gd name="T36" fmla="*/ 1066 w 3554"/>
                <a:gd name="T37" fmla="*/ 2874 h 3556"/>
                <a:gd name="T38" fmla="*/ 1312 w 3554"/>
                <a:gd name="T39" fmla="*/ 2999 h 3556"/>
                <a:gd name="T40" fmla="*/ 1585 w 3554"/>
                <a:gd name="T41" fmla="*/ 3071 h 3556"/>
                <a:gd name="T42" fmla="*/ 1876 w 3554"/>
                <a:gd name="T43" fmla="*/ 3082 h 3556"/>
                <a:gd name="T44" fmla="*/ 2155 w 3554"/>
                <a:gd name="T45" fmla="*/ 3029 h 3556"/>
                <a:gd name="T46" fmla="*/ 2411 w 3554"/>
                <a:gd name="T47" fmla="*/ 2922 h 3556"/>
                <a:gd name="T48" fmla="*/ 2634 w 3554"/>
                <a:gd name="T49" fmla="*/ 2765 h 3556"/>
                <a:gd name="T50" fmla="*/ 2822 w 3554"/>
                <a:gd name="T51" fmla="*/ 2564 h 3556"/>
                <a:gd name="T52" fmla="*/ 2962 w 3554"/>
                <a:gd name="T53" fmla="*/ 2329 h 3556"/>
                <a:gd name="T54" fmla="*/ 3052 w 3554"/>
                <a:gd name="T55" fmla="*/ 2065 h 3556"/>
                <a:gd name="T56" fmla="*/ 3085 w 3554"/>
                <a:gd name="T57" fmla="*/ 1778 h 3556"/>
                <a:gd name="T58" fmla="*/ 3055 w 3554"/>
                <a:gd name="T59" fmla="*/ 1503 h 3556"/>
                <a:gd name="T60" fmla="*/ 2972 w 3554"/>
                <a:gd name="T61" fmla="*/ 1247 h 3556"/>
                <a:gd name="T62" fmla="*/ 3051 w 3554"/>
                <a:gd name="T63" fmla="*/ 927 h 3556"/>
                <a:gd name="T64" fmla="*/ 3325 w 3554"/>
                <a:gd name="T65" fmla="*/ 945 h 3556"/>
                <a:gd name="T66" fmla="*/ 3435 w 3554"/>
                <a:gd name="T67" fmla="*/ 1136 h 3556"/>
                <a:gd name="T68" fmla="*/ 3524 w 3554"/>
                <a:gd name="T69" fmla="*/ 1446 h 3556"/>
                <a:gd name="T70" fmla="*/ 3554 w 3554"/>
                <a:gd name="T71" fmla="*/ 1778 h 3556"/>
                <a:gd name="T72" fmla="*/ 3522 w 3554"/>
                <a:gd name="T73" fmla="*/ 2122 h 3556"/>
                <a:gd name="T74" fmla="*/ 3426 w 3554"/>
                <a:gd name="T75" fmla="*/ 2444 h 3556"/>
                <a:gd name="T76" fmla="*/ 3273 w 3554"/>
                <a:gd name="T77" fmla="*/ 2737 h 3556"/>
                <a:gd name="T78" fmla="*/ 3073 w 3554"/>
                <a:gd name="T79" fmla="*/ 2995 h 3556"/>
                <a:gd name="T80" fmla="*/ 2827 w 3554"/>
                <a:gd name="T81" fmla="*/ 3213 h 3556"/>
                <a:gd name="T82" fmla="*/ 2544 w 3554"/>
                <a:gd name="T83" fmla="*/ 3382 h 3556"/>
                <a:gd name="T84" fmla="*/ 2232 w 3554"/>
                <a:gd name="T85" fmla="*/ 3497 h 3556"/>
                <a:gd name="T86" fmla="*/ 1894 w 3554"/>
                <a:gd name="T87" fmla="*/ 3553 h 3556"/>
                <a:gd name="T88" fmla="*/ 1545 w 3554"/>
                <a:gd name="T89" fmla="*/ 3541 h 3556"/>
                <a:gd name="T90" fmla="*/ 1215 w 3554"/>
                <a:gd name="T91" fmla="*/ 3465 h 3556"/>
                <a:gd name="T92" fmla="*/ 911 w 3554"/>
                <a:gd name="T93" fmla="*/ 3332 h 3556"/>
                <a:gd name="T94" fmla="*/ 641 w 3554"/>
                <a:gd name="T95" fmla="*/ 3145 h 3556"/>
                <a:gd name="T96" fmla="*/ 409 w 3554"/>
                <a:gd name="T97" fmla="*/ 2914 h 3556"/>
                <a:gd name="T98" fmla="*/ 225 w 3554"/>
                <a:gd name="T99" fmla="*/ 2644 h 3556"/>
                <a:gd name="T100" fmla="*/ 90 w 3554"/>
                <a:gd name="T101" fmla="*/ 2340 h 3556"/>
                <a:gd name="T102" fmla="*/ 14 w 3554"/>
                <a:gd name="T103" fmla="*/ 2009 h 3556"/>
                <a:gd name="T104" fmla="*/ 0 w 3554"/>
                <a:gd name="T105" fmla="*/ 1778 h 3556"/>
                <a:gd name="T106" fmla="*/ 34 w 3554"/>
                <a:gd name="T107" fmla="*/ 1434 h 3556"/>
                <a:gd name="T108" fmla="*/ 128 w 3554"/>
                <a:gd name="T109" fmla="*/ 1111 h 3556"/>
                <a:gd name="T110" fmla="*/ 281 w 3554"/>
                <a:gd name="T111" fmla="*/ 818 h 3556"/>
                <a:gd name="T112" fmla="*/ 483 w 3554"/>
                <a:gd name="T113" fmla="*/ 560 h 3556"/>
                <a:gd name="T114" fmla="*/ 728 w 3554"/>
                <a:gd name="T115" fmla="*/ 344 h 3556"/>
                <a:gd name="T116" fmla="*/ 1010 w 3554"/>
                <a:gd name="T117" fmla="*/ 174 h 3556"/>
                <a:gd name="T118" fmla="*/ 1322 w 3554"/>
                <a:gd name="T119" fmla="*/ 59 h 3556"/>
                <a:gd name="T120" fmla="*/ 1659 w 3554"/>
                <a:gd name="T121" fmla="*/ 4 h 3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54" h="3556">
                  <a:moveTo>
                    <a:pt x="1777" y="0"/>
                  </a:moveTo>
                  <a:lnTo>
                    <a:pt x="1886" y="4"/>
                  </a:lnTo>
                  <a:lnTo>
                    <a:pt x="1994" y="14"/>
                  </a:lnTo>
                  <a:lnTo>
                    <a:pt x="2100" y="29"/>
                  </a:lnTo>
                  <a:lnTo>
                    <a:pt x="2203" y="52"/>
                  </a:lnTo>
                  <a:lnTo>
                    <a:pt x="2305" y="81"/>
                  </a:lnTo>
                  <a:lnTo>
                    <a:pt x="2404" y="114"/>
                  </a:lnTo>
                  <a:lnTo>
                    <a:pt x="2500" y="154"/>
                  </a:lnTo>
                  <a:lnTo>
                    <a:pt x="2594" y="198"/>
                  </a:lnTo>
                  <a:lnTo>
                    <a:pt x="2591" y="230"/>
                  </a:lnTo>
                  <a:lnTo>
                    <a:pt x="2592" y="261"/>
                  </a:lnTo>
                  <a:lnTo>
                    <a:pt x="2613" y="520"/>
                  </a:lnTo>
                  <a:lnTo>
                    <a:pt x="2465" y="667"/>
                  </a:lnTo>
                  <a:lnTo>
                    <a:pt x="2388" y="624"/>
                  </a:lnTo>
                  <a:lnTo>
                    <a:pt x="2309" y="584"/>
                  </a:lnTo>
                  <a:lnTo>
                    <a:pt x="2226" y="550"/>
                  </a:lnTo>
                  <a:lnTo>
                    <a:pt x="2141" y="523"/>
                  </a:lnTo>
                  <a:lnTo>
                    <a:pt x="2053" y="501"/>
                  </a:lnTo>
                  <a:lnTo>
                    <a:pt x="1963" y="484"/>
                  </a:lnTo>
                  <a:lnTo>
                    <a:pt x="1871" y="475"/>
                  </a:lnTo>
                  <a:lnTo>
                    <a:pt x="1777" y="471"/>
                  </a:lnTo>
                  <a:lnTo>
                    <a:pt x="1680" y="475"/>
                  </a:lnTo>
                  <a:lnTo>
                    <a:pt x="1584" y="485"/>
                  </a:lnTo>
                  <a:lnTo>
                    <a:pt x="1491" y="502"/>
                  </a:lnTo>
                  <a:lnTo>
                    <a:pt x="1400" y="526"/>
                  </a:lnTo>
                  <a:lnTo>
                    <a:pt x="1311" y="556"/>
                  </a:lnTo>
                  <a:lnTo>
                    <a:pt x="1226" y="592"/>
                  </a:lnTo>
                  <a:lnTo>
                    <a:pt x="1144" y="634"/>
                  </a:lnTo>
                  <a:lnTo>
                    <a:pt x="1066" y="682"/>
                  </a:lnTo>
                  <a:lnTo>
                    <a:pt x="991" y="734"/>
                  </a:lnTo>
                  <a:lnTo>
                    <a:pt x="920" y="792"/>
                  </a:lnTo>
                  <a:lnTo>
                    <a:pt x="854" y="854"/>
                  </a:lnTo>
                  <a:lnTo>
                    <a:pt x="791" y="920"/>
                  </a:lnTo>
                  <a:lnTo>
                    <a:pt x="734" y="992"/>
                  </a:lnTo>
                  <a:lnTo>
                    <a:pt x="681" y="1067"/>
                  </a:lnTo>
                  <a:lnTo>
                    <a:pt x="634" y="1145"/>
                  </a:lnTo>
                  <a:lnTo>
                    <a:pt x="592" y="1228"/>
                  </a:lnTo>
                  <a:lnTo>
                    <a:pt x="556" y="1313"/>
                  </a:lnTo>
                  <a:lnTo>
                    <a:pt x="526" y="1401"/>
                  </a:lnTo>
                  <a:lnTo>
                    <a:pt x="502" y="1492"/>
                  </a:lnTo>
                  <a:lnTo>
                    <a:pt x="485" y="1586"/>
                  </a:lnTo>
                  <a:lnTo>
                    <a:pt x="474" y="1680"/>
                  </a:lnTo>
                  <a:lnTo>
                    <a:pt x="471" y="1778"/>
                  </a:lnTo>
                  <a:lnTo>
                    <a:pt x="474" y="1876"/>
                  </a:lnTo>
                  <a:lnTo>
                    <a:pt x="485" y="1971"/>
                  </a:lnTo>
                  <a:lnTo>
                    <a:pt x="502" y="2065"/>
                  </a:lnTo>
                  <a:lnTo>
                    <a:pt x="526" y="2156"/>
                  </a:lnTo>
                  <a:lnTo>
                    <a:pt x="556" y="2244"/>
                  </a:lnTo>
                  <a:lnTo>
                    <a:pt x="592" y="2329"/>
                  </a:lnTo>
                  <a:lnTo>
                    <a:pt x="634" y="2411"/>
                  </a:lnTo>
                  <a:lnTo>
                    <a:pt x="681" y="2490"/>
                  </a:lnTo>
                  <a:lnTo>
                    <a:pt x="734" y="2564"/>
                  </a:lnTo>
                  <a:lnTo>
                    <a:pt x="791" y="2635"/>
                  </a:lnTo>
                  <a:lnTo>
                    <a:pt x="854" y="2702"/>
                  </a:lnTo>
                  <a:lnTo>
                    <a:pt x="920" y="2765"/>
                  </a:lnTo>
                  <a:lnTo>
                    <a:pt x="992" y="2821"/>
                  </a:lnTo>
                  <a:lnTo>
                    <a:pt x="1066" y="2874"/>
                  </a:lnTo>
                  <a:lnTo>
                    <a:pt x="1144" y="2922"/>
                  </a:lnTo>
                  <a:lnTo>
                    <a:pt x="1227" y="2963"/>
                  </a:lnTo>
                  <a:lnTo>
                    <a:pt x="1312" y="2999"/>
                  </a:lnTo>
                  <a:lnTo>
                    <a:pt x="1400" y="3029"/>
                  </a:lnTo>
                  <a:lnTo>
                    <a:pt x="1491" y="3053"/>
                  </a:lnTo>
                  <a:lnTo>
                    <a:pt x="1585" y="3071"/>
                  </a:lnTo>
                  <a:lnTo>
                    <a:pt x="1680" y="3082"/>
                  </a:lnTo>
                  <a:lnTo>
                    <a:pt x="1777" y="3084"/>
                  </a:lnTo>
                  <a:lnTo>
                    <a:pt x="1876" y="3082"/>
                  </a:lnTo>
                  <a:lnTo>
                    <a:pt x="1970" y="3071"/>
                  </a:lnTo>
                  <a:lnTo>
                    <a:pt x="2064" y="3053"/>
                  </a:lnTo>
                  <a:lnTo>
                    <a:pt x="2155" y="3029"/>
                  </a:lnTo>
                  <a:lnTo>
                    <a:pt x="2243" y="2999"/>
                  </a:lnTo>
                  <a:lnTo>
                    <a:pt x="2328" y="2963"/>
                  </a:lnTo>
                  <a:lnTo>
                    <a:pt x="2411" y="2922"/>
                  </a:lnTo>
                  <a:lnTo>
                    <a:pt x="2489" y="2874"/>
                  </a:lnTo>
                  <a:lnTo>
                    <a:pt x="2564" y="2821"/>
                  </a:lnTo>
                  <a:lnTo>
                    <a:pt x="2634" y="2765"/>
                  </a:lnTo>
                  <a:lnTo>
                    <a:pt x="2702" y="2702"/>
                  </a:lnTo>
                  <a:lnTo>
                    <a:pt x="2764" y="2635"/>
                  </a:lnTo>
                  <a:lnTo>
                    <a:pt x="2822" y="2564"/>
                  </a:lnTo>
                  <a:lnTo>
                    <a:pt x="2873" y="2490"/>
                  </a:lnTo>
                  <a:lnTo>
                    <a:pt x="2921" y="2411"/>
                  </a:lnTo>
                  <a:lnTo>
                    <a:pt x="2962" y="2329"/>
                  </a:lnTo>
                  <a:lnTo>
                    <a:pt x="2998" y="2244"/>
                  </a:lnTo>
                  <a:lnTo>
                    <a:pt x="3029" y="2156"/>
                  </a:lnTo>
                  <a:lnTo>
                    <a:pt x="3052" y="2065"/>
                  </a:lnTo>
                  <a:lnTo>
                    <a:pt x="3070" y="1971"/>
                  </a:lnTo>
                  <a:lnTo>
                    <a:pt x="3081" y="1876"/>
                  </a:lnTo>
                  <a:lnTo>
                    <a:pt x="3085" y="1778"/>
                  </a:lnTo>
                  <a:lnTo>
                    <a:pt x="3081" y="1684"/>
                  </a:lnTo>
                  <a:lnTo>
                    <a:pt x="3071" y="1593"/>
                  </a:lnTo>
                  <a:lnTo>
                    <a:pt x="3055" y="1503"/>
                  </a:lnTo>
                  <a:lnTo>
                    <a:pt x="3033" y="1415"/>
                  </a:lnTo>
                  <a:lnTo>
                    <a:pt x="3005" y="1329"/>
                  </a:lnTo>
                  <a:lnTo>
                    <a:pt x="2972" y="1247"/>
                  </a:lnTo>
                  <a:lnTo>
                    <a:pt x="2932" y="1166"/>
                  </a:lnTo>
                  <a:lnTo>
                    <a:pt x="2889" y="1090"/>
                  </a:lnTo>
                  <a:lnTo>
                    <a:pt x="3051" y="927"/>
                  </a:lnTo>
                  <a:lnTo>
                    <a:pt x="3277" y="944"/>
                  </a:lnTo>
                  <a:lnTo>
                    <a:pt x="3303" y="945"/>
                  </a:lnTo>
                  <a:lnTo>
                    <a:pt x="3325" y="945"/>
                  </a:lnTo>
                  <a:lnTo>
                    <a:pt x="3346" y="943"/>
                  </a:lnTo>
                  <a:lnTo>
                    <a:pt x="3394" y="1038"/>
                  </a:lnTo>
                  <a:lnTo>
                    <a:pt x="3435" y="1136"/>
                  </a:lnTo>
                  <a:lnTo>
                    <a:pt x="3471" y="1237"/>
                  </a:lnTo>
                  <a:lnTo>
                    <a:pt x="3500" y="1341"/>
                  </a:lnTo>
                  <a:lnTo>
                    <a:pt x="3524" y="1446"/>
                  </a:lnTo>
                  <a:lnTo>
                    <a:pt x="3541" y="1555"/>
                  </a:lnTo>
                  <a:lnTo>
                    <a:pt x="3552" y="1666"/>
                  </a:lnTo>
                  <a:lnTo>
                    <a:pt x="3554" y="1778"/>
                  </a:lnTo>
                  <a:lnTo>
                    <a:pt x="3551" y="1895"/>
                  </a:lnTo>
                  <a:lnTo>
                    <a:pt x="3540" y="2009"/>
                  </a:lnTo>
                  <a:lnTo>
                    <a:pt x="3522" y="2122"/>
                  </a:lnTo>
                  <a:lnTo>
                    <a:pt x="3497" y="2233"/>
                  </a:lnTo>
                  <a:lnTo>
                    <a:pt x="3464" y="2340"/>
                  </a:lnTo>
                  <a:lnTo>
                    <a:pt x="3426" y="2444"/>
                  </a:lnTo>
                  <a:lnTo>
                    <a:pt x="3381" y="2546"/>
                  </a:lnTo>
                  <a:lnTo>
                    <a:pt x="3331" y="2644"/>
                  </a:lnTo>
                  <a:lnTo>
                    <a:pt x="3273" y="2737"/>
                  </a:lnTo>
                  <a:lnTo>
                    <a:pt x="3212" y="2828"/>
                  </a:lnTo>
                  <a:lnTo>
                    <a:pt x="3145" y="2914"/>
                  </a:lnTo>
                  <a:lnTo>
                    <a:pt x="3073" y="2995"/>
                  </a:lnTo>
                  <a:lnTo>
                    <a:pt x="2995" y="3073"/>
                  </a:lnTo>
                  <a:lnTo>
                    <a:pt x="2913" y="3145"/>
                  </a:lnTo>
                  <a:lnTo>
                    <a:pt x="2827" y="3213"/>
                  </a:lnTo>
                  <a:lnTo>
                    <a:pt x="2736" y="3275"/>
                  </a:lnTo>
                  <a:lnTo>
                    <a:pt x="2643" y="3332"/>
                  </a:lnTo>
                  <a:lnTo>
                    <a:pt x="2544" y="3382"/>
                  </a:lnTo>
                  <a:lnTo>
                    <a:pt x="2443" y="3426"/>
                  </a:lnTo>
                  <a:lnTo>
                    <a:pt x="2339" y="3465"/>
                  </a:lnTo>
                  <a:lnTo>
                    <a:pt x="2232" y="3497"/>
                  </a:lnTo>
                  <a:lnTo>
                    <a:pt x="2122" y="3523"/>
                  </a:lnTo>
                  <a:lnTo>
                    <a:pt x="2009" y="3541"/>
                  </a:lnTo>
                  <a:lnTo>
                    <a:pt x="1894" y="3553"/>
                  </a:lnTo>
                  <a:lnTo>
                    <a:pt x="1777" y="3556"/>
                  </a:lnTo>
                  <a:lnTo>
                    <a:pt x="1661" y="3553"/>
                  </a:lnTo>
                  <a:lnTo>
                    <a:pt x="1545" y="3541"/>
                  </a:lnTo>
                  <a:lnTo>
                    <a:pt x="1432" y="3523"/>
                  </a:lnTo>
                  <a:lnTo>
                    <a:pt x="1323" y="3497"/>
                  </a:lnTo>
                  <a:lnTo>
                    <a:pt x="1215" y="3465"/>
                  </a:lnTo>
                  <a:lnTo>
                    <a:pt x="1111" y="3426"/>
                  </a:lnTo>
                  <a:lnTo>
                    <a:pt x="1010" y="3382"/>
                  </a:lnTo>
                  <a:lnTo>
                    <a:pt x="911" y="3332"/>
                  </a:lnTo>
                  <a:lnTo>
                    <a:pt x="818" y="3275"/>
                  </a:lnTo>
                  <a:lnTo>
                    <a:pt x="728" y="3213"/>
                  </a:lnTo>
                  <a:lnTo>
                    <a:pt x="641" y="3145"/>
                  </a:lnTo>
                  <a:lnTo>
                    <a:pt x="560" y="3073"/>
                  </a:lnTo>
                  <a:lnTo>
                    <a:pt x="483" y="2995"/>
                  </a:lnTo>
                  <a:lnTo>
                    <a:pt x="409" y="2914"/>
                  </a:lnTo>
                  <a:lnTo>
                    <a:pt x="342" y="2828"/>
                  </a:lnTo>
                  <a:lnTo>
                    <a:pt x="281" y="2737"/>
                  </a:lnTo>
                  <a:lnTo>
                    <a:pt x="225" y="2644"/>
                  </a:lnTo>
                  <a:lnTo>
                    <a:pt x="174" y="2546"/>
                  </a:lnTo>
                  <a:lnTo>
                    <a:pt x="128" y="2444"/>
                  </a:lnTo>
                  <a:lnTo>
                    <a:pt x="90" y="2340"/>
                  </a:lnTo>
                  <a:lnTo>
                    <a:pt x="59" y="2233"/>
                  </a:lnTo>
                  <a:lnTo>
                    <a:pt x="34" y="2122"/>
                  </a:lnTo>
                  <a:lnTo>
                    <a:pt x="14" y="2009"/>
                  </a:lnTo>
                  <a:lnTo>
                    <a:pt x="4" y="1895"/>
                  </a:lnTo>
                  <a:lnTo>
                    <a:pt x="0" y="1778"/>
                  </a:lnTo>
                  <a:lnTo>
                    <a:pt x="0" y="1778"/>
                  </a:lnTo>
                  <a:lnTo>
                    <a:pt x="4" y="1661"/>
                  </a:lnTo>
                  <a:lnTo>
                    <a:pt x="14" y="1546"/>
                  </a:lnTo>
                  <a:lnTo>
                    <a:pt x="34" y="1434"/>
                  </a:lnTo>
                  <a:lnTo>
                    <a:pt x="59" y="1324"/>
                  </a:lnTo>
                  <a:lnTo>
                    <a:pt x="90" y="1216"/>
                  </a:lnTo>
                  <a:lnTo>
                    <a:pt x="128" y="1111"/>
                  </a:lnTo>
                  <a:lnTo>
                    <a:pt x="174" y="1010"/>
                  </a:lnTo>
                  <a:lnTo>
                    <a:pt x="225" y="913"/>
                  </a:lnTo>
                  <a:lnTo>
                    <a:pt x="281" y="818"/>
                  </a:lnTo>
                  <a:lnTo>
                    <a:pt x="342" y="728"/>
                  </a:lnTo>
                  <a:lnTo>
                    <a:pt x="409" y="642"/>
                  </a:lnTo>
                  <a:lnTo>
                    <a:pt x="483" y="560"/>
                  </a:lnTo>
                  <a:lnTo>
                    <a:pt x="560" y="483"/>
                  </a:lnTo>
                  <a:lnTo>
                    <a:pt x="641" y="411"/>
                  </a:lnTo>
                  <a:lnTo>
                    <a:pt x="728" y="344"/>
                  </a:lnTo>
                  <a:lnTo>
                    <a:pt x="818" y="281"/>
                  </a:lnTo>
                  <a:lnTo>
                    <a:pt x="911" y="225"/>
                  </a:lnTo>
                  <a:lnTo>
                    <a:pt x="1010" y="174"/>
                  </a:lnTo>
                  <a:lnTo>
                    <a:pt x="1111" y="130"/>
                  </a:lnTo>
                  <a:lnTo>
                    <a:pt x="1215" y="90"/>
                  </a:lnTo>
                  <a:lnTo>
                    <a:pt x="1322" y="59"/>
                  </a:lnTo>
                  <a:lnTo>
                    <a:pt x="1432" y="34"/>
                  </a:lnTo>
                  <a:lnTo>
                    <a:pt x="1545" y="15"/>
                  </a:lnTo>
                  <a:lnTo>
                    <a:pt x="1659" y="4"/>
                  </a:lnTo>
                  <a:lnTo>
                    <a:pt x="17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2" name="Freeform 126"/>
            <p:cNvSpPr>
              <a:spLocks/>
            </p:cNvSpPr>
            <p:nvPr/>
          </p:nvSpPr>
          <p:spPr bwMode="auto">
            <a:xfrm>
              <a:off x="-1814513" y="3935413"/>
              <a:ext cx="925513" cy="925513"/>
            </a:xfrm>
            <a:custGeom>
              <a:avLst/>
              <a:gdLst>
                <a:gd name="T0" fmla="*/ 954 w 1750"/>
                <a:gd name="T1" fmla="*/ 4 h 1751"/>
                <a:gd name="T2" fmla="*/ 1104 w 1750"/>
                <a:gd name="T3" fmla="*/ 31 h 1751"/>
                <a:gd name="T4" fmla="*/ 1245 w 1750"/>
                <a:gd name="T5" fmla="*/ 83 h 1751"/>
                <a:gd name="T6" fmla="*/ 910 w 1750"/>
                <a:gd name="T7" fmla="*/ 418 h 1751"/>
                <a:gd name="T8" fmla="*/ 817 w 1750"/>
                <a:gd name="T9" fmla="*/ 421 h 1751"/>
                <a:gd name="T10" fmla="*/ 709 w 1750"/>
                <a:gd name="T11" fmla="*/ 448 h 1751"/>
                <a:gd name="T12" fmla="*/ 613 w 1750"/>
                <a:gd name="T13" fmla="*/ 499 h 1751"/>
                <a:gd name="T14" fmla="*/ 532 w 1750"/>
                <a:gd name="T15" fmla="*/ 571 h 1751"/>
                <a:gd name="T16" fmla="*/ 469 w 1750"/>
                <a:gd name="T17" fmla="*/ 661 h 1751"/>
                <a:gd name="T18" fmla="*/ 430 w 1750"/>
                <a:gd name="T19" fmla="*/ 763 h 1751"/>
                <a:gd name="T20" fmla="*/ 416 w 1750"/>
                <a:gd name="T21" fmla="*/ 876 h 1751"/>
                <a:gd name="T22" fmla="*/ 430 w 1750"/>
                <a:gd name="T23" fmla="*/ 989 h 1751"/>
                <a:gd name="T24" fmla="*/ 469 w 1750"/>
                <a:gd name="T25" fmla="*/ 1092 h 1751"/>
                <a:gd name="T26" fmla="*/ 532 w 1750"/>
                <a:gd name="T27" fmla="*/ 1181 h 1751"/>
                <a:gd name="T28" fmla="*/ 612 w 1750"/>
                <a:gd name="T29" fmla="*/ 1253 h 1751"/>
                <a:gd name="T30" fmla="*/ 708 w 1750"/>
                <a:gd name="T31" fmla="*/ 1304 h 1751"/>
                <a:gd name="T32" fmla="*/ 817 w 1750"/>
                <a:gd name="T33" fmla="*/ 1332 h 1751"/>
                <a:gd name="T34" fmla="*/ 933 w 1750"/>
                <a:gd name="T35" fmla="*/ 1332 h 1751"/>
                <a:gd name="T36" fmla="*/ 1041 w 1750"/>
                <a:gd name="T37" fmla="*/ 1304 h 1751"/>
                <a:gd name="T38" fmla="*/ 1137 w 1750"/>
                <a:gd name="T39" fmla="*/ 1253 h 1751"/>
                <a:gd name="T40" fmla="*/ 1218 w 1750"/>
                <a:gd name="T41" fmla="*/ 1181 h 1751"/>
                <a:gd name="T42" fmla="*/ 1281 w 1750"/>
                <a:gd name="T43" fmla="*/ 1092 h 1751"/>
                <a:gd name="T44" fmla="*/ 1321 w 1750"/>
                <a:gd name="T45" fmla="*/ 989 h 1751"/>
                <a:gd name="T46" fmla="*/ 1334 w 1750"/>
                <a:gd name="T47" fmla="*/ 876 h 1751"/>
                <a:gd name="T48" fmla="*/ 1662 w 1750"/>
                <a:gd name="T49" fmla="*/ 513 h 1751"/>
                <a:gd name="T50" fmla="*/ 1696 w 1750"/>
                <a:gd name="T51" fmla="*/ 575 h 1751"/>
                <a:gd name="T52" fmla="*/ 1736 w 1750"/>
                <a:gd name="T53" fmla="*/ 721 h 1751"/>
                <a:gd name="T54" fmla="*/ 1750 w 1750"/>
                <a:gd name="T55" fmla="*/ 876 h 1751"/>
                <a:gd name="T56" fmla="*/ 1736 w 1750"/>
                <a:gd name="T57" fmla="*/ 1033 h 1751"/>
                <a:gd name="T58" fmla="*/ 1695 w 1750"/>
                <a:gd name="T59" fmla="*/ 1182 h 1751"/>
                <a:gd name="T60" fmla="*/ 1630 w 1750"/>
                <a:gd name="T61" fmla="*/ 1318 h 1751"/>
                <a:gd name="T62" fmla="*/ 1545 w 1750"/>
                <a:gd name="T63" fmla="*/ 1440 h 1751"/>
                <a:gd name="T64" fmla="*/ 1439 w 1750"/>
                <a:gd name="T65" fmla="*/ 1546 h 1751"/>
                <a:gd name="T66" fmla="*/ 1317 w 1750"/>
                <a:gd name="T67" fmla="*/ 1632 h 1751"/>
                <a:gd name="T68" fmla="*/ 1180 w 1750"/>
                <a:gd name="T69" fmla="*/ 1697 h 1751"/>
                <a:gd name="T70" fmla="*/ 1032 w 1750"/>
                <a:gd name="T71" fmla="*/ 1737 h 1751"/>
                <a:gd name="T72" fmla="*/ 875 w 1750"/>
                <a:gd name="T73" fmla="*/ 1751 h 1751"/>
                <a:gd name="T74" fmla="*/ 718 w 1750"/>
                <a:gd name="T75" fmla="*/ 1737 h 1751"/>
                <a:gd name="T76" fmla="*/ 570 w 1750"/>
                <a:gd name="T77" fmla="*/ 1696 h 1751"/>
                <a:gd name="T78" fmla="*/ 433 w 1750"/>
                <a:gd name="T79" fmla="*/ 1632 h 1751"/>
                <a:gd name="T80" fmla="*/ 312 w 1750"/>
                <a:gd name="T81" fmla="*/ 1546 h 1751"/>
                <a:gd name="T82" fmla="*/ 206 w 1750"/>
                <a:gd name="T83" fmla="*/ 1440 h 1751"/>
                <a:gd name="T84" fmla="*/ 120 w 1750"/>
                <a:gd name="T85" fmla="*/ 1318 h 1751"/>
                <a:gd name="T86" fmla="*/ 55 w 1750"/>
                <a:gd name="T87" fmla="*/ 1181 h 1751"/>
                <a:gd name="T88" fmla="*/ 14 w 1750"/>
                <a:gd name="T89" fmla="*/ 1033 h 1751"/>
                <a:gd name="T90" fmla="*/ 0 w 1750"/>
                <a:gd name="T91" fmla="*/ 876 h 1751"/>
                <a:gd name="T92" fmla="*/ 14 w 1750"/>
                <a:gd name="T93" fmla="*/ 718 h 1751"/>
                <a:gd name="T94" fmla="*/ 55 w 1750"/>
                <a:gd name="T95" fmla="*/ 571 h 1751"/>
                <a:gd name="T96" fmla="*/ 120 w 1750"/>
                <a:gd name="T97" fmla="*/ 434 h 1751"/>
                <a:gd name="T98" fmla="*/ 206 w 1750"/>
                <a:gd name="T99" fmla="*/ 311 h 1751"/>
                <a:gd name="T100" fmla="*/ 312 w 1750"/>
                <a:gd name="T101" fmla="*/ 207 h 1751"/>
                <a:gd name="T102" fmla="*/ 433 w 1750"/>
                <a:gd name="T103" fmla="*/ 120 h 1751"/>
                <a:gd name="T104" fmla="*/ 570 w 1750"/>
                <a:gd name="T105" fmla="*/ 55 h 1751"/>
                <a:gd name="T106" fmla="*/ 718 w 1750"/>
                <a:gd name="T107" fmla="*/ 15 h 1751"/>
                <a:gd name="T108" fmla="*/ 875 w 1750"/>
                <a:gd name="T109" fmla="*/ 0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50" h="1751">
                  <a:moveTo>
                    <a:pt x="875" y="0"/>
                  </a:moveTo>
                  <a:lnTo>
                    <a:pt x="954" y="4"/>
                  </a:lnTo>
                  <a:lnTo>
                    <a:pt x="1030" y="15"/>
                  </a:lnTo>
                  <a:lnTo>
                    <a:pt x="1104" y="31"/>
                  </a:lnTo>
                  <a:lnTo>
                    <a:pt x="1176" y="54"/>
                  </a:lnTo>
                  <a:lnTo>
                    <a:pt x="1245" y="83"/>
                  </a:lnTo>
                  <a:lnTo>
                    <a:pt x="1238" y="90"/>
                  </a:lnTo>
                  <a:lnTo>
                    <a:pt x="910" y="418"/>
                  </a:lnTo>
                  <a:lnTo>
                    <a:pt x="875" y="417"/>
                  </a:lnTo>
                  <a:lnTo>
                    <a:pt x="817" y="421"/>
                  </a:lnTo>
                  <a:lnTo>
                    <a:pt x="762" y="431"/>
                  </a:lnTo>
                  <a:lnTo>
                    <a:pt x="709" y="448"/>
                  </a:lnTo>
                  <a:lnTo>
                    <a:pt x="659" y="471"/>
                  </a:lnTo>
                  <a:lnTo>
                    <a:pt x="613" y="499"/>
                  </a:lnTo>
                  <a:lnTo>
                    <a:pt x="570" y="532"/>
                  </a:lnTo>
                  <a:lnTo>
                    <a:pt x="532" y="571"/>
                  </a:lnTo>
                  <a:lnTo>
                    <a:pt x="498" y="614"/>
                  </a:lnTo>
                  <a:lnTo>
                    <a:pt x="469" y="661"/>
                  </a:lnTo>
                  <a:lnTo>
                    <a:pt x="446" y="710"/>
                  </a:lnTo>
                  <a:lnTo>
                    <a:pt x="430" y="763"/>
                  </a:lnTo>
                  <a:lnTo>
                    <a:pt x="420" y="818"/>
                  </a:lnTo>
                  <a:lnTo>
                    <a:pt x="416" y="876"/>
                  </a:lnTo>
                  <a:lnTo>
                    <a:pt x="420" y="933"/>
                  </a:lnTo>
                  <a:lnTo>
                    <a:pt x="430" y="989"/>
                  </a:lnTo>
                  <a:lnTo>
                    <a:pt x="446" y="1043"/>
                  </a:lnTo>
                  <a:lnTo>
                    <a:pt x="469" y="1092"/>
                  </a:lnTo>
                  <a:lnTo>
                    <a:pt x="498" y="1139"/>
                  </a:lnTo>
                  <a:lnTo>
                    <a:pt x="532" y="1181"/>
                  </a:lnTo>
                  <a:lnTo>
                    <a:pt x="570" y="1219"/>
                  </a:lnTo>
                  <a:lnTo>
                    <a:pt x="612" y="1253"/>
                  </a:lnTo>
                  <a:lnTo>
                    <a:pt x="659" y="1282"/>
                  </a:lnTo>
                  <a:lnTo>
                    <a:pt x="708" y="1304"/>
                  </a:lnTo>
                  <a:lnTo>
                    <a:pt x="762" y="1321"/>
                  </a:lnTo>
                  <a:lnTo>
                    <a:pt x="817" y="1332"/>
                  </a:lnTo>
                  <a:lnTo>
                    <a:pt x="875" y="1336"/>
                  </a:lnTo>
                  <a:lnTo>
                    <a:pt x="933" y="1332"/>
                  </a:lnTo>
                  <a:lnTo>
                    <a:pt x="988" y="1321"/>
                  </a:lnTo>
                  <a:lnTo>
                    <a:pt x="1041" y="1304"/>
                  </a:lnTo>
                  <a:lnTo>
                    <a:pt x="1091" y="1282"/>
                  </a:lnTo>
                  <a:lnTo>
                    <a:pt x="1137" y="1253"/>
                  </a:lnTo>
                  <a:lnTo>
                    <a:pt x="1180" y="1219"/>
                  </a:lnTo>
                  <a:lnTo>
                    <a:pt x="1218" y="1181"/>
                  </a:lnTo>
                  <a:lnTo>
                    <a:pt x="1252" y="1139"/>
                  </a:lnTo>
                  <a:lnTo>
                    <a:pt x="1281" y="1092"/>
                  </a:lnTo>
                  <a:lnTo>
                    <a:pt x="1304" y="1043"/>
                  </a:lnTo>
                  <a:lnTo>
                    <a:pt x="1321" y="989"/>
                  </a:lnTo>
                  <a:lnTo>
                    <a:pt x="1330" y="933"/>
                  </a:lnTo>
                  <a:lnTo>
                    <a:pt x="1334" y="876"/>
                  </a:lnTo>
                  <a:lnTo>
                    <a:pt x="1333" y="841"/>
                  </a:lnTo>
                  <a:lnTo>
                    <a:pt x="1662" y="513"/>
                  </a:lnTo>
                  <a:lnTo>
                    <a:pt x="1668" y="506"/>
                  </a:lnTo>
                  <a:lnTo>
                    <a:pt x="1696" y="575"/>
                  </a:lnTo>
                  <a:lnTo>
                    <a:pt x="1720" y="646"/>
                  </a:lnTo>
                  <a:lnTo>
                    <a:pt x="1736" y="721"/>
                  </a:lnTo>
                  <a:lnTo>
                    <a:pt x="1747" y="798"/>
                  </a:lnTo>
                  <a:lnTo>
                    <a:pt x="1750" y="876"/>
                  </a:lnTo>
                  <a:lnTo>
                    <a:pt x="1747" y="956"/>
                  </a:lnTo>
                  <a:lnTo>
                    <a:pt x="1736" y="1033"/>
                  </a:lnTo>
                  <a:lnTo>
                    <a:pt x="1719" y="1109"/>
                  </a:lnTo>
                  <a:lnTo>
                    <a:pt x="1695" y="1182"/>
                  </a:lnTo>
                  <a:lnTo>
                    <a:pt x="1666" y="1252"/>
                  </a:lnTo>
                  <a:lnTo>
                    <a:pt x="1630" y="1318"/>
                  </a:lnTo>
                  <a:lnTo>
                    <a:pt x="1591" y="1381"/>
                  </a:lnTo>
                  <a:lnTo>
                    <a:pt x="1545" y="1440"/>
                  </a:lnTo>
                  <a:lnTo>
                    <a:pt x="1493" y="1495"/>
                  </a:lnTo>
                  <a:lnTo>
                    <a:pt x="1439" y="1546"/>
                  </a:lnTo>
                  <a:lnTo>
                    <a:pt x="1379" y="1591"/>
                  </a:lnTo>
                  <a:lnTo>
                    <a:pt x="1317" y="1632"/>
                  </a:lnTo>
                  <a:lnTo>
                    <a:pt x="1251" y="1667"/>
                  </a:lnTo>
                  <a:lnTo>
                    <a:pt x="1180" y="1697"/>
                  </a:lnTo>
                  <a:lnTo>
                    <a:pt x="1108" y="1720"/>
                  </a:lnTo>
                  <a:lnTo>
                    <a:pt x="1032" y="1737"/>
                  </a:lnTo>
                  <a:lnTo>
                    <a:pt x="954" y="1748"/>
                  </a:lnTo>
                  <a:lnTo>
                    <a:pt x="875" y="1751"/>
                  </a:lnTo>
                  <a:lnTo>
                    <a:pt x="796" y="1748"/>
                  </a:lnTo>
                  <a:lnTo>
                    <a:pt x="718" y="1737"/>
                  </a:lnTo>
                  <a:lnTo>
                    <a:pt x="642" y="1720"/>
                  </a:lnTo>
                  <a:lnTo>
                    <a:pt x="570" y="1696"/>
                  </a:lnTo>
                  <a:lnTo>
                    <a:pt x="500" y="1667"/>
                  </a:lnTo>
                  <a:lnTo>
                    <a:pt x="433" y="1632"/>
                  </a:lnTo>
                  <a:lnTo>
                    <a:pt x="371" y="1591"/>
                  </a:lnTo>
                  <a:lnTo>
                    <a:pt x="312" y="1546"/>
                  </a:lnTo>
                  <a:lnTo>
                    <a:pt x="257" y="1495"/>
                  </a:lnTo>
                  <a:lnTo>
                    <a:pt x="206" y="1440"/>
                  </a:lnTo>
                  <a:lnTo>
                    <a:pt x="161" y="1380"/>
                  </a:lnTo>
                  <a:lnTo>
                    <a:pt x="120" y="1318"/>
                  </a:lnTo>
                  <a:lnTo>
                    <a:pt x="85" y="1252"/>
                  </a:lnTo>
                  <a:lnTo>
                    <a:pt x="55" y="1181"/>
                  </a:lnTo>
                  <a:lnTo>
                    <a:pt x="31" y="1109"/>
                  </a:lnTo>
                  <a:lnTo>
                    <a:pt x="14" y="1033"/>
                  </a:lnTo>
                  <a:lnTo>
                    <a:pt x="3" y="955"/>
                  </a:lnTo>
                  <a:lnTo>
                    <a:pt x="0" y="876"/>
                  </a:lnTo>
                  <a:lnTo>
                    <a:pt x="3" y="796"/>
                  </a:lnTo>
                  <a:lnTo>
                    <a:pt x="14" y="718"/>
                  </a:lnTo>
                  <a:lnTo>
                    <a:pt x="31" y="643"/>
                  </a:lnTo>
                  <a:lnTo>
                    <a:pt x="55" y="571"/>
                  </a:lnTo>
                  <a:lnTo>
                    <a:pt x="85" y="501"/>
                  </a:lnTo>
                  <a:lnTo>
                    <a:pt x="120" y="434"/>
                  </a:lnTo>
                  <a:lnTo>
                    <a:pt x="161" y="371"/>
                  </a:lnTo>
                  <a:lnTo>
                    <a:pt x="206" y="311"/>
                  </a:lnTo>
                  <a:lnTo>
                    <a:pt x="257" y="257"/>
                  </a:lnTo>
                  <a:lnTo>
                    <a:pt x="312" y="207"/>
                  </a:lnTo>
                  <a:lnTo>
                    <a:pt x="371" y="161"/>
                  </a:lnTo>
                  <a:lnTo>
                    <a:pt x="433" y="120"/>
                  </a:lnTo>
                  <a:lnTo>
                    <a:pt x="500" y="84"/>
                  </a:lnTo>
                  <a:lnTo>
                    <a:pt x="570" y="55"/>
                  </a:lnTo>
                  <a:lnTo>
                    <a:pt x="642" y="31"/>
                  </a:lnTo>
                  <a:lnTo>
                    <a:pt x="718" y="15"/>
                  </a:lnTo>
                  <a:lnTo>
                    <a:pt x="796" y="4"/>
                  </a:lnTo>
                  <a:lnTo>
                    <a:pt x="8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4" name="Freeform 127"/>
            <p:cNvSpPr>
              <a:spLocks/>
            </p:cNvSpPr>
            <p:nvPr/>
          </p:nvSpPr>
          <p:spPr bwMode="auto">
            <a:xfrm>
              <a:off x="-1349375" y="3246438"/>
              <a:ext cx="1139825" cy="1146175"/>
            </a:xfrm>
            <a:custGeom>
              <a:avLst/>
              <a:gdLst>
                <a:gd name="T0" fmla="*/ 1509 w 2153"/>
                <a:gd name="T1" fmla="*/ 1 h 2166"/>
                <a:gd name="T2" fmla="*/ 1530 w 2153"/>
                <a:gd name="T3" fmla="*/ 14 h 2166"/>
                <a:gd name="T4" fmla="*/ 1539 w 2153"/>
                <a:gd name="T5" fmla="*/ 37 h 2166"/>
                <a:gd name="T6" fmla="*/ 1685 w 2153"/>
                <a:gd name="T7" fmla="*/ 239 h 2166"/>
                <a:gd name="T8" fmla="*/ 1726 w 2153"/>
                <a:gd name="T9" fmla="*/ 211 h 2166"/>
                <a:gd name="T10" fmla="*/ 1771 w 2153"/>
                <a:gd name="T11" fmla="*/ 203 h 2166"/>
                <a:gd name="T12" fmla="*/ 1818 w 2153"/>
                <a:gd name="T13" fmla="*/ 211 h 2166"/>
                <a:gd name="T14" fmla="*/ 1859 w 2153"/>
                <a:gd name="T15" fmla="*/ 239 h 2166"/>
                <a:gd name="T16" fmla="*/ 1949 w 2153"/>
                <a:gd name="T17" fmla="*/ 333 h 2166"/>
                <a:gd name="T18" fmla="*/ 1967 w 2153"/>
                <a:gd name="T19" fmla="*/ 385 h 2166"/>
                <a:gd name="T20" fmla="*/ 1961 w 2153"/>
                <a:gd name="T21" fmla="*/ 438 h 2166"/>
                <a:gd name="T22" fmla="*/ 1931 w 2153"/>
                <a:gd name="T23" fmla="*/ 486 h 2166"/>
                <a:gd name="T24" fmla="*/ 2115 w 2153"/>
                <a:gd name="T25" fmla="*/ 613 h 2166"/>
                <a:gd name="T26" fmla="*/ 2140 w 2153"/>
                <a:gd name="T27" fmla="*/ 624 h 2166"/>
                <a:gd name="T28" fmla="*/ 2152 w 2153"/>
                <a:gd name="T29" fmla="*/ 647 h 2166"/>
                <a:gd name="T30" fmla="*/ 2149 w 2153"/>
                <a:gd name="T31" fmla="*/ 672 h 2166"/>
                <a:gd name="T32" fmla="*/ 1666 w 2153"/>
                <a:gd name="T33" fmla="*/ 1158 h 2166"/>
                <a:gd name="T34" fmla="*/ 1613 w 2153"/>
                <a:gd name="T35" fmla="*/ 1197 h 2166"/>
                <a:gd name="T36" fmla="*/ 1551 w 2153"/>
                <a:gd name="T37" fmla="*/ 1216 h 2166"/>
                <a:gd name="T38" fmla="*/ 1512 w 2153"/>
                <a:gd name="T39" fmla="*/ 1219 h 2166"/>
                <a:gd name="T40" fmla="*/ 1491 w 2153"/>
                <a:gd name="T41" fmla="*/ 1217 h 2166"/>
                <a:gd name="T42" fmla="*/ 286 w 2153"/>
                <a:gd name="T43" fmla="*/ 2131 h 2166"/>
                <a:gd name="T44" fmla="*/ 244 w 2153"/>
                <a:gd name="T45" fmla="*/ 2156 h 2166"/>
                <a:gd name="T46" fmla="*/ 108 w 2153"/>
                <a:gd name="T47" fmla="*/ 2166 h 2166"/>
                <a:gd name="T48" fmla="*/ 78 w 2153"/>
                <a:gd name="T49" fmla="*/ 2164 h 2166"/>
                <a:gd name="T50" fmla="*/ 35 w 2153"/>
                <a:gd name="T51" fmla="*/ 2142 h 2166"/>
                <a:gd name="T52" fmla="*/ 7 w 2153"/>
                <a:gd name="T53" fmla="*/ 2104 h 2166"/>
                <a:gd name="T54" fmla="*/ 0 w 2153"/>
                <a:gd name="T55" fmla="*/ 2054 h 2166"/>
                <a:gd name="T56" fmla="*/ 12 w 2153"/>
                <a:gd name="T57" fmla="*/ 1926 h 2166"/>
                <a:gd name="T58" fmla="*/ 37 w 2153"/>
                <a:gd name="T59" fmla="*/ 1885 h 2166"/>
                <a:gd name="T60" fmla="*/ 470 w 2153"/>
                <a:gd name="T61" fmla="*/ 1453 h 2166"/>
                <a:gd name="T62" fmla="*/ 785 w 2153"/>
                <a:gd name="T63" fmla="*/ 1137 h 2166"/>
                <a:gd name="T64" fmla="*/ 934 w 2153"/>
                <a:gd name="T65" fmla="*/ 667 h 2166"/>
                <a:gd name="T66" fmla="*/ 934 w 2153"/>
                <a:gd name="T67" fmla="*/ 613 h 2166"/>
                <a:gd name="T68" fmla="*/ 952 w 2153"/>
                <a:gd name="T69" fmla="*/ 545 h 2166"/>
                <a:gd name="T70" fmla="*/ 994 w 2153"/>
                <a:gd name="T71" fmla="*/ 486 h 2166"/>
                <a:gd name="T72" fmla="*/ 1478 w 2153"/>
                <a:gd name="T73" fmla="*/ 4 h 2166"/>
                <a:gd name="T74" fmla="*/ 1497 w 2153"/>
                <a:gd name="T75" fmla="*/ 0 h 2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53" h="2166">
                  <a:moveTo>
                    <a:pt x="1497" y="0"/>
                  </a:moveTo>
                  <a:lnTo>
                    <a:pt x="1509" y="1"/>
                  </a:lnTo>
                  <a:lnTo>
                    <a:pt x="1520" y="6"/>
                  </a:lnTo>
                  <a:lnTo>
                    <a:pt x="1530" y="14"/>
                  </a:lnTo>
                  <a:lnTo>
                    <a:pt x="1536" y="25"/>
                  </a:lnTo>
                  <a:lnTo>
                    <a:pt x="1539" y="37"/>
                  </a:lnTo>
                  <a:lnTo>
                    <a:pt x="1565" y="359"/>
                  </a:lnTo>
                  <a:lnTo>
                    <a:pt x="1685" y="239"/>
                  </a:lnTo>
                  <a:lnTo>
                    <a:pt x="1704" y="222"/>
                  </a:lnTo>
                  <a:lnTo>
                    <a:pt x="1726" y="211"/>
                  </a:lnTo>
                  <a:lnTo>
                    <a:pt x="1748" y="204"/>
                  </a:lnTo>
                  <a:lnTo>
                    <a:pt x="1771" y="203"/>
                  </a:lnTo>
                  <a:lnTo>
                    <a:pt x="1795" y="204"/>
                  </a:lnTo>
                  <a:lnTo>
                    <a:pt x="1818" y="211"/>
                  </a:lnTo>
                  <a:lnTo>
                    <a:pt x="1840" y="222"/>
                  </a:lnTo>
                  <a:lnTo>
                    <a:pt x="1859" y="239"/>
                  </a:lnTo>
                  <a:lnTo>
                    <a:pt x="1931" y="312"/>
                  </a:lnTo>
                  <a:lnTo>
                    <a:pt x="1949" y="333"/>
                  </a:lnTo>
                  <a:lnTo>
                    <a:pt x="1961" y="359"/>
                  </a:lnTo>
                  <a:lnTo>
                    <a:pt x="1967" y="385"/>
                  </a:lnTo>
                  <a:lnTo>
                    <a:pt x="1967" y="412"/>
                  </a:lnTo>
                  <a:lnTo>
                    <a:pt x="1961" y="438"/>
                  </a:lnTo>
                  <a:lnTo>
                    <a:pt x="1949" y="463"/>
                  </a:lnTo>
                  <a:lnTo>
                    <a:pt x="1931" y="486"/>
                  </a:lnTo>
                  <a:lnTo>
                    <a:pt x="1826" y="590"/>
                  </a:lnTo>
                  <a:lnTo>
                    <a:pt x="2115" y="613"/>
                  </a:lnTo>
                  <a:lnTo>
                    <a:pt x="2128" y="617"/>
                  </a:lnTo>
                  <a:lnTo>
                    <a:pt x="2140" y="624"/>
                  </a:lnTo>
                  <a:lnTo>
                    <a:pt x="2147" y="634"/>
                  </a:lnTo>
                  <a:lnTo>
                    <a:pt x="2152" y="647"/>
                  </a:lnTo>
                  <a:lnTo>
                    <a:pt x="2153" y="659"/>
                  </a:lnTo>
                  <a:lnTo>
                    <a:pt x="2149" y="672"/>
                  </a:lnTo>
                  <a:lnTo>
                    <a:pt x="2141" y="684"/>
                  </a:lnTo>
                  <a:lnTo>
                    <a:pt x="1666" y="1158"/>
                  </a:lnTo>
                  <a:lnTo>
                    <a:pt x="1640" y="1180"/>
                  </a:lnTo>
                  <a:lnTo>
                    <a:pt x="1613" y="1197"/>
                  </a:lnTo>
                  <a:lnTo>
                    <a:pt x="1583" y="1209"/>
                  </a:lnTo>
                  <a:lnTo>
                    <a:pt x="1551" y="1216"/>
                  </a:lnTo>
                  <a:lnTo>
                    <a:pt x="1519" y="1220"/>
                  </a:lnTo>
                  <a:lnTo>
                    <a:pt x="1512" y="1219"/>
                  </a:lnTo>
                  <a:lnTo>
                    <a:pt x="1503" y="1219"/>
                  </a:lnTo>
                  <a:lnTo>
                    <a:pt x="1491" y="1217"/>
                  </a:lnTo>
                  <a:lnTo>
                    <a:pt x="1220" y="1197"/>
                  </a:lnTo>
                  <a:lnTo>
                    <a:pt x="286" y="2131"/>
                  </a:lnTo>
                  <a:lnTo>
                    <a:pt x="267" y="2147"/>
                  </a:lnTo>
                  <a:lnTo>
                    <a:pt x="244" y="2156"/>
                  </a:lnTo>
                  <a:lnTo>
                    <a:pt x="219" y="2161"/>
                  </a:lnTo>
                  <a:lnTo>
                    <a:pt x="108" y="2166"/>
                  </a:lnTo>
                  <a:lnTo>
                    <a:pt x="103" y="2166"/>
                  </a:lnTo>
                  <a:lnTo>
                    <a:pt x="78" y="2164"/>
                  </a:lnTo>
                  <a:lnTo>
                    <a:pt x="55" y="2155"/>
                  </a:lnTo>
                  <a:lnTo>
                    <a:pt x="35" y="2142"/>
                  </a:lnTo>
                  <a:lnTo>
                    <a:pt x="19" y="2124"/>
                  </a:lnTo>
                  <a:lnTo>
                    <a:pt x="7" y="2104"/>
                  </a:lnTo>
                  <a:lnTo>
                    <a:pt x="0" y="2080"/>
                  </a:lnTo>
                  <a:lnTo>
                    <a:pt x="0" y="2054"/>
                  </a:lnTo>
                  <a:lnTo>
                    <a:pt x="8" y="1950"/>
                  </a:lnTo>
                  <a:lnTo>
                    <a:pt x="12" y="1926"/>
                  </a:lnTo>
                  <a:lnTo>
                    <a:pt x="23" y="1904"/>
                  </a:lnTo>
                  <a:lnTo>
                    <a:pt x="37" y="1885"/>
                  </a:lnTo>
                  <a:lnTo>
                    <a:pt x="171" y="1753"/>
                  </a:lnTo>
                  <a:lnTo>
                    <a:pt x="470" y="1453"/>
                  </a:lnTo>
                  <a:lnTo>
                    <a:pt x="477" y="1447"/>
                  </a:lnTo>
                  <a:lnTo>
                    <a:pt x="785" y="1137"/>
                  </a:lnTo>
                  <a:lnTo>
                    <a:pt x="957" y="965"/>
                  </a:lnTo>
                  <a:lnTo>
                    <a:pt x="934" y="667"/>
                  </a:lnTo>
                  <a:lnTo>
                    <a:pt x="933" y="649"/>
                  </a:lnTo>
                  <a:lnTo>
                    <a:pt x="934" y="613"/>
                  </a:lnTo>
                  <a:lnTo>
                    <a:pt x="940" y="578"/>
                  </a:lnTo>
                  <a:lnTo>
                    <a:pt x="952" y="545"/>
                  </a:lnTo>
                  <a:lnTo>
                    <a:pt x="970" y="514"/>
                  </a:lnTo>
                  <a:lnTo>
                    <a:pt x="994" y="486"/>
                  </a:lnTo>
                  <a:lnTo>
                    <a:pt x="1469" y="12"/>
                  </a:lnTo>
                  <a:lnTo>
                    <a:pt x="1478" y="4"/>
                  </a:lnTo>
                  <a:lnTo>
                    <a:pt x="1488" y="1"/>
                  </a:lnTo>
                  <a:lnTo>
                    <a:pt x="14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8843872" y="2045430"/>
            <a:ext cx="1983108" cy="1186130"/>
            <a:chOff x="8843872" y="2045430"/>
            <a:chExt cx="1983108" cy="1186130"/>
          </a:xfrm>
        </p:grpSpPr>
        <p:sp>
          <p:nvSpPr>
            <p:cNvPr id="104" name="TextBox 103">
              <a:hlinkClick r:id="rId21" action="ppaction://hlinksldjump"/>
            </p:cNvPr>
            <p:cNvSpPr txBox="1"/>
            <p:nvPr/>
          </p:nvSpPr>
          <p:spPr>
            <a:xfrm>
              <a:off x="8843872" y="2708340"/>
              <a:ext cx="19831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kern="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Planos de implantação e retorno “Runbook</a:t>
              </a:r>
              <a:r>
                <a:rPr lang="en-US" sz="1200" kern="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“</a:t>
              </a: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" name="Freeform 12">
              <a:hlinkClick r:id="rId21" action="ppaction://hlinksldjump"/>
            </p:cNvPr>
            <p:cNvSpPr>
              <a:spLocks noEditPoints="1"/>
            </p:cNvSpPr>
            <p:nvPr/>
          </p:nvSpPr>
          <p:spPr bwMode="auto">
            <a:xfrm>
              <a:off x="9486499" y="2045430"/>
              <a:ext cx="799429" cy="673372"/>
            </a:xfrm>
            <a:custGeom>
              <a:avLst/>
              <a:gdLst>
                <a:gd name="T0" fmla="*/ 300 w 3642"/>
                <a:gd name="T1" fmla="*/ 2114 h 3222"/>
                <a:gd name="T2" fmla="*/ 1370 w 3642"/>
                <a:gd name="T3" fmla="*/ 3076 h 3222"/>
                <a:gd name="T4" fmla="*/ 3506 w 3642"/>
                <a:gd name="T5" fmla="*/ 3076 h 3222"/>
                <a:gd name="T6" fmla="*/ 3353 w 3642"/>
                <a:gd name="T7" fmla="*/ 1855 h 3222"/>
                <a:gd name="T8" fmla="*/ 3547 w 3642"/>
                <a:gd name="T9" fmla="*/ 1733 h 3222"/>
                <a:gd name="T10" fmla="*/ 3639 w 3642"/>
                <a:gd name="T11" fmla="*/ 1846 h 3222"/>
                <a:gd name="T12" fmla="*/ 3615 w 3642"/>
                <a:gd name="T13" fmla="*/ 3152 h 3222"/>
                <a:gd name="T14" fmla="*/ 3485 w 3642"/>
                <a:gd name="T15" fmla="*/ 3222 h 3222"/>
                <a:gd name="T16" fmla="*/ 1278 w 3642"/>
                <a:gd name="T17" fmla="*/ 3176 h 3222"/>
                <a:gd name="T18" fmla="*/ 1232 w 3642"/>
                <a:gd name="T19" fmla="*/ 1878 h 3222"/>
                <a:gd name="T20" fmla="*/ 1301 w 3642"/>
                <a:gd name="T21" fmla="*/ 1747 h 3222"/>
                <a:gd name="T22" fmla="*/ 1652 w 3642"/>
                <a:gd name="T23" fmla="*/ 1508 h 3222"/>
                <a:gd name="T24" fmla="*/ 1176 w 3642"/>
                <a:gd name="T25" fmla="*/ 1603 h 3222"/>
                <a:gd name="T26" fmla="*/ 1099 w 3642"/>
                <a:gd name="T27" fmla="*/ 1738 h 3222"/>
                <a:gd name="T28" fmla="*/ 1560 w 3642"/>
                <a:gd name="T29" fmla="*/ 1032 h 3222"/>
                <a:gd name="T30" fmla="*/ 1652 w 3642"/>
                <a:gd name="T31" fmla="*/ 1123 h 3222"/>
                <a:gd name="T32" fmla="*/ 1774 w 3642"/>
                <a:gd name="T33" fmla="*/ 1246 h 3222"/>
                <a:gd name="T34" fmla="*/ 2500 w 3642"/>
                <a:gd name="T35" fmla="*/ 709 h 3222"/>
                <a:gd name="T36" fmla="*/ 2416 w 3642"/>
                <a:gd name="T37" fmla="*/ 969 h 3222"/>
                <a:gd name="T38" fmla="*/ 2564 w 3642"/>
                <a:gd name="T39" fmla="*/ 970 h 3222"/>
                <a:gd name="T40" fmla="*/ 2657 w 3642"/>
                <a:gd name="T41" fmla="*/ 978 h 3222"/>
                <a:gd name="T42" fmla="*/ 2847 w 3642"/>
                <a:gd name="T43" fmla="*/ 1040 h 3222"/>
                <a:gd name="T44" fmla="*/ 3032 w 3642"/>
                <a:gd name="T45" fmla="*/ 1206 h 3222"/>
                <a:gd name="T46" fmla="*/ 3114 w 3642"/>
                <a:gd name="T47" fmla="*/ 1462 h 3222"/>
                <a:gd name="T48" fmla="*/ 2871 w 3642"/>
                <a:gd name="T49" fmla="*/ 1386 h 3222"/>
                <a:gd name="T50" fmla="*/ 2752 w 3642"/>
                <a:gd name="T51" fmla="*/ 1246 h 3222"/>
                <a:gd name="T52" fmla="*/ 2613 w 3642"/>
                <a:gd name="T53" fmla="*/ 1199 h 3222"/>
                <a:gd name="T54" fmla="*/ 2511 w 3642"/>
                <a:gd name="T55" fmla="*/ 1441 h 3222"/>
                <a:gd name="T56" fmla="*/ 2480 w 3642"/>
                <a:gd name="T57" fmla="*/ 1455 h 3222"/>
                <a:gd name="T58" fmla="*/ 2010 w 3642"/>
                <a:gd name="T59" fmla="*/ 1082 h 3222"/>
                <a:gd name="T60" fmla="*/ 2480 w 3642"/>
                <a:gd name="T61" fmla="*/ 711 h 3222"/>
                <a:gd name="T62" fmla="*/ 1505 w 3642"/>
                <a:gd name="T63" fmla="*/ 326 h 3222"/>
                <a:gd name="T64" fmla="*/ 1560 w 3642"/>
                <a:gd name="T65" fmla="*/ 396 h 3222"/>
                <a:gd name="T66" fmla="*/ 1505 w 3642"/>
                <a:gd name="T67" fmla="*/ 468 h 3222"/>
                <a:gd name="T68" fmla="*/ 1421 w 3642"/>
                <a:gd name="T69" fmla="*/ 435 h 3222"/>
                <a:gd name="T70" fmla="*/ 1434 w 3642"/>
                <a:gd name="T71" fmla="*/ 345 h 3222"/>
                <a:gd name="T72" fmla="*/ 1024 w 3642"/>
                <a:gd name="T73" fmla="*/ 326 h 3222"/>
                <a:gd name="T74" fmla="*/ 1077 w 3642"/>
                <a:gd name="T75" fmla="*/ 396 h 3222"/>
                <a:gd name="T76" fmla="*/ 1024 w 3642"/>
                <a:gd name="T77" fmla="*/ 468 h 3222"/>
                <a:gd name="T78" fmla="*/ 940 w 3642"/>
                <a:gd name="T79" fmla="*/ 435 h 3222"/>
                <a:gd name="T80" fmla="*/ 951 w 3642"/>
                <a:gd name="T81" fmla="*/ 345 h 3222"/>
                <a:gd name="T82" fmla="*/ 1450 w 3642"/>
                <a:gd name="T83" fmla="*/ 203 h 3222"/>
                <a:gd name="T84" fmla="*/ 1316 w 3642"/>
                <a:gd name="T85" fmla="*/ 297 h 3222"/>
                <a:gd name="T86" fmla="*/ 1303 w 3642"/>
                <a:gd name="T87" fmla="*/ 465 h 3222"/>
                <a:gd name="T88" fmla="*/ 1418 w 3642"/>
                <a:gd name="T89" fmla="*/ 581 h 3222"/>
                <a:gd name="T90" fmla="*/ 1585 w 3642"/>
                <a:gd name="T91" fmla="*/ 567 h 3222"/>
                <a:gd name="T92" fmla="*/ 1679 w 3642"/>
                <a:gd name="T93" fmla="*/ 432 h 3222"/>
                <a:gd name="T94" fmla="*/ 1635 w 3642"/>
                <a:gd name="T95" fmla="*/ 270 h 3222"/>
                <a:gd name="T96" fmla="*/ 1486 w 3642"/>
                <a:gd name="T97" fmla="*/ 201 h 3222"/>
                <a:gd name="T98" fmla="*/ 877 w 3642"/>
                <a:gd name="T99" fmla="*/ 247 h 3222"/>
                <a:gd name="T100" fmla="*/ 808 w 3642"/>
                <a:gd name="T101" fmla="*/ 396 h 3222"/>
                <a:gd name="T102" fmla="*/ 877 w 3642"/>
                <a:gd name="T103" fmla="*/ 547 h 3222"/>
                <a:gd name="T104" fmla="*/ 1038 w 3642"/>
                <a:gd name="T105" fmla="*/ 591 h 3222"/>
                <a:gd name="T106" fmla="*/ 1173 w 3642"/>
                <a:gd name="T107" fmla="*/ 497 h 3222"/>
                <a:gd name="T108" fmla="*/ 1187 w 3642"/>
                <a:gd name="T109" fmla="*/ 329 h 3222"/>
                <a:gd name="T110" fmla="*/ 1072 w 3642"/>
                <a:gd name="T111" fmla="*/ 213 h 3222"/>
                <a:gd name="T112" fmla="*/ 1933 w 3642"/>
                <a:gd name="T113" fmla="*/ 1576 h 3222"/>
                <a:gd name="T114" fmla="*/ 1098 w 3642"/>
                <a:gd name="T115" fmla="*/ 1860 h 3222"/>
                <a:gd name="T116" fmla="*/ 1098 w 3642"/>
                <a:gd name="T117" fmla="*/ 2726 h 3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42" h="3222">
                  <a:moveTo>
                    <a:pt x="300" y="2114"/>
                  </a:moveTo>
                  <a:lnTo>
                    <a:pt x="1098" y="2114"/>
                  </a:lnTo>
                  <a:lnTo>
                    <a:pt x="1098" y="2344"/>
                  </a:lnTo>
                  <a:lnTo>
                    <a:pt x="300" y="2344"/>
                  </a:lnTo>
                  <a:lnTo>
                    <a:pt x="300" y="2114"/>
                  </a:lnTo>
                  <a:close/>
                  <a:moveTo>
                    <a:pt x="3508" y="1913"/>
                  </a:moveTo>
                  <a:lnTo>
                    <a:pt x="2445" y="2657"/>
                  </a:lnTo>
                  <a:lnTo>
                    <a:pt x="1366" y="1941"/>
                  </a:lnTo>
                  <a:lnTo>
                    <a:pt x="1366" y="3064"/>
                  </a:lnTo>
                  <a:lnTo>
                    <a:pt x="1370" y="3076"/>
                  </a:lnTo>
                  <a:lnTo>
                    <a:pt x="1378" y="3083"/>
                  </a:lnTo>
                  <a:lnTo>
                    <a:pt x="1389" y="3087"/>
                  </a:lnTo>
                  <a:lnTo>
                    <a:pt x="3485" y="3087"/>
                  </a:lnTo>
                  <a:lnTo>
                    <a:pt x="3497" y="3083"/>
                  </a:lnTo>
                  <a:lnTo>
                    <a:pt x="3506" y="3076"/>
                  </a:lnTo>
                  <a:lnTo>
                    <a:pt x="3508" y="3064"/>
                  </a:lnTo>
                  <a:lnTo>
                    <a:pt x="3508" y="1913"/>
                  </a:lnTo>
                  <a:close/>
                  <a:moveTo>
                    <a:pt x="1483" y="1855"/>
                  </a:moveTo>
                  <a:lnTo>
                    <a:pt x="2443" y="2494"/>
                  </a:lnTo>
                  <a:lnTo>
                    <a:pt x="3353" y="1855"/>
                  </a:lnTo>
                  <a:lnTo>
                    <a:pt x="1483" y="1855"/>
                  </a:lnTo>
                  <a:close/>
                  <a:moveTo>
                    <a:pt x="1389" y="1720"/>
                  </a:moveTo>
                  <a:lnTo>
                    <a:pt x="3485" y="1720"/>
                  </a:lnTo>
                  <a:lnTo>
                    <a:pt x="3517" y="1724"/>
                  </a:lnTo>
                  <a:lnTo>
                    <a:pt x="3547" y="1733"/>
                  </a:lnTo>
                  <a:lnTo>
                    <a:pt x="3573" y="1747"/>
                  </a:lnTo>
                  <a:lnTo>
                    <a:pt x="3596" y="1766"/>
                  </a:lnTo>
                  <a:lnTo>
                    <a:pt x="3615" y="1790"/>
                  </a:lnTo>
                  <a:lnTo>
                    <a:pt x="3630" y="1817"/>
                  </a:lnTo>
                  <a:lnTo>
                    <a:pt x="3639" y="1846"/>
                  </a:lnTo>
                  <a:lnTo>
                    <a:pt x="3642" y="1878"/>
                  </a:lnTo>
                  <a:lnTo>
                    <a:pt x="3642" y="3064"/>
                  </a:lnTo>
                  <a:lnTo>
                    <a:pt x="3639" y="3096"/>
                  </a:lnTo>
                  <a:lnTo>
                    <a:pt x="3630" y="3125"/>
                  </a:lnTo>
                  <a:lnTo>
                    <a:pt x="3615" y="3152"/>
                  </a:lnTo>
                  <a:lnTo>
                    <a:pt x="3596" y="3176"/>
                  </a:lnTo>
                  <a:lnTo>
                    <a:pt x="3573" y="3195"/>
                  </a:lnTo>
                  <a:lnTo>
                    <a:pt x="3547" y="3209"/>
                  </a:lnTo>
                  <a:lnTo>
                    <a:pt x="3517" y="3218"/>
                  </a:lnTo>
                  <a:lnTo>
                    <a:pt x="3485" y="3222"/>
                  </a:lnTo>
                  <a:lnTo>
                    <a:pt x="1389" y="3222"/>
                  </a:lnTo>
                  <a:lnTo>
                    <a:pt x="1357" y="3218"/>
                  </a:lnTo>
                  <a:lnTo>
                    <a:pt x="1328" y="3209"/>
                  </a:lnTo>
                  <a:lnTo>
                    <a:pt x="1301" y="3195"/>
                  </a:lnTo>
                  <a:lnTo>
                    <a:pt x="1278" y="3176"/>
                  </a:lnTo>
                  <a:lnTo>
                    <a:pt x="1259" y="3152"/>
                  </a:lnTo>
                  <a:lnTo>
                    <a:pt x="1244" y="3125"/>
                  </a:lnTo>
                  <a:lnTo>
                    <a:pt x="1235" y="3096"/>
                  </a:lnTo>
                  <a:lnTo>
                    <a:pt x="1232" y="3064"/>
                  </a:lnTo>
                  <a:lnTo>
                    <a:pt x="1232" y="1878"/>
                  </a:lnTo>
                  <a:lnTo>
                    <a:pt x="1235" y="1846"/>
                  </a:lnTo>
                  <a:lnTo>
                    <a:pt x="1244" y="1817"/>
                  </a:lnTo>
                  <a:lnTo>
                    <a:pt x="1259" y="1790"/>
                  </a:lnTo>
                  <a:lnTo>
                    <a:pt x="1278" y="1766"/>
                  </a:lnTo>
                  <a:lnTo>
                    <a:pt x="1301" y="1747"/>
                  </a:lnTo>
                  <a:lnTo>
                    <a:pt x="1328" y="1733"/>
                  </a:lnTo>
                  <a:lnTo>
                    <a:pt x="1357" y="1724"/>
                  </a:lnTo>
                  <a:lnTo>
                    <a:pt x="1389" y="1720"/>
                  </a:lnTo>
                  <a:close/>
                  <a:moveTo>
                    <a:pt x="300" y="1508"/>
                  </a:moveTo>
                  <a:lnTo>
                    <a:pt x="1652" y="1508"/>
                  </a:lnTo>
                  <a:lnTo>
                    <a:pt x="1652" y="1576"/>
                  </a:lnTo>
                  <a:lnTo>
                    <a:pt x="1268" y="1576"/>
                  </a:lnTo>
                  <a:lnTo>
                    <a:pt x="1234" y="1580"/>
                  </a:lnTo>
                  <a:lnTo>
                    <a:pt x="1204" y="1589"/>
                  </a:lnTo>
                  <a:lnTo>
                    <a:pt x="1176" y="1603"/>
                  </a:lnTo>
                  <a:lnTo>
                    <a:pt x="1151" y="1623"/>
                  </a:lnTo>
                  <a:lnTo>
                    <a:pt x="1130" y="1647"/>
                  </a:lnTo>
                  <a:lnTo>
                    <a:pt x="1114" y="1675"/>
                  </a:lnTo>
                  <a:lnTo>
                    <a:pt x="1103" y="1706"/>
                  </a:lnTo>
                  <a:lnTo>
                    <a:pt x="1099" y="1738"/>
                  </a:lnTo>
                  <a:lnTo>
                    <a:pt x="300" y="1738"/>
                  </a:lnTo>
                  <a:lnTo>
                    <a:pt x="300" y="1508"/>
                  </a:lnTo>
                  <a:close/>
                  <a:moveTo>
                    <a:pt x="1375" y="967"/>
                  </a:moveTo>
                  <a:lnTo>
                    <a:pt x="1375" y="1032"/>
                  </a:lnTo>
                  <a:lnTo>
                    <a:pt x="1560" y="1032"/>
                  </a:lnTo>
                  <a:lnTo>
                    <a:pt x="1560" y="967"/>
                  </a:lnTo>
                  <a:lnTo>
                    <a:pt x="1375" y="967"/>
                  </a:lnTo>
                  <a:close/>
                  <a:moveTo>
                    <a:pt x="300" y="892"/>
                  </a:moveTo>
                  <a:lnTo>
                    <a:pt x="1652" y="892"/>
                  </a:lnTo>
                  <a:lnTo>
                    <a:pt x="1652" y="1123"/>
                  </a:lnTo>
                  <a:lnTo>
                    <a:pt x="300" y="1123"/>
                  </a:lnTo>
                  <a:lnTo>
                    <a:pt x="300" y="892"/>
                  </a:lnTo>
                  <a:close/>
                  <a:moveTo>
                    <a:pt x="179" y="770"/>
                  </a:moveTo>
                  <a:lnTo>
                    <a:pt x="179" y="1246"/>
                  </a:lnTo>
                  <a:lnTo>
                    <a:pt x="1774" y="1246"/>
                  </a:lnTo>
                  <a:lnTo>
                    <a:pt x="1774" y="770"/>
                  </a:lnTo>
                  <a:lnTo>
                    <a:pt x="179" y="770"/>
                  </a:lnTo>
                  <a:close/>
                  <a:moveTo>
                    <a:pt x="2492" y="707"/>
                  </a:moveTo>
                  <a:lnTo>
                    <a:pt x="2495" y="708"/>
                  </a:lnTo>
                  <a:lnTo>
                    <a:pt x="2500" y="709"/>
                  </a:lnTo>
                  <a:lnTo>
                    <a:pt x="2503" y="711"/>
                  </a:lnTo>
                  <a:lnTo>
                    <a:pt x="2509" y="717"/>
                  </a:lnTo>
                  <a:lnTo>
                    <a:pt x="2511" y="725"/>
                  </a:lnTo>
                  <a:lnTo>
                    <a:pt x="2509" y="733"/>
                  </a:lnTo>
                  <a:lnTo>
                    <a:pt x="2416" y="969"/>
                  </a:lnTo>
                  <a:lnTo>
                    <a:pt x="2536" y="969"/>
                  </a:lnTo>
                  <a:lnTo>
                    <a:pt x="2539" y="970"/>
                  </a:lnTo>
                  <a:lnTo>
                    <a:pt x="2549" y="970"/>
                  </a:lnTo>
                  <a:lnTo>
                    <a:pt x="2564" y="971"/>
                  </a:lnTo>
                  <a:lnTo>
                    <a:pt x="2564" y="970"/>
                  </a:lnTo>
                  <a:lnTo>
                    <a:pt x="2569" y="970"/>
                  </a:lnTo>
                  <a:lnTo>
                    <a:pt x="2583" y="970"/>
                  </a:lnTo>
                  <a:lnTo>
                    <a:pt x="2602" y="971"/>
                  </a:lnTo>
                  <a:lnTo>
                    <a:pt x="2628" y="973"/>
                  </a:lnTo>
                  <a:lnTo>
                    <a:pt x="2657" y="978"/>
                  </a:lnTo>
                  <a:lnTo>
                    <a:pt x="2690" y="984"/>
                  </a:lnTo>
                  <a:lnTo>
                    <a:pt x="2726" y="993"/>
                  </a:lnTo>
                  <a:lnTo>
                    <a:pt x="2765" y="1005"/>
                  </a:lnTo>
                  <a:lnTo>
                    <a:pt x="2806" y="1021"/>
                  </a:lnTo>
                  <a:lnTo>
                    <a:pt x="2847" y="1040"/>
                  </a:lnTo>
                  <a:lnTo>
                    <a:pt x="2887" y="1063"/>
                  </a:lnTo>
                  <a:lnTo>
                    <a:pt x="2928" y="1093"/>
                  </a:lnTo>
                  <a:lnTo>
                    <a:pt x="2966" y="1126"/>
                  </a:lnTo>
                  <a:lnTo>
                    <a:pt x="3002" y="1165"/>
                  </a:lnTo>
                  <a:lnTo>
                    <a:pt x="3032" y="1206"/>
                  </a:lnTo>
                  <a:lnTo>
                    <a:pt x="3058" y="1251"/>
                  </a:lnTo>
                  <a:lnTo>
                    <a:pt x="3079" y="1298"/>
                  </a:lnTo>
                  <a:lnTo>
                    <a:pt x="3095" y="1350"/>
                  </a:lnTo>
                  <a:lnTo>
                    <a:pt x="3107" y="1404"/>
                  </a:lnTo>
                  <a:lnTo>
                    <a:pt x="3114" y="1462"/>
                  </a:lnTo>
                  <a:lnTo>
                    <a:pt x="3116" y="1522"/>
                  </a:lnTo>
                  <a:lnTo>
                    <a:pt x="2891" y="1522"/>
                  </a:lnTo>
                  <a:lnTo>
                    <a:pt x="2888" y="1473"/>
                  </a:lnTo>
                  <a:lnTo>
                    <a:pt x="2882" y="1428"/>
                  </a:lnTo>
                  <a:lnTo>
                    <a:pt x="2871" y="1386"/>
                  </a:lnTo>
                  <a:lnTo>
                    <a:pt x="2854" y="1350"/>
                  </a:lnTo>
                  <a:lnTo>
                    <a:pt x="2834" y="1316"/>
                  </a:lnTo>
                  <a:lnTo>
                    <a:pt x="2808" y="1287"/>
                  </a:lnTo>
                  <a:lnTo>
                    <a:pt x="2781" y="1265"/>
                  </a:lnTo>
                  <a:lnTo>
                    <a:pt x="2752" y="1246"/>
                  </a:lnTo>
                  <a:lnTo>
                    <a:pt x="2722" y="1230"/>
                  </a:lnTo>
                  <a:lnTo>
                    <a:pt x="2691" y="1219"/>
                  </a:lnTo>
                  <a:lnTo>
                    <a:pt x="2663" y="1210"/>
                  </a:lnTo>
                  <a:lnTo>
                    <a:pt x="2636" y="1204"/>
                  </a:lnTo>
                  <a:lnTo>
                    <a:pt x="2613" y="1199"/>
                  </a:lnTo>
                  <a:lnTo>
                    <a:pt x="2593" y="1197"/>
                  </a:lnTo>
                  <a:lnTo>
                    <a:pt x="2578" y="1196"/>
                  </a:lnTo>
                  <a:lnTo>
                    <a:pt x="2416" y="1196"/>
                  </a:lnTo>
                  <a:lnTo>
                    <a:pt x="2509" y="1432"/>
                  </a:lnTo>
                  <a:lnTo>
                    <a:pt x="2511" y="1441"/>
                  </a:lnTo>
                  <a:lnTo>
                    <a:pt x="2509" y="1448"/>
                  </a:lnTo>
                  <a:lnTo>
                    <a:pt x="2503" y="1455"/>
                  </a:lnTo>
                  <a:lnTo>
                    <a:pt x="2495" y="1458"/>
                  </a:lnTo>
                  <a:lnTo>
                    <a:pt x="2488" y="1458"/>
                  </a:lnTo>
                  <a:lnTo>
                    <a:pt x="2480" y="1455"/>
                  </a:lnTo>
                  <a:lnTo>
                    <a:pt x="2018" y="1098"/>
                  </a:lnTo>
                  <a:lnTo>
                    <a:pt x="2015" y="1095"/>
                  </a:lnTo>
                  <a:lnTo>
                    <a:pt x="2013" y="1091"/>
                  </a:lnTo>
                  <a:lnTo>
                    <a:pt x="2012" y="1087"/>
                  </a:lnTo>
                  <a:lnTo>
                    <a:pt x="2010" y="1082"/>
                  </a:lnTo>
                  <a:lnTo>
                    <a:pt x="2012" y="1078"/>
                  </a:lnTo>
                  <a:lnTo>
                    <a:pt x="2013" y="1075"/>
                  </a:lnTo>
                  <a:lnTo>
                    <a:pt x="2015" y="1071"/>
                  </a:lnTo>
                  <a:lnTo>
                    <a:pt x="2018" y="1068"/>
                  </a:lnTo>
                  <a:lnTo>
                    <a:pt x="2480" y="711"/>
                  </a:lnTo>
                  <a:lnTo>
                    <a:pt x="2484" y="709"/>
                  </a:lnTo>
                  <a:lnTo>
                    <a:pt x="2488" y="708"/>
                  </a:lnTo>
                  <a:lnTo>
                    <a:pt x="2492" y="707"/>
                  </a:lnTo>
                  <a:close/>
                  <a:moveTo>
                    <a:pt x="1486" y="322"/>
                  </a:moveTo>
                  <a:lnTo>
                    <a:pt x="1505" y="326"/>
                  </a:lnTo>
                  <a:lnTo>
                    <a:pt x="1523" y="332"/>
                  </a:lnTo>
                  <a:lnTo>
                    <a:pt x="1539" y="345"/>
                  </a:lnTo>
                  <a:lnTo>
                    <a:pt x="1550" y="359"/>
                  </a:lnTo>
                  <a:lnTo>
                    <a:pt x="1558" y="377"/>
                  </a:lnTo>
                  <a:lnTo>
                    <a:pt x="1560" y="396"/>
                  </a:lnTo>
                  <a:lnTo>
                    <a:pt x="1558" y="417"/>
                  </a:lnTo>
                  <a:lnTo>
                    <a:pt x="1550" y="435"/>
                  </a:lnTo>
                  <a:lnTo>
                    <a:pt x="1539" y="449"/>
                  </a:lnTo>
                  <a:lnTo>
                    <a:pt x="1523" y="462"/>
                  </a:lnTo>
                  <a:lnTo>
                    <a:pt x="1505" y="468"/>
                  </a:lnTo>
                  <a:lnTo>
                    <a:pt x="1486" y="472"/>
                  </a:lnTo>
                  <a:lnTo>
                    <a:pt x="1466" y="468"/>
                  </a:lnTo>
                  <a:lnTo>
                    <a:pt x="1448" y="462"/>
                  </a:lnTo>
                  <a:lnTo>
                    <a:pt x="1434" y="449"/>
                  </a:lnTo>
                  <a:lnTo>
                    <a:pt x="1421" y="435"/>
                  </a:lnTo>
                  <a:lnTo>
                    <a:pt x="1415" y="417"/>
                  </a:lnTo>
                  <a:lnTo>
                    <a:pt x="1411" y="396"/>
                  </a:lnTo>
                  <a:lnTo>
                    <a:pt x="1415" y="377"/>
                  </a:lnTo>
                  <a:lnTo>
                    <a:pt x="1421" y="359"/>
                  </a:lnTo>
                  <a:lnTo>
                    <a:pt x="1434" y="345"/>
                  </a:lnTo>
                  <a:lnTo>
                    <a:pt x="1448" y="332"/>
                  </a:lnTo>
                  <a:lnTo>
                    <a:pt x="1466" y="326"/>
                  </a:lnTo>
                  <a:lnTo>
                    <a:pt x="1486" y="322"/>
                  </a:lnTo>
                  <a:close/>
                  <a:moveTo>
                    <a:pt x="1004" y="322"/>
                  </a:moveTo>
                  <a:lnTo>
                    <a:pt x="1024" y="326"/>
                  </a:lnTo>
                  <a:lnTo>
                    <a:pt x="1040" y="332"/>
                  </a:lnTo>
                  <a:lnTo>
                    <a:pt x="1056" y="345"/>
                  </a:lnTo>
                  <a:lnTo>
                    <a:pt x="1067" y="359"/>
                  </a:lnTo>
                  <a:lnTo>
                    <a:pt x="1075" y="377"/>
                  </a:lnTo>
                  <a:lnTo>
                    <a:pt x="1077" y="396"/>
                  </a:lnTo>
                  <a:lnTo>
                    <a:pt x="1075" y="417"/>
                  </a:lnTo>
                  <a:lnTo>
                    <a:pt x="1067" y="435"/>
                  </a:lnTo>
                  <a:lnTo>
                    <a:pt x="1056" y="449"/>
                  </a:lnTo>
                  <a:lnTo>
                    <a:pt x="1040" y="462"/>
                  </a:lnTo>
                  <a:lnTo>
                    <a:pt x="1024" y="468"/>
                  </a:lnTo>
                  <a:lnTo>
                    <a:pt x="1004" y="472"/>
                  </a:lnTo>
                  <a:lnTo>
                    <a:pt x="983" y="468"/>
                  </a:lnTo>
                  <a:lnTo>
                    <a:pt x="967" y="462"/>
                  </a:lnTo>
                  <a:lnTo>
                    <a:pt x="951" y="449"/>
                  </a:lnTo>
                  <a:lnTo>
                    <a:pt x="940" y="435"/>
                  </a:lnTo>
                  <a:lnTo>
                    <a:pt x="932" y="417"/>
                  </a:lnTo>
                  <a:lnTo>
                    <a:pt x="930" y="396"/>
                  </a:lnTo>
                  <a:lnTo>
                    <a:pt x="932" y="377"/>
                  </a:lnTo>
                  <a:lnTo>
                    <a:pt x="940" y="359"/>
                  </a:lnTo>
                  <a:lnTo>
                    <a:pt x="951" y="345"/>
                  </a:lnTo>
                  <a:lnTo>
                    <a:pt x="967" y="332"/>
                  </a:lnTo>
                  <a:lnTo>
                    <a:pt x="983" y="326"/>
                  </a:lnTo>
                  <a:lnTo>
                    <a:pt x="1004" y="322"/>
                  </a:lnTo>
                  <a:close/>
                  <a:moveTo>
                    <a:pt x="1486" y="201"/>
                  </a:moveTo>
                  <a:lnTo>
                    <a:pt x="1450" y="203"/>
                  </a:lnTo>
                  <a:lnTo>
                    <a:pt x="1418" y="213"/>
                  </a:lnTo>
                  <a:lnTo>
                    <a:pt x="1387" y="228"/>
                  </a:lnTo>
                  <a:lnTo>
                    <a:pt x="1360" y="247"/>
                  </a:lnTo>
                  <a:lnTo>
                    <a:pt x="1336" y="270"/>
                  </a:lnTo>
                  <a:lnTo>
                    <a:pt x="1316" y="297"/>
                  </a:lnTo>
                  <a:lnTo>
                    <a:pt x="1303" y="329"/>
                  </a:lnTo>
                  <a:lnTo>
                    <a:pt x="1292" y="362"/>
                  </a:lnTo>
                  <a:lnTo>
                    <a:pt x="1290" y="396"/>
                  </a:lnTo>
                  <a:lnTo>
                    <a:pt x="1292" y="432"/>
                  </a:lnTo>
                  <a:lnTo>
                    <a:pt x="1303" y="465"/>
                  </a:lnTo>
                  <a:lnTo>
                    <a:pt x="1316" y="497"/>
                  </a:lnTo>
                  <a:lnTo>
                    <a:pt x="1336" y="523"/>
                  </a:lnTo>
                  <a:lnTo>
                    <a:pt x="1360" y="547"/>
                  </a:lnTo>
                  <a:lnTo>
                    <a:pt x="1387" y="567"/>
                  </a:lnTo>
                  <a:lnTo>
                    <a:pt x="1418" y="581"/>
                  </a:lnTo>
                  <a:lnTo>
                    <a:pt x="1450" y="591"/>
                  </a:lnTo>
                  <a:lnTo>
                    <a:pt x="1486" y="593"/>
                  </a:lnTo>
                  <a:lnTo>
                    <a:pt x="1521" y="591"/>
                  </a:lnTo>
                  <a:lnTo>
                    <a:pt x="1555" y="581"/>
                  </a:lnTo>
                  <a:lnTo>
                    <a:pt x="1585" y="567"/>
                  </a:lnTo>
                  <a:lnTo>
                    <a:pt x="1612" y="547"/>
                  </a:lnTo>
                  <a:lnTo>
                    <a:pt x="1635" y="523"/>
                  </a:lnTo>
                  <a:lnTo>
                    <a:pt x="1655" y="497"/>
                  </a:lnTo>
                  <a:lnTo>
                    <a:pt x="1670" y="465"/>
                  </a:lnTo>
                  <a:lnTo>
                    <a:pt x="1679" y="432"/>
                  </a:lnTo>
                  <a:lnTo>
                    <a:pt x="1682" y="396"/>
                  </a:lnTo>
                  <a:lnTo>
                    <a:pt x="1679" y="362"/>
                  </a:lnTo>
                  <a:lnTo>
                    <a:pt x="1670" y="329"/>
                  </a:lnTo>
                  <a:lnTo>
                    <a:pt x="1655" y="297"/>
                  </a:lnTo>
                  <a:lnTo>
                    <a:pt x="1635" y="270"/>
                  </a:lnTo>
                  <a:lnTo>
                    <a:pt x="1612" y="247"/>
                  </a:lnTo>
                  <a:lnTo>
                    <a:pt x="1585" y="228"/>
                  </a:lnTo>
                  <a:lnTo>
                    <a:pt x="1555" y="213"/>
                  </a:lnTo>
                  <a:lnTo>
                    <a:pt x="1521" y="203"/>
                  </a:lnTo>
                  <a:lnTo>
                    <a:pt x="1486" y="201"/>
                  </a:lnTo>
                  <a:close/>
                  <a:moveTo>
                    <a:pt x="1004" y="201"/>
                  </a:moveTo>
                  <a:lnTo>
                    <a:pt x="968" y="203"/>
                  </a:lnTo>
                  <a:lnTo>
                    <a:pt x="935" y="213"/>
                  </a:lnTo>
                  <a:lnTo>
                    <a:pt x="905" y="228"/>
                  </a:lnTo>
                  <a:lnTo>
                    <a:pt x="877" y="247"/>
                  </a:lnTo>
                  <a:lnTo>
                    <a:pt x="853" y="270"/>
                  </a:lnTo>
                  <a:lnTo>
                    <a:pt x="834" y="297"/>
                  </a:lnTo>
                  <a:lnTo>
                    <a:pt x="820" y="329"/>
                  </a:lnTo>
                  <a:lnTo>
                    <a:pt x="811" y="362"/>
                  </a:lnTo>
                  <a:lnTo>
                    <a:pt x="808" y="396"/>
                  </a:lnTo>
                  <a:lnTo>
                    <a:pt x="811" y="432"/>
                  </a:lnTo>
                  <a:lnTo>
                    <a:pt x="820" y="465"/>
                  </a:lnTo>
                  <a:lnTo>
                    <a:pt x="834" y="497"/>
                  </a:lnTo>
                  <a:lnTo>
                    <a:pt x="853" y="523"/>
                  </a:lnTo>
                  <a:lnTo>
                    <a:pt x="877" y="547"/>
                  </a:lnTo>
                  <a:lnTo>
                    <a:pt x="905" y="567"/>
                  </a:lnTo>
                  <a:lnTo>
                    <a:pt x="935" y="581"/>
                  </a:lnTo>
                  <a:lnTo>
                    <a:pt x="968" y="591"/>
                  </a:lnTo>
                  <a:lnTo>
                    <a:pt x="1004" y="593"/>
                  </a:lnTo>
                  <a:lnTo>
                    <a:pt x="1038" y="591"/>
                  </a:lnTo>
                  <a:lnTo>
                    <a:pt x="1072" y="581"/>
                  </a:lnTo>
                  <a:lnTo>
                    <a:pt x="1102" y="567"/>
                  </a:lnTo>
                  <a:lnTo>
                    <a:pt x="1130" y="547"/>
                  </a:lnTo>
                  <a:lnTo>
                    <a:pt x="1154" y="523"/>
                  </a:lnTo>
                  <a:lnTo>
                    <a:pt x="1173" y="497"/>
                  </a:lnTo>
                  <a:lnTo>
                    <a:pt x="1187" y="465"/>
                  </a:lnTo>
                  <a:lnTo>
                    <a:pt x="1196" y="432"/>
                  </a:lnTo>
                  <a:lnTo>
                    <a:pt x="1200" y="396"/>
                  </a:lnTo>
                  <a:lnTo>
                    <a:pt x="1196" y="362"/>
                  </a:lnTo>
                  <a:lnTo>
                    <a:pt x="1187" y="329"/>
                  </a:lnTo>
                  <a:lnTo>
                    <a:pt x="1173" y="297"/>
                  </a:lnTo>
                  <a:lnTo>
                    <a:pt x="1154" y="270"/>
                  </a:lnTo>
                  <a:lnTo>
                    <a:pt x="1130" y="247"/>
                  </a:lnTo>
                  <a:lnTo>
                    <a:pt x="1102" y="228"/>
                  </a:lnTo>
                  <a:lnTo>
                    <a:pt x="1072" y="213"/>
                  </a:lnTo>
                  <a:lnTo>
                    <a:pt x="1038" y="203"/>
                  </a:lnTo>
                  <a:lnTo>
                    <a:pt x="1004" y="201"/>
                  </a:lnTo>
                  <a:close/>
                  <a:moveTo>
                    <a:pt x="0" y="0"/>
                  </a:moveTo>
                  <a:lnTo>
                    <a:pt x="1933" y="2"/>
                  </a:lnTo>
                  <a:lnTo>
                    <a:pt x="1933" y="1576"/>
                  </a:lnTo>
                  <a:lnTo>
                    <a:pt x="1774" y="1576"/>
                  </a:lnTo>
                  <a:lnTo>
                    <a:pt x="1774" y="1385"/>
                  </a:lnTo>
                  <a:lnTo>
                    <a:pt x="179" y="1385"/>
                  </a:lnTo>
                  <a:lnTo>
                    <a:pt x="179" y="1860"/>
                  </a:lnTo>
                  <a:lnTo>
                    <a:pt x="1098" y="1860"/>
                  </a:lnTo>
                  <a:lnTo>
                    <a:pt x="1098" y="1991"/>
                  </a:lnTo>
                  <a:lnTo>
                    <a:pt x="179" y="1991"/>
                  </a:lnTo>
                  <a:lnTo>
                    <a:pt x="179" y="2467"/>
                  </a:lnTo>
                  <a:lnTo>
                    <a:pt x="1098" y="2467"/>
                  </a:lnTo>
                  <a:lnTo>
                    <a:pt x="1098" y="2726"/>
                  </a:lnTo>
                  <a:lnTo>
                    <a:pt x="0" y="27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0" name="Freeform 12">
            <a:hlinkClick r:id="rId22"/>
          </p:cNvPr>
          <p:cNvSpPr>
            <a:spLocks noEditPoints="1"/>
          </p:cNvSpPr>
          <p:nvPr/>
        </p:nvSpPr>
        <p:spPr bwMode="auto">
          <a:xfrm>
            <a:off x="7481617" y="2833182"/>
            <a:ext cx="395595" cy="428645"/>
          </a:xfrm>
          <a:custGeom>
            <a:avLst/>
            <a:gdLst>
              <a:gd name="T0" fmla="*/ 300 w 3642"/>
              <a:gd name="T1" fmla="*/ 2114 h 3222"/>
              <a:gd name="T2" fmla="*/ 1370 w 3642"/>
              <a:gd name="T3" fmla="*/ 3076 h 3222"/>
              <a:gd name="T4" fmla="*/ 3506 w 3642"/>
              <a:gd name="T5" fmla="*/ 3076 h 3222"/>
              <a:gd name="T6" fmla="*/ 3353 w 3642"/>
              <a:gd name="T7" fmla="*/ 1855 h 3222"/>
              <a:gd name="T8" fmla="*/ 3547 w 3642"/>
              <a:gd name="T9" fmla="*/ 1733 h 3222"/>
              <a:gd name="T10" fmla="*/ 3639 w 3642"/>
              <a:gd name="T11" fmla="*/ 1846 h 3222"/>
              <a:gd name="T12" fmla="*/ 3615 w 3642"/>
              <a:gd name="T13" fmla="*/ 3152 h 3222"/>
              <a:gd name="T14" fmla="*/ 3485 w 3642"/>
              <a:gd name="T15" fmla="*/ 3222 h 3222"/>
              <a:gd name="T16" fmla="*/ 1278 w 3642"/>
              <a:gd name="T17" fmla="*/ 3176 h 3222"/>
              <a:gd name="T18" fmla="*/ 1232 w 3642"/>
              <a:gd name="T19" fmla="*/ 1878 h 3222"/>
              <a:gd name="T20" fmla="*/ 1301 w 3642"/>
              <a:gd name="T21" fmla="*/ 1747 h 3222"/>
              <a:gd name="T22" fmla="*/ 1652 w 3642"/>
              <a:gd name="T23" fmla="*/ 1508 h 3222"/>
              <a:gd name="T24" fmla="*/ 1176 w 3642"/>
              <a:gd name="T25" fmla="*/ 1603 h 3222"/>
              <a:gd name="T26" fmla="*/ 1099 w 3642"/>
              <a:gd name="T27" fmla="*/ 1738 h 3222"/>
              <a:gd name="T28" fmla="*/ 1560 w 3642"/>
              <a:gd name="T29" fmla="*/ 1032 h 3222"/>
              <a:gd name="T30" fmla="*/ 1652 w 3642"/>
              <a:gd name="T31" fmla="*/ 1123 h 3222"/>
              <a:gd name="T32" fmla="*/ 1774 w 3642"/>
              <a:gd name="T33" fmla="*/ 1246 h 3222"/>
              <a:gd name="T34" fmla="*/ 2500 w 3642"/>
              <a:gd name="T35" fmla="*/ 709 h 3222"/>
              <a:gd name="T36" fmla="*/ 2416 w 3642"/>
              <a:gd name="T37" fmla="*/ 969 h 3222"/>
              <a:gd name="T38" fmla="*/ 2564 w 3642"/>
              <a:gd name="T39" fmla="*/ 970 h 3222"/>
              <a:gd name="T40" fmla="*/ 2657 w 3642"/>
              <a:gd name="T41" fmla="*/ 978 h 3222"/>
              <a:gd name="T42" fmla="*/ 2847 w 3642"/>
              <a:gd name="T43" fmla="*/ 1040 h 3222"/>
              <a:gd name="T44" fmla="*/ 3032 w 3642"/>
              <a:gd name="T45" fmla="*/ 1206 h 3222"/>
              <a:gd name="T46" fmla="*/ 3114 w 3642"/>
              <a:gd name="T47" fmla="*/ 1462 h 3222"/>
              <a:gd name="T48" fmla="*/ 2871 w 3642"/>
              <a:gd name="T49" fmla="*/ 1386 h 3222"/>
              <a:gd name="T50" fmla="*/ 2752 w 3642"/>
              <a:gd name="T51" fmla="*/ 1246 h 3222"/>
              <a:gd name="T52" fmla="*/ 2613 w 3642"/>
              <a:gd name="T53" fmla="*/ 1199 h 3222"/>
              <a:gd name="T54" fmla="*/ 2511 w 3642"/>
              <a:gd name="T55" fmla="*/ 1441 h 3222"/>
              <a:gd name="T56" fmla="*/ 2480 w 3642"/>
              <a:gd name="T57" fmla="*/ 1455 h 3222"/>
              <a:gd name="T58" fmla="*/ 2010 w 3642"/>
              <a:gd name="T59" fmla="*/ 1082 h 3222"/>
              <a:gd name="T60" fmla="*/ 2480 w 3642"/>
              <a:gd name="T61" fmla="*/ 711 h 3222"/>
              <a:gd name="T62" fmla="*/ 1505 w 3642"/>
              <a:gd name="T63" fmla="*/ 326 h 3222"/>
              <a:gd name="T64" fmla="*/ 1560 w 3642"/>
              <a:gd name="T65" fmla="*/ 396 h 3222"/>
              <a:gd name="T66" fmla="*/ 1505 w 3642"/>
              <a:gd name="T67" fmla="*/ 468 h 3222"/>
              <a:gd name="T68" fmla="*/ 1421 w 3642"/>
              <a:gd name="T69" fmla="*/ 435 h 3222"/>
              <a:gd name="T70" fmla="*/ 1434 w 3642"/>
              <a:gd name="T71" fmla="*/ 345 h 3222"/>
              <a:gd name="T72" fmla="*/ 1024 w 3642"/>
              <a:gd name="T73" fmla="*/ 326 h 3222"/>
              <a:gd name="T74" fmla="*/ 1077 w 3642"/>
              <a:gd name="T75" fmla="*/ 396 h 3222"/>
              <a:gd name="T76" fmla="*/ 1024 w 3642"/>
              <a:gd name="T77" fmla="*/ 468 h 3222"/>
              <a:gd name="T78" fmla="*/ 940 w 3642"/>
              <a:gd name="T79" fmla="*/ 435 h 3222"/>
              <a:gd name="T80" fmla="*/ 951 w 3642"/>
              <a:gd name="T81" fmla="*/ 345 h 3222"/>
              <a:gd name="T82" fmla="*/ 1450 w 3642"/>
              <a:gd name="T83" fmla="*/ 203 h 3222"/>
              <a:gd name="T84" fmla="*/ 1316 w 3642"/>
              <a:gd name="T85" fmla="*/ 297 h 3222"/>
              <a:gd name="T86" fmla="*/ 1303 w 3642"/>
              <a:gd name="T87" fmla="*/ 465 h 3222"/>
              <a:gd name="T88" fmla="*/ 1418 w 3642"/>
              <a:gd name="T89" fmla="*/ 581 h 3222"/>
              <a:gd name="T90" fmla="*/ 1585 w 3642"/>
              <a:gd name="T91" fmla="*/ 567 h 3222"/>
              <a:gd name="T92" fmla="*/ 1679 w 3642"/>
              <a:gd name="T93" fmla="*/ 432 h 3222"/>
              <a:gd name="T94" fmla="*/ 1635 w 3642"/>
              <a:gd name="T95" fmla="*/ 270 h 3222"/>
              <a:gd name="T96" fmla="*/ 1486 w 3642"/>
              <a:gd name="T97" fmla="*/ 201 h 3222"/>
              <a:gd name="T98" fmla="*/ 877 w 3642"/>
              <a:gd name="T99" fmla="*/ 247 h 3222"/>
              <a:gd name="T100" fmla="*/ 808 w 3642"/>
              <a:gd name="T101" fmla="*/ 396 h 3222"/>
              <a:gd name="T102" fmla="*/ 877 w 3642"/>
              <a:gd name="T103" fmla="*/ 547 h 3222"/>
              <a:gd name="T104" fmla="*/ 1038 w 3642"/>
              <a:gd name="T105" fmla="*/ 591 h 3222"/>
              <a:gd name="T106" fmla="*/ 1173 w 3642"/>
              <a:gd name="T107" fmla="*/ 497 h 3222"/>
              <a:gd name="T108" fmla="*/ 1187 w 3642"/>
              <a:gd name="T109" fmla="*/ 329 h 3222"/>
              <a:gd name="T110" fmla="*/ 1072 w 3642"/>
              <a:gd name="T111" fmla="*/ 213 h 3222"/>
              <a:gd name="T112" fmla="*/ 1933 w 3642"/>
              <a:gd name="T113" fmla="*/ 1576 h 3222"/>
              <a:gd name="T114" fmla="*/ 1098 w 3642"/>
              <a:gd name="T115" fmla="*/ 1860 h 3222"/>
              <a:gd name="T116" fmla="*/ 1098 w 3642"/>
              <a:gd name="T117" fmla="*/ 2726 h 3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42" h="3222">
                <a:moveTo>
                  <a:pt x="300" y="2114"/>
                </a:moveTo>
                <a:lnTo>
                  <a:pt x="1098" y="2114"/>
                </a:lnTo>
                <a:lnTo>
                  <a:pt x="1098" y="2344"/>
                </a:lnTo>
                <a:lnTo>
                  <a:pt x="300" y="2344"/>
                </a:lnTo>
                <a:lnTo>
                  <a:pt x="300" y="2114"/>
                </a:lnTo>
                <a:close/>
                <a:moveTo>
                  <a:pt x="3508" y="1913"/>
                </a:moveTo>
                <a:lnTo>
                  <a:pt x="2445" y="2657"/>
                </a:lnTo>
                <a:lnTo>
                  <a:pt x="1366" y="1941"/>
                </a:lnTo>
                <a:lnTo>
                  <a:pt x="1366" y="3064"/>
                </a:lnTo>
                <a:lnTo>
                  <a:pt x="1370" y="3076"/>
                </a:lnTo>
                <a:lnTo>
                  <a:pt x="1378" y="3083"/>
                </a:lnTo>
                <a:lnTo>
                  <a:pt x="1389" y="3087"/>
                </a:lnTo>
                <a:lnTo>
                  <a:pt x="3485" y="3087"/>
                </a:lnTo>
                <a:lnTo>
                  <a:pt x="3497" y="3083"/>
                </a:lnTo>
                <a:lnTo>
                  <a:pt x="3506" y="3076"/>
                </a:lnTo>
                <a:lnTo>
                  <a:pt x="3508" y="3064"/>
                </a:lnTo>
                <a:lnTo>
                  <a:pt x="3508" y="1913"/>
                </a:lnTo>
                <a:close/>
                <a:moveTo>
                  <a:pt x="1483" y="1855"/>
                </a:moveTo>
                <a:lnTo>
                  <a:pt x="2443" y="2494"/>
                </a:lnTo>
                <a:lnTo>
                  <a:pt x="3353" y="1855"/>
                </a:lnTo>
                <a:lnTo>
                  <a:pt x="1483" y="1855"/>
                </a:lnTo>
                <a:close/>
                <a:moveTo>
                  <a:pt x="1389" y="1720"/>
                </a:moveTo>
                <a:lnTo>
                  <a:pt x="3485" y="1720"/>
                </a:lnTo>
                <a:lnTo>
                  <a:pt x="3517" y="1724"/>
                </a:lnTo>
                <a:lnTo>
                  <a:pt x="3547" y="1733"/>
                </a:lnTo>
                <a:lnTo>
                  <a:pt x="3573" y="1747"/>
                </a:lnTo>
                <a:lnTo>
                  <a:pt x="3596" y="1766"/>
                </a:lnTo>
                <a:lnTo>
                  <a:pt x="3615" y="1790"/>
                </a:lnTo>
                <a:lnTo>
                  <a:pt x="3630" y="1817"/>
                </a:lnTo>
                <a:lnTo>
                  <a:pt x="3639" y="1846"/>
                </a:lnTo>
                <a:lnTo>
                  <a:pt x="3642" y="1878"/>
                </a:lnTo>
                <a:lnTo>
                  <a:pt x="3642" y="3064"/>
                </a:lnTo>
                <a:lnTo>
                  <a:pt x="3639" y="3096"/>
                </a:lnTo>
                <a:lnTo>
                  <a:pt x="3630" y="3125"/>
                </a:lnTo>
                <a:lnTo>
                  <a:pt x="3615" y="3152"/>
                </a:lnTo>
                <a:lnTo>
                  <a:pt x="3596" y="3176"/>
                </a:lnTo>
                <a:lnTo>
                  <a:pt x="3573" y="3195"/>
                </a:lnTo>
                <a:lnTo>
                  <a:pt x="3547" y="3209"/>
                </a:lnTo>
                <a:lnTo>
                  <a:pt x="3517" y="3218"/>
                </a:lnTo>
                <a:lnTo>
                  <a:pt x="3485" y="3222"/>
                </a:lnTo>
                <a:lnTo>
                  <a:pt x="1389" y="3222"/>
                </a:lnTo>
                <a:lnTo>
                  <a:pt x="1357" y="3218"/>
                </a:lnTo>
                <a:lnTo>
                  <a:pt x="1328" y="3209"/>
                </a:lnTo>
                <a:lnTo>
                  <a:pt x="1301" y="3195"/>
                </a:lnTo>
                <a:lnTo>
                  <a:pt x="1278" y="3176"/>
                </a:lnTo>
                <a:lnTo>
                  <a:pt x="1259" y="3152"/>
                </a:lnTo>
                <a:lnTo>
                  <a:pt x="1244" y="3125"/>
                </a:lnTo>
                <a:lnTo>
                  <a:pt x="1235" y="3096"/>
                </a:lnTo>
                <a:lnTo>
                  <a:pt x="1232" y="3064"/>
                </a:lnTo>
                <a:lnTo>
                  <a:pt x="1232" y="1878"/>
                </a:lnTo>
                <a:lnTo>
                  <a:pt x="1235" y="1846"/>
                </a:lnTo>
                <a:lnTo>
                  <a:pt x="1244" y="1817"/>
                </a:lnTo>
                <a:lnTo>
                  <a:pt x="1259" y="1790"/>
                </a:lnTo>
                <a:lnTo>
                  <a:pt x="1278" y="1766"/>
                </a:lnTo>
                <a:lnTo>
                  <a:pt x="1301" y="1747"/>
                </a:lnTo>
                <a:lnTo>
                  <a:pt x="1328" y="1733"/>
                </a:lnTo>
                <a:lnTo>
                  <a:pt x="1357" y="1724"/>
                </a:lnTo>
                <a:lnTo>
                  <a:pt x="1389" y="1720"/>
                </a:lnTo>
                <a:close/>
                <a:moveTo>
                  <a:pt x="300" y="1508"/>
                </a:moveTo>
                <a:lnTo>
                  <a:pt x="1652" y="1508"/>
                </a:lnTo>
                <a:lnTo>
                  <a:pt x="1652" y="1576"/>
                </a:lnTo>
                <a:lnTo>
                  <a:pt x="1268" y="1576"/>
                </a:lnTo>
                <a:lnTo>
                  <a:pt x="1234" y="1580"/>
                </a:lnTo>
                <a:lnTo>
                  <a:pt x="1204" y="1589"/>
                </a:lnTo>
                <a:lnTo>
                  <a:pt x="1176" y="1603"/>
                </a:lnTo>
                <a:lnTo>
                  <a:pt x="1151" y="1623"/>
                </a:lnTo>
                <a:lnTo>
                  <a:pt x="1130" y="1647"/>
                </a:lnTo>
                <a:lnTo>
                  <a:pt x="1114" y="1675"/>
                </a:lnTo>
                <a:lnTo>
                  <a:pt x="1103" y="1706"/>
                </a:lnTo>
                <a:lnTo>
                  <a:pt x="1099" y="1738"/>
                </a:lnTo>
                <a:lnTo>
                  <a:pt x="300" y="1738"/>
                </a:lnTo>
                <a:lnTo>
                  <a:pt x="300" y="1508"/>
                </a:lnTo>
                <a:close/>
                <a:moveTo>
                  <a:pt x="1375" y="967"/>
                </a:moveTo>
                <a:lnTo>
                  <a:pt x="1375" y="1032"/>
                </a:lnTo>
                <a:lnTo>
                  <a:pt x="1560" y="1032"/>
                </a:lnTo>
                <a:lnTo>
                  <a:pt x="1560" y="967"/>
                </a:lnTo>
                <a:lnTo>
                  <a:pt x="1375" y="967"/>
                </a:lnTo>
                <a:close/>
                <a:moveTo>
                  <a:pt x="300" y="892"/>
                </a:moveTo>
                <a:lnTo>
                  <a:pt x="1652" y="892"/>
                </a:lnTo>
                <a:lnTo>
                  <a:pt x="1652" y="1123"/>
                </a:lnTo>
                <a:lnTo>
                  <a:pt x="300" y="1123"/>
                </a:lnTo>
                <a:lnTo>
                  <a:pt x="300" y="892"/>
                </a:lnTo>
                <a:close/>
                <a:moveTo>
                  <a:pt x="179" y="770"/>
                </a:moveTo>
                <a:lnTo>
                  <a:pt x="179" y="1246"/>
                </a:lnTo>
                <a:lnTo>
                  <a:pt x="1774" y="1246"/>
                </a:lnTo>
                <a:lnTo>
                  <a:pt x="1774" y="770"/>
                </a:lnTo>
                <a:lnTo>
                  <a:pt x="179" y="770"/>
                </a:lnTo>
                <a:close/>
                <a:moveTo>
                  <a:pt x="2492" y="707"/>
                </a:moveTo>
                <a:lnTo>
                  <a:pt x="2495" y="708"/>
                </a:lnTo>
                <a:lnTo>
                  <a:pt x="2500" y="709"/>
                </a:lnTo>
                <a:lnTo>
                  <a:pt x="2503" y="711"/>
                </a:lnTo>
                <a:lnTo>
                  <a:pt x="2509" y="717"/>
                </a:lnTo>
                <a:lnTo>
                  <a:pt x="2511" y="725"/>
                </a:lnTo>
                <a:lnTo>
                  <a:pt x="2509" y="733"/>
                </a:lnTo>
                <a:lnTo>
                  <a:pt x="2416" y="969"/>
                </a:lnTo>
                <a:lnTo>
                  <a:pt x="2536" y="969"/>
                </a:lnTo>
                <a:lnTo>
                  <a:pt x="2539" y="970"/>
                </a:lnTo>
                <a:lnTo>
                  <a:pt x="2549" y="970"/>
                </a:lnTo>
                <a:lnTo>
                  <a:pt x="2564" y="971"/>
                </a:lnTo>
                <a:lnTo>
                  <a:pt x="2564" y="970"/>
                </a:lnTo>
                <a:lnTo>
                  <a:pt x="2569" y="970"/>
                </a:lnTo>
                <a:lnTo>
                  <a:pt x="2583" y="970"/>
                </a:lnTo>
                <a:lnTo>
                  <a:pt x="2602" y="971"/>
                </a:lnTo>
                <a:lnTo>
                  <a:pt x="2628" y="973"/>
                </a:lnTo>
                <a:lnTo>
                  <a:pt x="2657" y="978"/>
                </a:lnTo>
                <a:lnTo>
                  <a:pt x="2690" y="984"/>
                </a:lnTo>
                <a:lnTo>
                  <a:pt x="2726" y="993"/>
                </a:lnTo>
                <a:lnTo>
                  <a:pt x="2765" y="1005"/>
                </a:lnTo>
                <a:lnTo>
                  <a:pt x="2806" y="1021"/>
                </a:lnTo>
                <a:lnTo>
                  <a:pt x="2847" y="1040"/>
                </a:lnTo>
                <a:lnTo>
                  <a:pt x="2887" y="1063"/>
                </a:lnTo>
                <a:lnTo>
                  <a:pt x="2928" y="1093"/>
                </a:lnTo>
                <a:lnTo>
                  <a:pt x="2966" y="1126"/>
                </a:lnTo>
                <a:lnTo>
                  <a:pt x="3002" y="1165"/>
                </a:lnTo>
                <a:lnTo>
                  <a:pt x="3032" y="1206"/>
                </a:lnTo>
                <a:lnTo>
                  <a:pt x="3058" y="1251"/>
                </a:lnTo>
                <a:lnTo>
                  <a:pt x="3079" y="1298"/>
                </a:lnTo>
                <a:lnTo>
                  <a:pt x="3095" y="1350"/>
                </a:lnTo>
                <a:lnTo>
                  <a:pt x="3107" y="1404"/>
                </a:lnTo>
                <a:lnTo>
                  <a:pt x="3114" y="1462"/>
                </a:lnTo>
                <a:lnTo>
                  <a:pt x="3116" y="1522"/>
                </a:lnTo>
                <a:lnTo>
                  <a:pt x="2891" y="1522"/>
                </a:lnTo>
                <a:lnTo>
                  <a:pt x="2888" y="1473"/>
                </a:lnTo>
                <a:lnTo>
                  <a:pt x="2882" y="1428"/>
                </a:lnTo>
                <a:lnTo>
                  <a:pt x="2871" y="1386"/>
                </a:lnTo>
                <a:lnTo>
                  <a:pt x="2854" y="1350"/>
                </a:lnTo>
                <a:lnTo>
                  <a:pt x="2834" y="1316"/>
                </a:lnTo>
                <a:lnTo>
                  <a:pt x="2808" y="1287"/>
                </a:lnTo>
                <a:lnTo>
                  <a:pt x="2781" y="1265"/>
                </a:lnTo>
                <a:lnTo>
                  <a:pt x="2752" y="1246"/>
                </a:lnTo>
                <a:lnTo>
                  <a:pt x="2722" y="1230"/>
                </a:lnTo>
                <a:lnTo>
                  <a:pt x="2691" y="1219"/>
                </a:lnTo>
                <a:lnTo>
                  <a:pt x="2663" y="1210"/>
                </a:lnTo>
                <a:lnTo>
                  <a:pt x="2636" y="1204"/>
                </a:lnTo>
                <a:lnTo>
                  <a:pt x="2613" y="1199"/>
                </a:lnTo>
                <a:lnTo>
                  <a:pt x="2593" y="1197"/>
                </a:lnTo>
                <a:lnTo>
                  <a:pt x="2578" y="1196"/>
                </a:lnTo>
                <a:lnTo>
                  <a:pt x="2416" y="1196"/>
                </a:lnTo>
                <a:lnTo>
                  <a:pt x="2509" y="1432"/>
                </a:lnTo>
                <a:lnTo>
                  <a:pt x="2511" y="1441"/>
                </a:lnTo>
                <a:lnTo>
                  <a:pt x="2509" y="1448"/>
                </a:lnTo>
                <a:lnTo>
                  <a:pt x="2503" y="1455"/>
                </a:lnTo>
                <a:lnTo>
                  <a:pt x="2495" y="1458"/>
                </a:lnTo>
                <a:lnTo>
                  <a:pt x="2488" y="1458"/>
                </a:lnTo>
                <a:lnTo>
                  <a:pt x="2480" y="1455"/>
                </a:lnTo>
                <a:lnTo>
                  <a:pt x="2018" y="1098"/>
                </a:lnTo>
                <a:lnTo>
                  <a:pt x="2015" y="1095"/>
                </a:lnTo>
                <a:lnTo>
                  <a:pt x="2013" y="1091"/>
                </a:lnTo>
                <a:lnTo>
                  <a:pt x="2012" y="1087"/>
                </a:lnTo>
                <a:lnTo>
                  <a:pt x="2010" y="1082"/>
                </a:lnTo>
                <a:lnTo>
                  <a:pt x="2012" y="1078"/>
                </a:lnTo>
                <a:lnTo>
                  <a:pt x="2013" y="1075"/>
                </a:lnTo>
                <a:lnTo>
                  <a:pt x="2015" y="1071"/>
                </a:lnTo>
                <a:lnTo>
                  <a:pt x="2018" y="1068"/>
                </a:lnTo>
                <a:lnTo>
                  <a:pt x="2480" y="711"/>
                </a:lnTo>
                <a:lnTo>
                  <a:pt x="2484" y="709"/>
                </a:lnTo>
                <a:lnTo>
                  <a:pt x="2488" y="708"/>
                </a:lnTo>
                <a:lnTo>
                  <a:pt x="2492" y="707"/>
                </a:lnTo>
                <a:close/>
                <a:moveTo>
                  <a:pt x="1486" y="322"/>
                </a:moveTo>
                <a:lnTo>
                  <a:pt x="1505" y="326"/>
                </a:lnTo>
                <a:lnTo>
                  <a:pt x="1523" y="332"/>
                </a:lnTo>
                <a:lnTo>
                  <a:pt x="1539" y="345"/>
                </a:lnTo>
                <a:lnTo>
                  <a:pt x="1550" y="359"/>
                </a:lnTo>
                <a:lnTo>
                  <a:pt x="1558" y="377"/>
                </a:lnTo>
                <a:lnTo>
                  <a:pt x="1560" y="396"/>
                </a:lnTo>
                <a:lnTo>
                  <a:pt x="1558" y="417"/>
                </a:lnTo>
                <a:lnTo>
                  <a:pt x="1550" y="435"/>
                </a:lnTo>
                <a:lnTo>
                  <a:pt x="1539" y="449"/>
                </a:lnTo>
                <a:lnTo>
                  <a:pt x="1523" y="462"/>
                </a:lnTo>
                <a:lnTo>
                  <a:pt x="1505" y="468"/>
                </a:lnTo>
                <a:lnTo>
                  <a:pt x="1486" y="472"/>
                </a:lnTo>
                <a:lnTo>
                  <a:pt x="1466" y="468"/>
                </a:lnTo>
                <a:lnTo>
                  <a:pt x="1448" y="462"/>
                </a:lnTo>
                <a:lnTo>
                  <a:pt x="1434" y="449"/>
                </a:lnTo>
                <a:lnTo>
                  <a:pt x="1421" y="435"/>
                </a:lnTo>
                <a:lnTo>
                  <a:pt x="1415" y="417"/>
                </a:lnTo>
                <a:lnTo>
                  <a:pt x="1411" y="396"/>
                </a:lnTo>
                <a:lnTo>
                  <a:pt x="1415" y="377"/>
                </a:lnTo>
                <a:lnTo>
                  <a:pt x="1421" y="359"/>
                </a:lnTo>
                <a:lnTo>
                  <a:pt x="1434" y="345"/>
                </a:lnTo>
                <a:lnTo>
                  <a:pt x="1448" y="332"/>
                </a:lnTo>
                <a:lnTo>
                  <a:pt x="1466" y="326"/>
                </a:lnTo>
                <a:lnTo>
                  <a:pt x="1486" y="322"/>
                </a:lnTo>
                <a:close/>
                <a:moveTo>
                  <a:pt x="1004" y="322"/>
                </a:moveTo>
                <a:lnTo>
                  <a:pt x="1024" y="326"/>
                </a:lnTo>
                <a:lnTo>
                  <a:pt x="1040" y="332"/>
                </a:lnTo>
                <a:lnTo>
                  <a:pt x="1056" y="345"/>
                </a:lnTo>
                <a:lnTo>
                  <a:pt x="1067" y="359"/>
                </a:lnTo>
                <a:lnTo>
                  <a:pt x="1075" y="377"/>
                </a:lnTo>
                <a:lnTo>
                  <a:pt x="1077" y="396"/>
                </a:lnTo>
                <a:lnTo>
                  <a:pt x="1075" y="417"/>
                </a:lnTo>
                <a:lnTo>
                  <a:pt x="1067" y="435"/>
                </a:lnTo>
                <a:lnTo>
                  <a:pt x="1056" y="449"/>
                </a:lnTo>
                <a:lnTo>
                  <a:pt x="1040" y="462"/>
                </a:lnTo>
                <a:lnTo>
                  <a:pt x="1024" y="468"/>
                </a:lnTo>
                <a:lnTo>
                  <a:pt x="1004" y="472"/>
                </a:lnTo>
                <a:lnTo>
                  <a:pt x="983" y="468"/>
                </a:lnTo>
                <a:lnTo>
                  <a:pt x="967" y="462"/>
                </a:lnTo>
                <a:lnTo>
                  <a:pt x="951" y="449"/>
                </a:lnTo>
                <a:lnTo>
                  <a:pt x="940" y="435"/>
                </a:lnTo>
                <a:lnTo>
                  <a:pt x="932" y="417"/>
                </a:lnTo>
                <a:lnTo>
                  <a:pt x="930" y="396"/>
                </a:lnTo>
                <a:lnTo>
                  <a:pt x="932" y="377"/>
                </a:lnTo>
                <a:lnTo>
                  <a:pt x="940" y="359"/>
                </a:lnTo>
                <a:lnTo>
                  <a:pt x="951" y="345"/>
                </a:lnTo>
                <a:lnTo>
                  <a:pt x="967" y="332"/>
                </a:lnTo>
                <a:lnTo>
                  <a:pt x="983" y="326"/>
                </a:lnTo>
                <a:lnTo>
                  <a:pt x="1004" y="322"/>
                </a:lnTo>
                <a:close/>
                <a:moveTo>
                  <a:pt x="1486" y="201"/>
                </a:moveTo>
                <a:lnTo>
                  <a:pt x="1450" y="203"/>
                </a:lnTo>
                <a:lnTo>
                  <a:pt x="1418" y="213"/>
                </a:lnTo>
                <a:lnTo>
                  <a:pt x="1387" y="228"/>
                </a:lnTo>
                <a:lnTo>
                  <a:pt x="1360" y="247"/>
                </a:lnTo>
                <a:lnTo>
                  <a:pt x="1336" y="270"/>
                </a:lnTo>
                <a:lnTo>
                  <a:pt x="1316" y="297"/>
                </a:lnTo>
                <a:lnTo>
                  <a:pt x="1303" y="329"/>
                </a:lnTo>
                <a:lnTo>
                  <a:pt x="1292" y="362"/>
                </a:lnTo>
                <a:lnTo>
                  <a:pt x="1290" y="396"/>
                </a:lnTo>
                <a:lnTo>
                  <a:pt x="1292" y="432"/>
                </a:lnTo>
                <a:lnTo>
                  <a:pt x="1303" y="465"/>
                </a:lnTo>
                <a:lnTo>
                  <a:pt x="1316" y="497"/>
                </a:lnTo>
                <a:lnTo>
                  <a:pt x="1336" y="523"/>
                </a:lnTo>
                <a:lnTo>
                  <a:pt x="1360" y="547"/>
                </a:lnTo>
                <a:lnTo>
                  <a:pt x="1387" y="567"/>
                </a:lnTo>
                <a:lnTo>
                  <a:pt x="1418" y="581"/>
                </a:lnTo>
                <a:lnTo>
                  <a:pt x="1450" y="591"/>
                </a:lnTo>
                <a:lnTo>
                  <a:pt x="1486" y="593"/>
                </a:lnTo>
                <a:lnTo>
                  <a:pt x="1521" y="591"/>
                </a:lnTo>
                <a:lnTo>
                  <a:pt x="1555" y="581"/>
                </a:lnTo>
                <a:lnTo>
                  <a:pt x="1585" y="567"/>
                </a:lnTo>
                <a:lnTo>
                  <a:pt x="1612" y="547"/>
                </a:lnTo>
                <a:lnTo>
                  <a:pt x="1635" y="523"/>
                </a:lnTo>
                <a:lnTo>
                  <a:pt x="1655" y="497"/>
                </a:lnTo>
                <a:lnTo>
                  <a:pt x="1670" y="465"/>
                </a:lnTo>
                <a:lnTo>
                  <a:pt x="1679" y="432"/>
                </a:lnTo>
                <a:lnTo>
                  <a:pt x="1682" y="396"/>
                </a:lnTo>
                <a:lnTo>
                  <a:pt x="1679" y="362"/>
                </a:lnTo>
                <a:lnTo>
                  <a:pt x="1670" y="329"/>
                </a:lnTo>
                <a:lnTo>
                  <a:pt x="1655" y="297"/>
                </a:lnTo>
                <a:lnTo>
                  <a:pt x="1635" y="270"/>
                </a:lnTo>
                <a:lnTo>
                  <a:pt x="1612" y="247"/>
                </a:lnTo>
                <a:lnTo>
                  <a:pt x="1585" y="228"/>
                </a:lnTo>
                <a:lnTo>
                  <a:pt x="1555" y="213"/>
                </a:lnTo>
                <a:lnTo>
                  <a:pt x="1521" y="203"/>
                </a:lnTo>
                <a:lnTo>
                  <a:pt x="1486" y="201"/>
                </a:lnTo>
                <a:close/>
                <a:moveTo>
                  <a:pt x="1004" y="201"/>
                </a:moveTo>
                <a:lnTo>
                  <a:pt x="968" y="203"/>
                </a:lnTo>
                <a:lnTo>
                  <a:pt x="935" y="213"/>
                </a:lnTo>
                <a:lnTo>
                  <a:pt x="905" y="228"/>
                </a:lnTo>
                <a:lnTo>
                  <a:pt x="877" y="247"/>
                </a:lnTo>
                <a:lnTo>
                  <a:pt x="853" y="270"/>
                </a:lnTo>
                <a:lnTo>
                  <a:pt x="834" y="297"/>
                </a:lnTo>
                <a:lnTo>
                  <a:pt x="820" y="329"/>
                </a:lnTo>
                <a:lnTo>
                  <a:pt x="811" y="362"/>
                </a:lnTo>
                <a:lnTo>
                  <a:pt x="808" y="396"/>
                </a:lnTo>
                <a:lnTo>
                  <a:pt x="811" y="432"/>
                </a:lnTo>
                <a:lnTo>
                  <a:pt x="820" y="465"/>
                </a:lnTo>
                <a:lnTo>
                  <a:pt x="834" y="497"/>
                </a:lnTo>
                <a:lnTo>
                  <a:pt x="853" y="523"/>
                </a:lnTo>
                <a:lnTo>
                  <a:pt x="877" y="547"/>
                </a:lnTo>
                <a:lnTo>
                  <a:pt x="905" y="567"/>
                </a:lnTo>
                <a:lnTo>
                  <a:pt x="935" y="581"/>
                </a:lnTo>
                <a:lnTo>
                  <a:pt x="968" y="591"/>
                </a:lnTo>
                <a:lnTo>
                  <a:pt x="1004" y="593"/>
                </a:lnTo>
                <a:lnTo>
                  <a:pt x="1038" y="591"/>
                </a:lnTo>
                <a:lnTo>
                  <a:pt x="1072" y="581"/>
                </a:lnTo>
                <a:lnTo>
                  <a:pt x="1102" y="567"/>
                </a:lnTo>
                <a:lnTo>
                  <a:pt x="1130" y="547"/>
                </a:lnTo>
                <a:lnTo>
                  <a:pt x="1154" y="523"/>
                </a:lnTo>
                <a:lnTo>
                  <a:pt x="1173" y="497"/>
                </a:lnTo>
                <a:lnTo>
                  <a:pt x="1187" y="465"/>
                </a:lnTo>
                <a:lnTo>
                  <a:pt x="1196" y="432"/>
                </a:lnTo>
                <a:lnTo>
                  <a:pt x="1200" y="396"/>
                </a:lnTo>
                <a:lnTo>
                  <a:pt x="1196" y="362"/>
                </a:lnTo>
                <a:lnTo>
                  <a:pt x="1187" y="329"/>
                </a:lnTo>
                <a:lnTo>
                  <a:pt x="1173" y="297"/>
                </a:lnTo>
                <a:lnTo>
                  <a:pt x="1154" y="270"/>
                </a:lnTo>
                <a:lnTo>
                  <a:pt x="1130" y="247"/>
                </a:lnTo>
                <a:lnTo>
                  <a:pt x="1102" y="228"/>
                </a:lnTo>
                <a:lnTo>
                  <a:pt x="1072" y="213"/>
                </a:lnTo>
                <a:lnTo>
                  <a:pt x="1038" y="203"/>
                </a:lnTo>
                <a:lnTo>
                  <a:pt x="1004" y="201"/>
                </a:lnTo>
                <a:close/>
                <a:moveTo>
                  <a:pt x="0" y="0"/>
                </a:moveTo>
                <a:lnTo>
                  <a:pt x="1933" y="2"/>
                </a:lnTo>
                <a:lnTo>
                  <a:pt x="1933" y="1576"/>
                </a:lnTo>
                <a:lnTo>
                  <a:pt x="1774" y="1576"/>
                </a:lnTo>
                <a:lnTo>
                  <a:pt x="1774" y="1385"/>
                </a:lnTo>
                <a:lnTo>
                  <a:pt x="179" y="1385"/>
                </a:lnTo>
                <a:lnTo>
                  <a:pt x="179" y="1860"/>
                </a:lnTo>
                <a:lnTo>
                  <a:pt x="1098" y="1860"/>
                </a:lnTo>
                <a:lnTo>
                  <a:pt x="1098" y="1991"/>
                </a:lnTo>
                <a:lnTo>
                  <a:pt x="179" y="1991"/>
                </a:lnTo>
                <a:lnTo>
                  <a:pt x="179" y="2467"/>
                </a:lnTo>
                <a:lnTo>
                  <a:pt x="1098" y="2467"/>
                </a:lnTo>
                <a:lnTo>
                  <a:pt x="1098" y="2726"/>
                </a:lnTo>
                <a:lnTo>
                  <a:pt x="0" y="272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21" name="Group 255"/>
          <p:cNvGrpSpPr/>
          <p:nvPr/>
        </p:nvGrpSpPr>
        <p:grpSpPr>
          <a:xfrm>
            <a:off x="7513115" y="3679258"/>
            <a:ext cx="347646" cy="397186"/>
            <a:chOff x="-985838" y="2259013"/>
            <a:chExt cx="425450" cy="477838"/>
          </a:xfrm>
          <a:solidFill>
            <a:schemeClr val="tx1"/>
          </a:solidFill>
        </p:grpSpPr>
        <p:sp>
          <p:nvSpPr>
            <p:cNvPr id="322" name="Freeform 82"/>
            <p:cNvSpPr>
              <a:spLocks/>
            </p:cNvSpPr>
            <p:nvPr/>
          </p:nvSpPr>
          <p:spPr bwMode="auto">
            <a:xfrm>
              <a:off x="-981076" y="2259013"/>
              <a:ext cx="420688" cy="477838"/>
            </a:xfrm>
            <a:custGeom>
              <a:avLst/>
              <a:gdLst>
                <a:gd name="T0" fmla="*/ 2763 w 2912"/>
                <a:gd name="T1" fmla="*/ 0 h 3309"/>
                <a:gd name="T2" fmla="*/ 2820 w 2912"/>
                <a:gd name="T3" fmla="*/ 12 h 3309"/>
                <a:gd name="T4" fmla="*/ 2868 w 2912"/>
                <a:gd name="T5" fmla="*/ 44 h 3309"/>
                <a:gd name="T6" fmla="*/ 2900 w 2912"/>
                <a:gd name="T7" fmla="*/ 92 h 3309"/>
                <a:gd name="T8" fmla="*/ 2912 w 2912"/>
                <a:gd name="T9" fmla="*/ 151 h 3309"/>
                <a:gd name="T10" fmla="*/ 2902 w 2912"/>
                <a:gd name="T11" fmla="*/ 203 h 3309"/>
                <a:gd name="T12" fmla="*/ 2876 w 2912"/>
                <a:gd name="T13" fmla="*/ 248 h 3309"/>
                <a:gd name="T14" fmla="*/ 2837 w 2912"/>
                <a:gd name="T15" fmla="*/ 280 h 3309"/>
                <a:gd name="T16" fmla="*/ 2835 w 2912"/>
                <a:gd name="T17" fmla="*/ 2050 h 3309"/>
                <a:gd name="T18" fmla="*/ 2815 w 2912"/>
                <a:gd name="T19" fmla="*/ 2083 h 3309"/>
                <a:gd name="T20" fmla="*/ 2782 w 2912"/>
                <a:gd name="T21" fmla="*/ 2103 h 3309"/>
                <a:gd name="T22" fmla="*/ 2153 w 2912"/>
                <a:gd name="T23" fmla="*/ 2105 h 3309"/>
                <a:gd name="T24" fmla="*/ 2426 w 2912"/>
                <a:gd name="T25" fmla="*/ 3146 h 3309"/>
                <a:gd name="T26" fmla="*/ 2421 w 2912"/>
                <a:gd name="T27" fmla="*/ 3198 h 3309"/>
                <a:gd name="T28" fmla="*/ 2400 w 2912"/>
                <a:gd name="T29" fmla="*/ 3245 h 3309"/>
                <a:gd name="T30" fmla="*/ 2364 w 2912"/>
                <a:gd name="T31" fmla="*/ 3282 h 3309"/>
                <a:gd name="T32" fmla="*/ 2315 w 2912"/>
                <a:gd name="T33" fmla="*/ 3304 h 3309"/>
                <a:gd name="T34" fmla="*/ 2277 w 2912"/>
                <a:gd name="T35" fmla="*/ 3309 h 3309"/>
                <a:gd name="T36" fmla="*/ 2223 w 2912"/>
                <a:gd name="T37" fmla="*/ 3298 h 3309"/>
                <a:gd name="T38" fmla="*/ 2176 w 2912"/>
                <a:gd name="T39" fmla="*/ 3269 h 3309"/>
                <a:gd name="T40" fmla="*/ 2143 w 2912"/>
                <a:gd name="T41" fmla="*/ 3224 h 3309"/>
                <a:gd name="T42" fmla="*/ 1864 w 2912"/>
                <a:gd name="T43" fmla="*/ 2181 h 3309"/>
                <a:gd name="T44" fmla="*/ 779 w 2912"/>
                <a:gd name="T45" fmla="*/ 3197 h 3309"/>
                <a:gd name="T46" fmla="*/ 756 w 2912"/>
                <a:gd name="T47" fmla="*/ 3245 h 3309"/>
                <a:gd name="T48" fmla="*/ 720 w 2912"/>
                <a:gd name="T49" fmla="*/ 3282 h 3309"/>
                <a:gd name="T50" fmla="*/ 673 w 2912"/>
                <a:gd name="T51" fmla="*/ 3303 h 3309"/>
                <a:gd name="T52" fmla="*/ 623 w 2912"/>
                <a:gd name="T53" fmla="*/ 3309 h 3309"/>
                <a:gd name="T54" fmla="*/ 570 w 2912"/>
                <a:gd name="T55" fmla="*/ 3295 h 3309"/>
                <a:gd name="T56" fmla="*/ 528 w 2912"/>
                <a:gd name="T57" fmla="*/ 3265 h 3309"/>
                <a:gd name="T58" fmla="*/ 499 w 2912"/>
                <a:gd name="T59" fmla="*/ 3222 h 3309"/>
                <a:gd name="T60" fmla="*/ 486 w 2912"/>
                <a:gd name="T61" fmla="*/ 3173 h 3309"/>
                <a:gd name="T62" fmla="*/ 491 w 2912"/>
                <a:gd name="T63" fmla="*/ 3119 h 3309"/>
                <a:gd name="T64" fmla="*/ 627 w 2912"/>
                <a:gd name="T65" fmla="*/ 2105 h 3309"/>
                <a:gd name="T66" fmla="*/ 715 w 2912"/>
                <a:gd name="T67" fmla="*/ 2009 h 3309"/>
                <a:gd name="T68" fmla="*/ 2688 w 2912"/>
                <a:gd name="T69" fmla="*/ 1956 h 3309"/>
                <a:gd name="T70" fmla="*/ 223 w 2912"/>
                <a:gd name="T71" fmla="*/ 301 h 3309"/>
                <a:gd name="T72" fmla="*/ 181 w 2912"/>
                <a:gd name="T73" fmla="*/ 1915 h 3309"/>
                <a:gd name="T74" fmla="*/ 107 w 2912"/>
                <a:gd name="T75" fmla="*/ 1984 h 3309"/>
                <a:gd name="T76" fmla="*/ 75 w 2912"/>
                <a:gd name="T77" fmla="*/ 280 h 3309"/>
                <a:gd name="T78" fmla="*/ 35 w 2912"/>
                <a:gd name="T79" fmla="*/ 248 h 3309"/>
                <a:gd name="T80" fmla="*/ 9 w 2912"/>
                <a:gd name="T81" fmla="*/ 203 h 3309"/>
                <a:gd name="T82" fmla="*/ 0 w 2912"/>
                <a:gd name="T83" fmla="*/ 151 h 3309"/>
                <a:gd name="T84" fmla="*/ 12 w 2912"/>
                <a:gd name="T85" fmla="*/ 92 h 3309"/>
                <a:gd name="T86" fmla="*/ 44 w 2912"/>
                <a:gd name="T87" fmla="*/ 44 h 3309"/>
                <a:gd name="T88" fmla="*/ 91 w 2912"/>
                <a:gd name="T89" fmla="*/ 12 h 3309"/>
                <a:gd name="T90" fmla="*/ 149 w 2912"/>
                <a:gd name="T91" fmla="*/ 0 h 3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12" h="3309">
                  <a:moveTo>
                    <a:pt x="149" y="0"/>
                  </a:moveTo>
                  <a:lnTo>
                    <a:pt x="2763" y="0"/>
                  </a:lnTo>
                  <a:lnTo>
                    <a:pt x="2793" y="3"/>
                  </a:lnTo>
                  <a:lnTo>
                    <a:pt x="2820" y="12"/>
                  </a:lnTo>
                  <a:lnTo>
                    <a:pt x="2846" y="26"/>
                  </a:lnTo>
                  <a:lnTo>
                    <a:pt x="2868" y="44"/>
                  </a:lnTo>
                  <a:lnTo>
                    <a:pt x="2887" y="67"/>
                  </a:lnTo>
                  <a:lnTo>
                    <a:pt x="2900" y="92"/>
                  </a:lnTo>
                  <a:lnTo>
                    <a:pt x="2909" y="121"/>
                  </a:lnTo>
                  <a:lnTo>
                    <a:pt x="2912" y="151"/>
                  </a:lnTo>
                  <a:lnTo>
                    <a:pt x="2909" y="178"/>
                  </a:lnTo>
                  <a:lnTo>
                    <a:pt x="2902" y="203"/>
                  </a:lnTo>
                  <a:lnTo>
                    <a:pt x="2892" y="227"/>
                  </a:lnTo>
                  <a:lnTo>
                    <a:pt x="2876" y="248"/>
                  </a:lnTo>
                  <a:lnTo>
                    <a:pt x="2859" y="266"/>
                  </a:lnTo>
                  <a:lnTo>
                    <a:pt x="2837" y="280"/>
                  </a:lnTo>
                  <a:lnTo>
                    <a:pt x="2837" y="2030"/>
                  </a:lnTo>
                  <a:lnTo>
                    <a:pt x="2835" y="2050"/>
                  </a:lnTo>
                  <a:lnTo>
                    <a:pt x="2827" y="2069"/>
                  </a:lnTo>
                  <a:lnTo>
                    <a:pt x="2815" y="2083"/>
                  </a:lnTo>
                  <a:lnTo>
                    <a:pt x="2800" y="2096"/>
                  </a:lnTo>
                  <a:lnTo>
                    <a:pt x="2782" y="2103"/>
                  </a:lnTo>
                  <a:lnTo>
                    <a:pt x="2763" y="2105"/>
                  </a:lnTo>
                  <a:lnTo>
                    <a:pt x="2153" y="2105"/>
                  </a:lnTo>
                  <a:lnTo>
                    <a:pt x="2422" y="3119"/>
                  </a:lnTo>
                  <a:lnTo>
                    <a:pt x="2426" y="3146"/>
                  </a:lnTo>
                  <a:lnTo>
                    <a:pt x="2426" y="3172"/>
                  </a:lnTo>
                  <a:lnTo>
                    <a:pt x="2421" y="3198"/>
                  </a:lnTo>
                  <a:lnTo>
                    <a:pt x="2413" y="3222"/>
                  </a:lnTo>
                  <a:lnTo>
                    <a:pt x="2400" y="3245"/>
                  </a:lnTo>
                  <a:lnTo>
                    <a:pt x="2384" y="3265"/>
                  </a:lnTo>
                  <a:lnTo>
                    <a:pt x="2364" y="3282"/>
                  </a:lnTo>
                  <a:lnTo>
                    <a:pt x="2341" y="3295"/>
                  </a:lnTo>
                  <a:lnTo>
                    <a:pt x="2315" y="3304"/>
                  </a:lnTo>
                  <a:lnTo>
                    <a:pt x="2297" y="3308"/>
                  </a:lnTo>
                  <a:lnTo>
                    <a:pt x="2277" y="3309"/>
                  </a:lnTo>
                  <a:lnTo>
                    <a:pt x="2249" y="3307"/>
                  </a:lnTo>
                  <a:lnTo>
                    <a:pt x="2223" y="3298"/>
                  </a:lnTo>
                  <a:lnTo>
                    <a:pt x="2199" y="3286"/>
                  </a:lnTo>
                  <a:lnTo>
                    <a:pt x="2176" y="3269"/>
                  </a:lnTo>
                  <a:lnTo>
                    <a:pt x="2157" y="3249"/>
                  </a:lnTo>
                  <a:lnTo>
                    <a:pt x="2143" y="3224"/>
                  </a:lnTo>
                  <a:lnTo>
                    <a:pt x="2133" y="3197"/>
                  </a:lnTo>
                  <a:lnTo>
                    <a:pt x="1864" y="2181"/>
                  </a:lnTo>
                  <a:lnTo>
                    <a:pt x="1048" y="2181"/>
                  </a:lnTo>
                  <a:lnTo>
                    <a:pt x="779" y="3197"/>
                  </a:lnTo>
                  <a:lnTo>
                    <a:pt x="770" y="3223"/>
                  </a:lnTo>
                  <a:lnTo>
                    <a:pt x="756" y="3245"/>
                  </a:lnTo>
                  <a:lnTo>
                    <a:pt x="740" y="3265"/>
                  </a:lnTo>
                  <a:lnTo>
                    <a:pt x="720" y="3282"/>
                  </a:lnTo>
                  <a:lnTo>
                    <a:pt x="698" y="3295"/>
                  </a:lnTo>
                  <a:lnTo>
                    <a:pt x="673" y="3303"/>
                  </a:lnTo>
                  <a:lnTo>
                    <a:pt x="649" y="3309"/>
                  </a:lnTo>
                  <a:lnTo>
                    <a:pt x="623" y="3309"/>
                  </a:lnTo>
                  <a:lnTo>
                    <a:pt x="596" y="3304"/>
                  </a:lnTo>
                  <a:lnTo>
                    <a:pt x="570" y="3295"/>
                  </a:lnTo>
                  <a:lnTo>
                    <a:pt x="547" y="3282"/>
                  </a:lnTo>
                  <a:lnTo>
                    <a:pt x="528" y="3265"/>
                  </a:lnTo>
                  <a:lnTo>
                    <a:pt x="512" y="3245"/>
                  </a:lnTo>
                  <a:lnTo>
                    <a:pt x="499" y="3222"/>
                  </a:lnTo>
                  <a:lnTo>
                    <a:pt x="491" y="3198"/>
                  </a:lnTo>
                  <a:lnTo>
                    <a:pt x="486" y="3173"/>
                  </a:lnTo>
                  <a:lnTo>
                    <a:pt x="486" y="3146"/>
                  </a:lnTo>
                  <a:lnTo>
                    <a:pt x="491" y="3119"/>
                  </a:lnTo>
                  <a:lnTo>
                    <a:pt x="758" y="2105"/>
                  </a:lnTo>
                  <a:lnTo>
                    <a:pt x="627" y="2105"/>
                  </a:lnTo>
                  <a:lnTo>
                    <a:pt x="669" y="2059"/>
                  </a:lnTo>
                  <a:lnTo>
                    <a:pt x="715" y="2009"/>
                  </a:lnTo>
                  <a:lnTo>
                    <a:pt x="763" y="1956"/>
                  </a:lnTo>
                  <a:lnTo>
                    <a:pt x="2688" y="1956"/>
                  </a:lnTo>
                  <a:lnTo>
                    <a:pt x="2688" y="301"/>
                  </a:lnTo>
                  <a:lnTo>
                    <a:pt x="223" y="301"/>
                  </a:lnTo>
                  <a:lnTo>
                    <a:pt x="223" y="1875"/>
                  </a:lnTo>
                  <a:lnTo>
                    <a:pt x="181" y="1915"/>
                  </a:lnTo>
                  <a:lnTo>
                    <a:pt x="142" y="1950"/>
                  </a:lnTo>
                  <a:lnTo>
                    <a:pt x="107" y="1984"/>
                  </a:lnTo>
                  <a:lnTo>
                    <a:pt x="75" y="2013"/>
                  </a:lnTo>
                  <a:lnTo>
                    <a:pt x="75" y="280"/>
                  </a:lnTo>
                  <a:lnTo>
                    <a:pt x="54" y="266"/>
                  </a:lnTo>
                  <a:lnTo>
                    <a:pt x="35" y="248"/>
                  </a:lnTo>
                  <a:lnTo>
                    <a:pt x="21" y="227"/>
                  </a:lnTo>
                  <a:lnTo>
                    <a:pt x="9" y="203"/>
                  </a:lnTo>
                  <a:lnTo>
                    <a:pt x="2" y="178"/>
                  </a:lnTo>
                  <a:lnTo>
                    <a:pt x="0" y="151"/>
                  </a:lnTo>
                  <a:lnTo>
                    <a:pt x="3" y="121"/>
                  </a:lnTo>
                  <a:lnTo>
                    <a:pt x="12" y="92"/>
                  </a:lnTo>
                  <a:lnTo>
                    <a:pt x="25" y="67"/>
                  </a:lnTo>
                  <a:lnTo>
                    <a:pt x="44" y="44"/>
                  </a:lnTo>
                  <a:lnTo>
                    <a:pt x="65" y="26"/>
                  </a:lnTo>
                  <a:lnTo>
                    <a:pt x="91" y="12"/>
                  </a:lnTo>
                  <a:lnTo>
                    <a:pt x="119" y="3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3" name="Freeform 83"/>
            <p:cNvSpPr>
              <a:spLocks/>
            </p:cNvSpPr>
            <p:nvPr/>
          </p:nvSpPr>
          <p:spPr bwMode="auto">
            <a:xfrm>
              <a:off x="-796926" y="2397125"/>
              <a:ext cx="42863" cy="125413"/>
            </a:xfrm>
            <a:custGeom>
              <a:avLst/>
              <a:gdLst>
                <a:gd name="T0" fmla="*/ 150 w 299"/>
                <a:gd name="T1" fmla="*/ 0 h 864"/>
                <a:gd name="T2" fmla="*/ 180 w 299"/>
                <a:gd name="T3" fmla="*/ 3 h 864"/>
                <a:gd name="T4" fmla="*/ 208 w 299"/>
                <a:gd name="T5" fmla="*/ 12 h 864"/>
                <a:gd name="T6" fmla="*/ 233 w 299"/>
                <a:gd name="T7" fmla="*/ 25 h 864"/>
                <a:gd name="T8" fmla="*/ 255 w 299"/>
                <a:gd name="T9" fmla="*/ 44 h 864"/>
                <a:gd name="T10" fmla="*/ 273 w 299"/>
                <a:gd name="T11" fmla="*/ 67 h 864"/>
                <a:gd name="T12" fmla="*/ 287 w 299"/>
                <a:gd name="T13" fmla="*/ 92 h 864"/>
                <a:gd name="T14" fmla="*/ 296 w 299"/>
                <a:gd name="T15" fmla="*/ 120 h 864"/>
                <a:gd name="T16" fmla="*/ 299 w 299"/>
                <a:gd name="T17" fmla="*/ 151 h 864"/>
                <a:gd name="T18" fmla="*/ 299 w 299"/>
                <a:gd name="T19" fmla="*/ 715 h 864"/>
                <a:gd name="T20" fmla="*/ 296 w 299"/>
                <a:gd name="T21" fmla="*/ 745 h 864"/>
                <a:gd name="T22" fmla="*/ 287 w 299"/>
                <a:gd name="T23" fmla="*/ 773 h 864"/>
                <a:gd name="T24" fmla="*/ 273 w 299"/>
                <a:gd name="T25" fmla="*/ 799 h 864"/>
                <a:gd name="T26" fmla="*/ 255 w 299"/>
                <a:gd name="T27" fmla="*/ 821 h 864"/>
                <a:gd name="T28" fmla="*/ 233 w 299"/>
                <a:gd name="T29" fmla="*/ 840 h 864"/>
                <a:gd name="T30" fmla="*/ 208 w 299"/>
                <a:gd name="T31" fmla="*/ 853 h 864"/>
                <a:gd name="T32" fmla="*/ 180 w 299"/>
                <a:gd name="T33" fmla="*/ 861 h 864"/>
                <a:gd name="T34" fmla="*/ 150 w 299"/>
                <a:gd name="T35" fmla="*/ 864 h 864"/>
                <a:gd name="T36" fmla="*/ 119 w 299"/>
                <a:gd name="T37" fmla="*/ 861 h 864"/>
                <a:gd name="T38" fmla="*/ 91 w 299"/>
                <a:gd name="T39" fmla="*/ 853 h 864"/>
                <a:gd name="T40" fmla="*/ 66 w 299"/>
                <a:gd name="T41" fmla="*/ 840 h 864"/>
                <a:gd name="T42" fmla="*/ 44 w 299"/>
                <a:gd name="T43" fmla="*/ 821 h 864"/>
                <a:gd name="T44" fmla="*/ 26 w 299"/>
                <a:gd name="T45" fmla="*/ 799 h 864"/>
                <a:gd name="T46" fmla="*/ 12 w 299"/>
                <a:gd name="T47" fmla="*/ 773 h 864"/>
                <a:gd name="T48" fmla="*/ 3 w 299"/>
                <a:gd name="T49" fmla="*/ 745 h 864"/>
                <a:gd name="T50" fmla="*/ 0 w 299"/>
                <a:gd name="T51" fmla="*/ 715 h 864"/>
                <a:gd name="T52" fmla="*/ 0 w 299"/>
                <a:gd name="T53" fmla="*/ 151 h 864"/>
                <a:gd name="T54" fmla="*/ 3 w 299"/>
                <a:gd name="T55" fmla="*/ 120 h 864"/>
                <a:gd name="T56" fmla="*/ 12 w 299"/>
                <a:gd name="T57" fmla="*/ 92 h 864"/>
                <a:gd name="T58" fmla="*/ 26 w 299"/>
                <a:gd name="T59" fmla="*/ 67 h 864"/>
                <a:gd name="T60" fmla="*/ 44 w 299"/>
                <a:gd name="T61" fmla="*/ 44 h 864"/>
                <a:gd name="T62" fmla="*/ 66 w 299"/>
                <a:gd name="T63" fmla="*/ 25 h 864"/>
                <a:gd name="T64" fmla="*/ 91 w 299"/>
                <a:gd name="T65" fmla="*/ 12 h 864"/>
                <a:gd name="T66" fmla="*/ 119 w 299"/>
                <a:gd name="T67" fmla="*/ 3 h 864"/>
                <a:gd name="T68" fmla="*/ 150 w 299"/>
                <a:gd name="T69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9" h="864">
                  <a:moveTo>
                    <a:pt x="150" y="0"/>
                  </a:moveTo>
                  <a:lnTo>
                    <a:pt x="180" y="3"/>
                  </a:lnTo>
                  <a:lnTo>
                    <a:pt x="208" y="12"/>
                  </a:lnTo>
                  <a:lnTo>
                    <a:pt x="233" y="25"/>
                  </a:lnTo>
                  <a:lnTo>
                    <a:pt x="255" y="44"/>
                  </a:lnTo>
                  <a:lnTo>
                    <a:pt x="273" y="67"/>
                  </a:lnTo>
                  <a:lnTo>
                    <a:pt x="287" y="92"/>
                  </a:lnTo>
                  <a:lnTo>
                    <a:pt x="296" y="120"/>
                  </a:lnTo>
                  <a:lnTo>
                    <a:pt x="299" y="151"/>
                  </a:lnTo>
                  <a:lnTo>
                    <a:pt x="299" y="715"/>
                  </a:lnTo>
                  <a:lnTo>
                    <a:pt x="296" y="745"/>
                  </a:lnTo>
                  <a:lnTo>
                    <a:pt x="287" y="773"/>
                  </a:lnTo>
                  <a:lnTo>
                    <a:pt x="273" y="799"/>
                  </a:lnTo>
                  <a:lnTo>
                    <a:pt x="255" y="821"/>
                  </a:lnTo>
                  <a:lnTo>
                    <a:pt x="233" y="840"/>
                  </a:lnTo>
                  <a:lnTo>
                    <a:pt x="208" y="853"/>
                  </a:lnTo>
                  <a:lnTo>
                    <a:pt x="180" y="861"/>
                  </a:lnTo>
                  <a:lnTo>
                    <a:pt x="150" y="864"/>
                  </a:lnTo>
                  <a:lnTo>
                    <a:pt x="119" y="861"/>
                  </a:lnTo>
                  <a:lnTo>
                    <a:pt x="91" y="853"/>
                  </a:lnTo>
                  <a:lnTo>
                    <a:pt x="66" y="840"/>
                  </a:lnTo>
                  <a:lnTo>
                    <a:pt x="44" y="821"/>
                  </a:lnTo>
                  <a:lnTo>
                    <a:pt x="26" y="799"/>
                  </a:lnTo>
                  <a:lnTo>
                    <a:pt x="12" y="773"/>
                  </a:lnTo>
                  <a:lnTo>
                    <a:pt x="3" y="745"/>
                  </a:lnTo>
                  <a:lnTo>
                    <a:pt x="0" y="715"/>
                  </a:lnTo>
                  <a:lnTo>
                    <a:pt x="0" y="151"/>
                  </a:lnTo>
                  <a:lnTo>
                    <a:pt x="3" y="120"/>
                  </a:lnTo>
                  <a:lnTo>
                    <a:pt x="12" y="92"/>
                  </a:lnTo>
                  <a:lnTo>
                    <a:pt x="26" y="67"/>
                  </a:lnTo>
                  <a:lnTo>
                    <a:pt x="44" y="44"/>
                  </a:lnTo>
                  <a:lnTo>
                    <a:pt x="66" y="25"/>
                  </a:lnTo>
                  <a:lnTo>
                    <a:pt x="91" y="12"/>
                  </a:lnTo>
                  <a:lnTo>
                    <a:pt x="119" y="3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4" name="Freeform 84"/>
            <p:cNvSpPr>
              <a:spLocks/>
            </p:cNvSpPr>
            <p:nvPr/>
          </p:nvSpPr>
          <p:spPr bwMode="auto">
            <a:xfrm>
              <a:off x="-727076" y="2322513"/>
              <a:ext cx="42863" cy="200025"/>
            </a:xfrm>
            <a:custGeom>
              <a:avLst/>
              <a:gdLst>
                <a:gd name="T0" fmla="*/ 149 w 298"/>
                <a:gd name="T1" fmla="*/ 0 h 1390"/>
                <a:gd name="T2" fmla="*/ 179 w 298"/>
                <a:gd name="T3" fmla="*/ 3 h 1390"/>
                <a:gd name="T4" fmla="*/ 207 w 298"/>
                <a:gd name="T5" fmla="*/ 11 h 1390"/>
                <a:gd name="T6" fmla="*/ 232 w 298"/>
                <a:gd name="T7" fmla="*/ 25 h 1390"/>
                <a:gd name="T8" fmla="*/ 255 w 298"/>
                <a:gd name="T9" fmla="*/ 44 h 1390"/>
                <a:gd name="T10" fmla="*/ 272 w 298"/>
                <a:gd name="T11" fmla="*/ 66 h 1390"/>
                <a:gd name="T12" fmla="*/ 287 w 298"/>
                <a:gd name="T13" fmla="*/ 92 h 1390"/>
                <a:gd name="T14" fmla="*/ 295 w 298"/>
                <a:gd name="T15" fmla="*/ 120 h 1390"/>
                <a:gd name="T16" fmla="*/ 298 w 298"/>
                <a:gd name="T17" fmla="*/ 150 h 1390"/>
                <a:gd name="T18" fmla="*/ 298 w 298"/>
                <a:gd name="T19" fmla="*/ 1241 h 1390"/>
                <a:gd name="T20" fmla="*/ 295 w 298"/>
                <a:gd name="T21" fmla="*/ 1271 h 1390"/>
                <a:gd name="T22" fmla="*/ 287 w 298"/>
                <a:gd name="T23" fmla="*/ 1299 h 1390"/>
                <a:gd name="T24" fmla="*/ 272 w 298"/>
                <a:gd name="T25" fmla="*/ 1325 h 1390"/>
                <a:gd name="T26" fmla="*/ 255 w 298"/>
                <a:gd name="T27" fmla="*/ 1347 h 1390"/>
                <a:gd name="T28" fmla="*/ 232 w 298"/>
                <a:gd name="T29" fmla="*/ 1366 h 1390"/>
                <a:gd name="T30" fmla="*/ 207 w 298"/>
                <a:gd name="T31" fmla="*/ 1379 h 1390"/>
                <a:gd name="T32" fmla="*/ 179 w 298"/>
                <a:gd name="T33" fmla="*/ 1387 h 1390"/>
                <a:gd name="T34" fmla="*/ 149 w 298"/>
                <a:gd name="T35" fmla="*/ 1390 h 1390"/>
                <a:gd name="T36" fmla="*/ 118 w 298"/>
                <a:gd name="T37" fmla="*/ 1387 h 1390"/>
                <a:gd name="T38" fmla="*/ 91 w 298"/>
                <a:gd name="T39" fmla="*/ 1379 h 1390"/>
                <a:gd name="T40" fmla="*/ 66 w 298"/>
                <a:gd name="T41" fmla="*/ 1366 h 1390"/>
                <a:gd name="T42" fmla="*/ 43 w 298"/>
                <a:gd name="T43" fmla="*/ 1347 h 1390"/>
                <a:gd name="T44" fmla="*/ 26 w 298"/>
                <a:gd name="T45" fmla="*/ 1325 h 1390"/>
                <a:gd name="T46" fmla="*/ 11 w 298"/>
                <a:gd name="T47" fmla="*/ 1299 h 1390"/>
                <a:gd name="T48" fmla="*/ 3 w 298"/>
                <a:gd name="T49" fmla="*/ 1271 h 1390"/>
                <a:gd name="T50" fmla="*/ 0 w 298"/>
                <a:gd name="T51" fmla="*/ 1241 h 1390"/>
                <a:gd name="T52" fmla="*/ 0 w 298"/>
                <a:gd name="T53" fmla="*/ 150 h 1390"/>
                <a:gd name="T54" fmla="*/ 3 w 298"/>
                <a:gd name="T55" fmla="*/ 120 h 1390"/>
                <a:gd name="T56" fmla="*/ 11 w 298"/>
                <a:gd name="T57" fmla="*/ 92 h 1390"/>
                <a:gd name="T58" fmla="*/ 26 w 298"/>
                <a:gd name="T59" fmla="*/ 66 h 1390"/>
                <a:gd name="T60" fmla="*/ 43 w 298"/>
                <a:gd name="T61" fmla="*/ 44 h 1390"/>
                <a:gd name="T62" fmla="*/ 66 w 298"/>
                <a:gd name="T63" fmla="*/ 25 h 1390"/>
                <a:gd name="T64" fmla="*/ 91 w 298"/>
                <a:gd name="T65" fmla="*/ 11 h 1390"/>
                <a:gd name="T66" fmla="*/ 118 w 298"/>
                <a:gd name="T67" fmla="*/ 3 h 1390"/>
                <a:gd name="T68" fmla="*/ 149 w 298"/>
                <a:gd name="T69" fmla="*/ 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8" h="1390">
                  <a:moveTo>
                    <a:pt x="149" y="0"/>
                  </a:moveTo>
                  <a:lnTo>
                    <a:pt x="179" y="3"/>
                  </a:lnTo>
                  <a:lnTo>
                    <a:pt x="207" y="11"/>
                  </a:lnTo>
                  <a:lnTo>
                    <a:pt x="232" y="25"/>
                  </a:lnTo>
                  <a:lnTo>
                    <a:pt x="255" y="44"/>
                  </a:lnTo>
                  <a:lnTo>
                    <a:pt x="272" y="66"/>
                  </a:lnTo>
                  <a:lnTo>
                    <a:pt x="287" y="92"/>
                  </a:lnTo>
                  <a:lnTo>
                    <a:pt x="295" y="120"/>
                  </a:lnTo>
                  <a:lnTo>
                    <a:pt x="298" y="150"/>
                  </a:lnTo>
                  <a:lnTo>
                    <a:pt x="298" y="1241"/>
                  </a:lnTo>
                  <a:lnTo>
                    <a:pt x="295" y="1271"/>
                  </a:lnTo>
                  <a:lnTo>
                    <a:pt x="287" y="1299"/>
                  </a:lnTo>
                  <a:lnTo>
                    <a:pt x="272" y="1325"/>
                  </a:lnTo>
                  <a:lnTo>
                    <a:pt x="255" y="1347"/>
                  </a:lnTo>
                  <a:lnTo>
                    <a:pt x="232" y="1366"/>
                  </a:lnTo>
                  <a:lnTo>
                    <a:pt x="207" y="1379"/>
                  </a:lnTo>
                  <a:lnTo>
                    <a:pt x="179" y="1387"/>
                  </a:lnTo>
                  <a:lnTo>
                    <a:pt x="149" y="1390"/>
                  </a:lnTo>
                  <a:lnTo>
                    <a:pt x="118" y="1387"/>
                  </a:lnTo>
                  <a:lnTo>
                    <a:pt x="91" y="1379"/>
                  </a:lnTo>
                  <a:lnTo>
                    <a:pt x="66" y="1366"/>
                  </a:lnTo>
                  <a:lnTo>
                    <a:pt x="43" y="1347"/>
                  </a:lnTo>
                  <a:lnTo>
                    <a:pt x="26" y="1325"/>
                  </a:lnTo>
                  <a:lnTo>
                    <a:pt x="11" y="1299"/>
                  </a:lnTo>
                  <a:lnTo>
                    <a:pt x="3" y="1271"/>
                  </a:lnTo>
                  <a:lnTo>
                    <a:pt x="0" y="1241"/>
                  </a:lnTo>
                  <a:lnTo>
                    <a:pt x="0" y="150"/>
                  </a:lnTo>
                  <a:lnTo>
                    <a:pt x="3" y="120"/>
                  </a:lnTo>
                  <a:lnTo>
                    <a:pt x="11" y="92"/>
                  </a:lnTo>
                  <a:lnTo>
                    <a:pt x="26" y="66"/>
                  </a:lnTo>
                  <a:lnTo>
                    <a:pt x="43" y="44"/>
                  </a:lnTo>
                  <a:lnTo>
                    <a:pt x="66" y="25"/>
                  </a:lnTo>
                  <a:lnTo>
                    <a:pt x="91" y="11"/>
                  </a:lnTo>
                  <a:lnTo>
                    <a:pt x="118" y="3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6" name="Freeform 85"/>
            <p:cNvSpPr>
              <a:spLocks/>
            </p:cNvSpPr>
            <p:nvPr/>
          </p:nvSpPr>
          <p:spPr bwMode="auto">
            <a:xfrm>
              <a:off x="-657226" y="2365375"/>
              <a:ext cx="42863" cy="157163"/>
            </a:xfrm>
            <a:custGeom>
              <a:avLst/>
              <a:gdLst>
                <a:gd name="T0" fmla="*/ 150 w 299"/>
                <a:gd name="T1" fmla="*/ 0 h 1089"/>
                <a:gd name="T2" fmla="*/ 180 w 299"/>
                <a:gd name="T3" fmla="*/ 3 h 1089"/>
                <a:gd name="T4" fmla="*/ 208 w 299"/>
                <a:gd name="T5" fmla="*/ 11 h 1089"/>
                <a:gd name="T6" fmla="*/ 232 w 299"/>
                <a:gd name="T7" fmla="*/ 26 h 1089"/>
                <a:gd name="T8" fmla="*/ 255 w 299"/>
                <a:gd name="T9" fmla="*/ 43 h 1089"/>
                <a:gd name="T10" fmla="*/ 273 w 299"/>
                <a:gd name="T11" fmla="*/ 66 h 1089"/>
                <a:gd name="T12" fmla="*/ 287 w 299"/>
                <a:gd name="T13" fmla="*/ 91 h 1089"/>
                <a:gd name="T14" fmla="*/ 295 w 299"/>
                <a:gd name="T15" fmla="*/ 119 h 1089"/>
                <a:gd name="T16" fmla="*/ 299 w 299"/>
                <a:gd name="T17" fmla="*/ 149 h 1089"/>
                <a:gd name="T18" fmla="*/ 299 w 299"/>
                <a:gd name="T19" fmla="*/ 940 h 1089"/>
                <a:gd name="T20" fmla="*/ 295 w 299"/>
                <a:gd name="T21" fmla="*/ 970 h 1089"/>
                <a:gd name="T22" fmla="*/ 287 w 299"/>
                <a:gd name="T23" fmla="*/ 998 h 1089"/>
                <a:gd name="T24" fmla="*/ 273 w 299"/>
                <a:gd name="T25" fmla="*/ 1024 h 1089"/>
                <a:gd name="T26" fmla="*/ 255 w 299"/>
                <a:gd name="T27" fmla="*/ 1046 h 1089"/>
                <a:gd name="T28" fmla="*/ 232 w 299"/>
                <a:gd name="T29" fmla="*/ 1065 h 1089"/>
                <a:gd name="T30" fmla="*/ 208 w 299"/>
                <a:gd name="T31" fmla="*/ 1078 h 1089"/>
                <a:gd name="T32" fmla="*/ 180 w 299"/>
                <a:gd name="T33" fmla="*/ 1086 h 1089"/>
                <a:gd name="T34" fmla="*/ 150 w 299"/>
                <a:gd name="T35" fmla="*/ 1089 h 1089"/>
                <a:gd name="T36" fmla="*/ 119 w 299"/>
                <a:gd name="T37" fmla="*/ 1086 h 1089"/>
                <a:gd name="T38" fmla="*/ 91 w 299"/>
                <a:gd name="T39" fmla="*/ 1078 h 1089"/>
                <a:gd name="T40" fmla="*/ 66 w 299"/>
                <a:gd name="T41" fmla="*/ 1065 h 1089"/>
                <a:gd name="T42" fmla="*/ 43 w 299"/>
                <a:gd name="T43" fmla="*/ 1046 h 1089"/>
                <a:gd name="T44" fmla="*/ 26 w 299"/>
                <a:gd name="T45" fmla="*/ 1024 h 1089"/>
                <a:gd name="T46" fmla="*/ 11 w 299"/>
                <a:gd name="T47" fmla="*/ 998 h 1089"/>
                <a:gd name="T48" fmla="*/ 3 w 299"/>
                <a:gd name="T49" fmla="*/ 970 h 1089"/>
                <a:gd name="T50" fmla="*/ 0 w 299"/>
                <a:gd name="T51" fmla="*/ 940 h 1089"/>
                <a:gd name="T52" fmla="*/ 0 w 299"/>
                <a:gd name="T53" fmla="*/ 149 h 1089"/>
                <a:gd name="T54" fmla="*/ 3 w 299"/>
                <a:gd name="T55" fmla="*/ 119 h 1089"/>
                <a:gd name="T56" fmla="*/ 11 w 299"/>
                <a:gd name="T57" fmla="*/ 91 h 1089"/>
                <a:gd name="T58" fmla="*/ 26 w 299"/>
                <a:gd name="T59" fmla="*/ 66 h 1089"/>
                <a:gd name="T60" fmla="*/ 43 w 299"/>
                <a:gd name="T61" fmla="*/ 43 h 1089"/>
                <a:gd name="T62" fmla="*/ 66 w 299"/>
                <a:gd name="T63" fmla="*/ 26 h 1089"/>
                <a:gd name="T64" fmla="*/ 91 w 299"/>
                <a:gd name="T65" fmla="*/ 11 h 1089"/>
                <a:gd name="T66" fmla="*/ 119 w 299"/>
                <a:gd name="T67" fmla="*/ 3 h 1089"/>
                <a:gd name="T68" fmla="*/ 150 w 299"/>
                <a:gd name="T69" fmla="*/ 0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9" h="1089">
                  <a:moveTo>
                    <a:pt x="150" y="0"/>
                  </a:moveTo>
                  <a:lnTo>
                    <a:pt x="180" y="3"/>
                  </a:lnTo>
                  <a:lnTo>
                    <a:pt x="208" y="11"/>
                  </a:lnTo>
                  <a:lnTo>
                    <a:pt x="232" y="26"/>
                  </a:lnTo>
                  <a:lnTo>
                    <a:pt x="255" y="43"/>
                  </a:lnTo>
                  <a:lnTo>
                    <a:pt x="273" y="66"/>
                  </a:lnTo>
                  <a:lnTo>
                    <a:pt x="287" y="91"/>
                  </a:lnTo>
                  <a:lnTo>
                    <a:pt x="295" y="119"/>
                  </a:lnTo>
                  <a:lnTo>
                    <a:pt x="299" y="149"/>
                  </a:lnTo>
                  <a:lnTo>
                    <a:pt x="299" y="940"/>
                  </a:lnTo>
                  <a:lnTo>
                    <a:pt x="295" y="970"/>
                  </a:lnTo>
                  <a:lnTo>
                    <a:pt x="287" y="998"/>
                  </a:lnTo>
                  <a:lnTo>
                    <a:pt x="273" y="1024"/>
                  </a:lnTo>
                  <a:lnTo>
                    <a:pt x="255" y="1046"/>
                  </a:lnTo>
                  <a:lnTo>
                    <a:pt x="232" y="1065"/>
                  </a:lnTo>
                  <a:lnTo>
                    <a:pt x="208" y="1078"/>
                  </a:lnTo>
                  <a:lnTo>
                    <a:pt x="180" y="1086"/>
                  </a:lnTo>
                  <a:lnTo>
                    <a:pt x="150" y="1089"/>
                  </a:lnTo>
                  <a:lnTo>
                    <a:pt x="119" y="1086"/>
                  </a:lnTo>
                  <a:lnTo>
                    <a:pt x="91" y="1078"/>
                  </a:lnTo>
                  <a:lnTo>
                    <a:pt x="66" y="1065"/>
                  </a:lnTo>
                  <a:lnTo>
                    <a:pt x="43" y="1046"/>
                  </a:lnTo>
                  <a:lnTo>
                    <a:pt x="26" y="1024"/>
                  </a:lnTo>
                  <a:lnTo>
                    <a:pt x="11" y="998"/>
                  </a:lnTo>
                  <a:lnTo>
                    <a:pt x="3" y="970"/>
                  </a:lnTo>
                  <a:lnTo>
                    <a:pt x="0" y="940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1" y="91"/>
                  </a:lnTo>
                  <a:lnTo>
                    <a:pt x="26" y="66"/>
                  </a:lnTo>
                  <a:lnTo>
                    <a:pt x="43" y="43"/>
                  </a:lnTo>
                  <a:lnTo>
                    <a:pt x="66" y="26"/>
                  </a:lnTo>
                  <a:lnTo>
                    <a:pt x="91" y="11"/>
                  </a:lnTo>
                  <a:lnTo>
                    <a:pt x="119" y="3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7" name="Freeform 86"/>
            <p:cNvSpPr>
              <a:spLocks/>
            </p:cNvSpPr>
            <p:nvPr/>
          </p:nvSpPr>
          <p:spPr bwMode="auto">
            <a:xfrm>
              <a:off x="-985838" y="2455863"/>
              <a:ext cx="158750" cy="158750"/>
            </a:xfrm>
            <a:custGeom>
              <a:avLst/>
              <a:gdLst>
                <a:gd name="T0" fmla="*/ 1064 w 1095"/>
                <a:gd name="T1" fmla="*/ 0 h 1101"/>
                <a:gd name="T2" fmla="*/ 1084 w 1095"/>
                <a:gd name="T3" fmla="*/ 9 h 1101"/>
                <a:gd name="T4" fmla="*/ 1095 w 1095"/>
                <a:gd name="T5" fmla="*/ 30 h 1101"/>
                <a:gd name="T6" fmla="*/ 1091 w 1095"/>
                <a:gd name="T7" fmla="*/ 52 h 1101"/>
                <a:gd name="T8" fmla="*/ 1082 w 1095"/>
                <a:gd name="T9" fmla="*/ 64 h 1101"/>
                <a:gd name="T10" fmla="*/ 1068 w 1095"/>
                <a:gd name="T11" fmla="*/ 80 h 1101"/>
                <a:gd name="T12" fmla="*/ 1041 w 1095"/>
                <a:gd name="T13" fmla="*/ 109 h 1101"/>
                <a:gd name="T14" fmla="*/ 1003 w 1095"/>
                <a:gd name="T15" fmla="*/ 151 h 1101"/>
                <a:gd name="T16" fmla="*/ 954 w 1095"/>
                <a:gd name="T17" fmla="*/ 204 h 1101"/>
                <a:gd name="T18" fmla="*/ 898 w 1095"/>
                <a:gd name="T19" fmla="*/ 266 h 1101"/>
                <a:gd name="T20" fmla="*/ 836 w 1095"/>
                <a:gd name="T21" fmla="*/ 334 h 1101"/>
                <a:gd name="T22" fmla="*/ 769 w 1095"/>
                <a:gd name="T23" fmla="*/ 408 h 1101"/>
                <a:gd name="T24" fmla="*/ 698 w 1095"/>
                <a:gd name="T25" fmla="*/ 486 h 1101"/>
                <a:gd name="T26" fmla="*/ 627 w 1095"/>
                <a:gd name="T27" fmla="*/ 565 h 1101"/>
                <a:gd name="T28" fmla="*/ 555 w 1095"/>
                <a:gd name="T29" fmla="*/ 644 h 1101"/>
                <a:gd name="T30" fmla="*/ 484 w 1095"/>
                <a:gd name="T31" fmla="*/ 722 h 1101"/>
                <a:gd name="T32" fmla="*/ 416 w 1095"/>
                <a:gd name="T33" fmla="*/ 796 h 1101"/>
                <a:gd name="T34" fmla="*/ 354 w 1095"/>
                <a:gd name="T35" fmla="*/ 866 h 1101"/>
                <a:gd name="T36" fmla="*/ 297 w 1095"/>
                <a:gd name="T37" fmla="*/ 927 h 1101"/>
                <a:gd name="T38" fmla="*/ 249 w 1095"/>
                <a:gd name="T39" fmla="*/ 981 h 1101"/>
                <a:gd name="T40" fmla="*/ 211 w 1095"/>
                <a:gd name="T41" fmla="*/ 1024 h 1101"/>
                <a:gd name="T42" fmla="*/ 183 w 1095"/>
                <a:gd name="T43" fmla="*/ 1054 h 1101"/>
                <a:gd name="T44" fmla="*/ 167 w 1095"/>
                <a:gd name="T45" fmla="*/ 1071 h 1101"/>
                <a:gd name="T46" fmla="*/ 148 w 1095"/>
                <a:gd name="T47" fmla="*/ 1087 h 1101"/>
                <a:gd name="T48" fmla="*/ 107 w 1095"/>
                <a:gd name="T49" fmla="*/ 1101 h 1101"/>
                <a:gd name="T50" fmla="*/ 65 w 1095"/>
                <a:gd name="T51" fmla="*/ 1097 h 1101"/>
                <a:gd name="T52" fmla="*/ 28 w 1095"/>
                <a:gd name="T53" fmla="*/ 1073 h 1101"/>
                <a:gd name="T54" fmla="*/ 5 w 1095"/>
                <a:gd name="T55" fmla="*/ 1035 h 1101"/>
                <a:gd name="T56" fmla="*/ 0 w 1095"/>
                <a:gd name="T57" fmla="*/ 993 h 1101"/>
                <a:gd name="T58" fmla="*/ 13 w 1095"/>
                <a:gd name="T59" fmla="*/ 952 h 1101"/>
                <a:gd name="T60" fmla="*/ 30 w 1095"/>
                <a:gd name="T61" fmla="*/ 932 h 1101"/>
                <a:gd name="T62" fmla="*/ 46 w 1095"/>
                <a:gd name="T63" fmla="*/ 917 h 1101"/>
                <a:gd name="T64" fmla="*/ 76 w 1095"/>
                <a:gd name="T65" fmla="*/ 890 h 1101"/>
                <a:gd name="T66" fmla="*/ 120 w 1095"/>
                <a:gd name="T67" fmla="*/ 850 h 1101"/>
                <a:gd name="T68" fmla="*/ 172 w 1095"/>
                <a:gd name="T69" fmla="*/ 801 h 1101"/>
                <a:gd name="T70" fmla="*/ 233 w 1095"/>
                <a:gd name="T71" fmla="*/ 745 h 1101"/>
                <a:gd name="T72" fmla="*/ 303 w 1095"/>
                <a:gd name="T73" fmla="*/ 682 h 1101"/>
                <a:gd name="T74" fmla="*/ 376 w 1095"/>
                <a:gd name="T75" fmla="*/ 614 h 1101"/>
                <a:gd name="T76" fmla="*/ 453 w 1095"/>
                <a:gd name="T77" fmla="*/ 542 h 1101"/>
                <a:gd name="T78" fmla="*/ 532 w 1095"/>
                <a:gd name="T79" fmla="*/ 471 h 1101"/>
                <a:gd name="T80" fmla="*/ 610 w 1095"/>
                <a:gd name="T81" fmla="*/ 398 h 1101"/>
                <a:gd name="T82" fmla="*/ 688 w 1095"/>
                <a:gd name="T83" fmla="*/ 327 h 1101"/>
                <a:gd name="T84" fmla="*/ 761 w 1095"/>
                <a:gd name="T85" fmla="*/ 260 h 1101"/>
                <a:gd name="T86" fmla="*/ 829 w 1095"/>
                <a:gd name="T87" fmla="*/ 196 h 1101"/>
                <a:gd name="T88" fmla="*/ 890 w 1095"/>
                <a:gd name="T89" fmla="*/ 140 h 1101"/>
                <a:gd name="T90" fmla="*/ 943 w 1095"/>
                <a:gd name="T91" fmla="*/ 92 h 1101"/>
                <a:gd name="T92" fmla="*/ 985 w 1095"/>
                <a:gd name="T93" fmla="*/ 53 h 1101"/>
                <a:gd name="T94" fmla="*/ 1015 w 1095"/>
                <a:gd name="T95" fmla="*/ 26 h 1101"/>
                <a:gd name="T96" fmla="*/ 1031 w 1095"/>
                <a:gd name="T97" fmla="*/ 11 h 1101"/>
                <a:gd name="T98" fmla="*/ 1042 w 1095"/>
                <a:gd name="T99" fmla="*/ 3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101">
                  <a:moveTo>
                    <a:pt x="1052" y="0"/>
                  </a:moveTo>
                  <a:lnTo>
                    <a:pt x="1064" y="0"/>
                  </a:lnTo>
                  <a:lnTo>
                    <a:pt x="1074" y="3"/>
                  </a:lnTo>
                  <a:lnTo>
                    <a:pt x="1084" y="9"/>
                  </a:lnTo>
                  <a:lnTo>
                    <a:pt x="1091" y="19"/>
                  </a:lnTo>
                  <a:lnTo>
                    <a:pt x="1095" y="30"/>
                  </a:lnTo>
                  <a:lnTo>
                    <a:pt x="1095" y="41"/>
                  </a:lnTo>
                  <a:lnTo>
                    <a:pt x="1091" y="52"/>
                  </a:lnTo>
                  <a:lnTo>
                    <a:pt x="1084" y="62"/>
                  </a:lnTo>
                  <a:lnTo>
                    <a:pt x="1082" y="64"/>
                  </a:lnTo>
                  <a:lnTo>
                    <a:pt x="1077" y="69"/>
                  </a:lnTo>
                  <a:lnTo>
                    <a:pt x="1068" y="80"/>
                  </a:lnTo>
                  <a:lnTo>
                    <a:pt x="1055" y="93"/>
                  </a:lnTo>
                  <a:lnTo>
                    <a:pt x="1041" y="109"/>
                  </a:lnTo>
                  <a:lnTo>
                    <a:pt x="1022" y="129"/>
                  </a:lnTo>
                  <a:lnTo>
                    <a:pt x="1003" y="151"/>
                  </a:lnTo>
                  <a:lnTo>
                    <a:pt x="979" y="176"/>
                  </a:lnTo>
                  <a:lnTo>
                    <a:pt x="954" y="204"/>
                  </a:lnTo>
                  <a:lnTo>
                    <a:pt x="927" y="235"/>
                  </a:lnTo>
                  <a:lnTo>
                    <a:pt x="898" y="266"/>
                  </a:lnTo>
                  <a:lnTo>
                    <a:pt x="867" y="299"/>
                  </a:lnTo>
                  <a:lnTo>
                    <a:pt x="836" y="334"/>
                  </a:lnTo>
                  <a:lnTo>
                    <a:pt x="803" y="371"/>
                  </a:lnTo>
                  <a:lnTo>
                    <a:pt x="769" y="408"/>
                  </a:lnTo>
                  <a:lnTo>
                    <a:pt x="734" y="447"/>
                  </a:lnTo>
                  <a:lnTo>
                    <a:pt x="698" y="486"/>
                  </a:lnTo>
                  <a:lnTo>
                    <a:pt x="663" y="526"/>
                  </a:lnTo>
                  <a:lnTo>
                    <a:pt x="627" y="565"/>
                  </a:lnTo>
                  <a:lnTo>
                    <a:pt x="591" y="605"/>
                  </a:lnTo>
                  <a:lnTo>
                    <a:pt x="555" y="644"/>
                  </a:lnTo>
                  <a:lnTo>
                    <a:pt x="518" y="684"/>
                  </a:lnTo>
                  <a:lnTo>
                    <a:pt x="484" y="722"/>
                  </a:lnTo>
                  <a:lnTo>
                    <a:pt x="449" y="760"/>
                  </a:lnTo>
                  <a:lnTo>
                    <a:pt x="416" y="796"/>
                  </a:lnTo>
                  <a:lnTo>
                    <a:pt x="384" y="832"/>
                  </a:lnTo>
                  <a:lnTo>
                    <a:pt x="354" y="866"/>
                  </a:lnTo>
                  <a:lnTo>
                    <a:pt x="325" y="898"/>
                  </a:lnTo>
                  <a:lnTo>
                    <a:pt x="297" y="927"/>
                  </a:lnTo>
                  <a:lnTo>
                    <a:pt x="273" y="955"/>
                  </a:lnTo>
                  <a:lnTo>
                    <a:pt x="249" y="981"/>
                  </a:lnTo>
                  <a:lnTo>
                    <a:pt x="228" y="1003"/>
                  </a:lnTo>
                  <a:lnTo>
                    <a:pt x="211" y="1024"/>
                  </a:lnTo>
                  <a:lnTo>
                    <a:pt x="195" y="1041"/>
                  </a:lnTo>
                  <a:lnTo>
                    <a:pt x="183" y="1054"/>
                  </a:lnTo>
                  <a:lnTo>
                    <a:pt x="173" y="1065"/>
                  </a:lnTo>
                  <a:lnTo>
                    <a:pt x="167" y="1071"/>
                  </a:lnTo>
                  <a:lnTo>
                    <a:pt x="165" y="1073"/>
                  </a:lnTo>
                  <a:lnTo>
                    <a:pt x="148" y="1087"/>
                  </a:lnTo>
                  <a:lnTo>
                    <a:pt x="128" y="1097"/>
                  </a:lnTo>
                  <a:lnTo>
                    <a:pt x="107" y="1101"/>
                  </a:lnTo>
                  <a:lnTo>
                    <a:pt x="86" y="1101"/>
                  </a:lnTo>
                  <a:lnTo>
                    <a:pt x="65" y="1097"/>
                  </a:lnTo>
                  <a:lnTo>
                    <a:pt x="45" y="1087"/>
                  </a:lnTo>
                  <a:lnTo>
                    <a:pt x="28" y="1073"/>
                  </a:lnTo>
                  <a:lnTo>
                    <a:pt x="13" y="1055"/>
                  </a:lnTo>
                  <a:lnTo>
                    <a:pt x="5" y="1035"/>
                  </a:lnTo>
                  <a:lnTo>
                    <a:pt x="0" y="1015"/>
                  </a:lnTo>
                  <a:lnTo>
                    <a:pt x="0" y="993"/>
                  </a:lnTo>
                  <a:lnTo>
                    <a:pt x="5" y="972"/>
                  </a:lnTo>
                  <a:lnTo>
                    <a:pt x="13" y="952"/>
                  </a:lnTo>
                  <a:lnTo>
                    <a:pt x="28" y="935"/>
                  </a:lnTo>
                  <a:lnTo>
                    <a:pt x="30" y="932"/>
                  </a:lnTo>
                  <a:lnTo>
                    <a:pt x="36" y="926"/>
                  </a:lnTo>
                  <a:lnTo>
                    <a:pt x="46" y="917"/>
                  </a:lnTo>
                  <a:lnTo>
                    <a:pt x="60" y="905"/>
                  </a:lnTo>
                  <a:lnTo>
                    <a:pt x="76" y="890"/>
                  </a:lnTo>
                  <a:lnTo>
                    <a:pt x="97" y="871"/>
                  </a:lnTo>
                  <a:lnTo>
                    <a:pt x="120" y="850"/>
                  </a:lnTo>
                  <a:lnTo>
                    <a:pt x="145" y="827"/>
                  </a:lnTo>
                  <a:lnTo>
                    <a:pt x="172" y="801"/>
                  </a:lnTo>
                  <a:lnTo>
                    <a:pt x="202" y="774"/>
                  </a:lnTo>
                  <a:lnTo>
                    <a:pt x="233" y="745"/>
                  </a:lnTo>
                  <a:lnTo>
                    <a:pt x="267" y="714"/>
                  </a:lnTo>
                  <a:lnTo>
                    <a:pt x="303" y="682"/>
                  </a:lnTo>
                  <a:lnTo>
                    <a:pt x="339" y="649"/>
                  </a:lnTo>
                  <a:lnTo>
                    <a:pt x="376" y="614"/>
                  </a:lnTo>
                  <a:lnTo>
                    <a:pt x="414" y="579"/>
                  </a:lnTo>
                  <a:lnTo>
                    <a:pt x="453" y="542"/>
                  </a:lnTo>
                  <a:lnTo>
                    <a:pt x="493" y="507"/>
                  </a:lnTo>
                  <a:lnTo>
                    <a:pt x="532" y="471"/>
                  </a:lnTo>
                  <a:lnTo>
                    <a:pt x="571" y="434"/>
                  </a:lnTo>
                  <a:lnTo>
                    <a:pt x="610" y="398"/>
                  </a:lnTo>
                  <a:lnTo>
                    <a:pt x="650" y="362"/>
                  </a:lnTo>
                  <a:lnTo>
                    <a:pt x="688" y="327"/>
                  </a:lnTo>
                  <a:lnTo>
                    <a:pt x="725" y="293"/>
                  </a:lnTo>
                  <a:lnTo>
                    <a:pt x="761" y="260"/>
                  </a:lnTo>
                  <a:lnTo>
                    <a:pt x="796" y="227"/>
                  </a:lnTo>
                  <a:lnTo>
                    <a:pt x="829" y="196"/>
                  </a:lnTo>
                  <a:lnTo>
                    <a:pt x="861" y="167"/>
                  </a:lnTo>
                  <a:lnTo>
                    <a:pt x="890" y="140"/>
                  </a:lnTo>
                  <a:lnTo>
                    <a:pt x="918" y="115"/>
                  </a:lnTo>
                  <a:lnTo>
                    <a:pt x="943" y="92"/>
                  </a:lnTo>
                  <a:lnTo>
                    <a:pt x="966" y="71"/>
                  </a:lnTo>
                  <a:lnTo>
                    <a:pt x="985" y="53"/>
                  </a:lnTo>
                  <a:lnTo>
                    <a:pt x="1002" y="38"/>
                  </a:lnTo>
                  <a:lnTo>
                    <a:pt x="1015" y="26"/>
                  </a:lnTo>
                  <a:lnTo>
                    <a:pt x="1024" y="17"/>
                  </a:lnTo>
                  <a:lnTo>
                    <a:pt x="1031" y="11"/>
                  </a:lnTo>
                  <a:lnTo>
                    <a:pt x="1033" y="9"/>
                  </a:lnTo>
                  <a:lnTo>
                    <a:pt x="1042" y="3"/>
                  </a:lnTo>
                  <a:lnTo>
                    <a:pt x="10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28" name="Group 4"/>
          <p:cNvGrpSpPr>
            <a:grpSpLocks noChangeAspect="1"/>
          </p:cNvGrpSpPr>
          <p:nvPr/>
        </p:nvGrpSpPr>
        <p:grpSpPr bwMode="auto">
          <a:xfrm>
            <a:off x="8173102" y="5211445"/>
            <a:ext cx="819968" cy="796609"/>
            <a:chOff x="-278" y="129"/>
            <a:chExt cx="791" cy="787"/>
          </a:xfrm>
          <a:solidFill>
            <a:schemeClr val="bg1"/>
          </a:solidFill>
        </p:grpSpPr>
        <p:sp>
          <p:nvSpPr>
            <p:cNvPr id="329" name="Freeform 6"/>
            <p:cNvSpPr>
              <a:spLocks/>
            </p:cNvSpPr>
            <p:nvPr/>
          </p:nvSpPr>
          <p:spPr bwMode="auto">
            <a:xfrm>
              <a:off x="-278" y="135"/>
              <a:ext cx="397" cy="633"/>
            </a:xfrm>
            <a:custGeom>
              <a:avLst/>
              <a:gdLst>
                <a:gd name="T0" fmla="*/ 1753 w 1983"/>
                <a:gd name="T1" fmla="*/ 0 h 3164"/>
                <a:gd name="T2" fmla="*/ 1833 w 1983"/>
                <a:gd name="T3" fmla="*/ 13 h 3164"/>
                <a:gd name="T4" fmla="*/ 1901 w 1983"/>
                <a:gd name="T5" fmla="*/ 53 h 3164"/>
                <a:gd name="T6" fmla="*/ 1951 w 1983"/>
                <a:gd name="T7" fmla="*/ 113 h 3164"/>
                <a:gd name="T8" fmla="*/ 1979 w 1983"/>
                <a:gd name="T9" fmla="*/ 188 h 3164"/>
                <a:gd name="T10" fmla="*/ 1983 w 1983"/>
                <a:gd name="T11" fmla="*/ 1151 h 3164"/>
                <a:gd name="T12" fmla="*/ 1810 w 1983"/>
                <a:gd name="T13" fmla="*/ 229 h 3164"/>
                <a:gd name="T14" fmla="*/ 1799 w 1983"/>
                <a:gd name="T15" fmla="*/ 195 h 3164"/>
                <a:gd name="T16" fmla="*/ 1771 w 1983"/>
                <a:gd name="T17" fmla="*/ 175 h 3164"/>
                <a:gd name="T18" fmla="*/ 230 w 1983"/>
                <a:gd name="T19" fmla="*/ 171 h 3164"/>
                <a:gd name="T20" fmla="*/ 196 w 1983"/>
                <a:gd name="T21" fmla="*/ 182 h 3164"/>
                <a:gd name="T22" fmla="*/ 175 w 1983"/>
                <a:gd name="T23" fmla="*/ 211 h 3164"/>
                <a:gd name="T24" fmla="*/ 173 w 1983"/>
                <a:gd name="T25" fmla="*/ 1594 h 3164"/>
                <a:gd name="T26" fmla="*/ 184 w 1983"/>
                <a:gd name="T27" fmla="*/ 1628 h 3164"/>
                <a:gd name="T28" fmla="*/ 212 w 1983"/>
                <a:gd name="T29" fmla="*/ 1649 h 3164"/>
                <a:gd name="T30" fmla="*/ 1753 w 1983"/>
                <a:gd name="T31" fmla="*/ 1651 h 3164"/>
                <a:gd name="T32" fmla="*/ 1787 w 1983"/>
                <a:gd name="T33" fmla="*/ 1640 h 3164"/>
                <a:gd name="T34" fmla="*/ 1808 w 1983"/>
                <a:gd name="T35" fmla="*/ 1612 h 3164"/>
                <a:gd name="T36" fmla="*/ 1810 w 1983"/>
                <a:gd name="T37" fmla="*/ 1205 h 3164"/>
                <a:gd name="T38" fmla="*/ 1955 w 1983"/>
                <a:gd name="T39" fmla="*/ 1344 h 3164"/>
                <a:gd name="T40" fmla="*/ 1968 w 1983"/>
                <a:gd name="T41" fmla="*/ 1413 h 3164"/>
                <a:gd name="T42" fmla="*/ 1983 w 1983"/>
                <a:gd name="T43" fmla="*/ 1594 h 3164"/>
                <a:gd name="T44" fmla="*/ 1968 w 1983"/>
                <a:gd name="T45" fmla="*/ 1674 h 3164"/>
                <a:gd name="T46" fmla="*/ 1929 w 1983"/>
                <a:gd name="T47" fmla="*/ 1742 h 3164"/>
                <a:gd name="T48" fmla="*/ 1869 w 1983"/>
                <a:gd name="T49" fmla="*/ 1793 h 3164"/>
                <a:gd name="T50" fmla="*/ 1794 w 1983"/>
                <a:gd name="T51" fmla="*/ 1820 h 3164"/>
                <a:gd name="T52" fmla="*/ 1068 w 1983"/>
                <a:gd name="T53" fmla="*/ 1824 h 3164"/>
                <a:gd name="T54" fmla="*/ 1583 w 1983"/>
                <a:gd name="T55" fmla="*/ 3049 h 3164"/>
                <a:gd name="T56" fmla="*/ 1580 w 1983"/>
                <a:gd name="T57" fmla="*/ 3092 h 3164"/>
                <a:gd name="T58" fmla="*/ 1561 w 1983"/>
                <a:gd name="T59" fmla="*/ 3130 h 3164"/>
                <a:gd name="T60" fmla="*/ 1525 w 1983"/>
                <a:gd name="T61" fmla="*/ 3156 h 3164"/>
                <a:gd name="T62" fmla="*/ 1481 w 1983"/>
                <a:gd name="T63" fmla="*/ 3164 h 3164"/>
                <a:gd name="T64" fmla="*/ 1440 w 1983"/>
                <a:gd name="T65" fmla="*/ 3152 h 3164"/>
                <a:gd name="T66" fmla="*/ 1407 w 1983"/>
                <a:gd name="T67" fmla="*/ 3124 h 3164"/>
                <a:gd name="T68" fmla="*/ 954 w 1983"/>
                <a:gd name="T69" fmla="*/ 2060 h 3164"/>
                <a:gd name="T70" fmla="*/ 501 w 1983"/>
                <a:gd name="T71" fmla="*/ 3125 h 3164"/>
                <a:gd name="T72" fmla="*/ 466 w 1983"/>
                <a:gd name="T73" fmla="*/ 3153 h 3164"/>
                <a:gd name="T74" fmla="*/ 422 w 1983"/>
                <a:gd name="T75" fmla="*/ 3164 h 3164"/>
                <a:gd name="T76" fmla="*/ 384 w 1983"/>
                <a:gd name="T77" fmla="*/ 3156 h 3164"/>
                <a:gd name="T78" fmla="*/ 348 w 1983"/>
                <a:gd name="T79" fmla="*/ 3130 h 3164"/>
                <a:gd name="T80" fmla="*/ 328 w 1983"/>
                <a:gd name="T81" fmla="*/ 3092 h 3164"/>
                <a:gd name="T82" fmla="*/ 325 w 1983"/>
                <a:gd name="T83" fmla="*/ 3049 h 3164"/>
                <a:gd name="T84" fmla="*/ 842 w 1983"/>
                <a:gd name="T85" fmla="*/ 1824 h 3164"/>
                <a:gd name="T86" fmla="*/ 189 w 1983"/>
                <a:gd name="T87" fmla="*/ 1820 h 3164"/>
                <a:gd name="T88" fmla="*/ 114 w 1983"/>
                <a:gd name="T89" fmla="*/ 1793 h 3164"/>
                <a:gd name="T90" fmla="*/ 54 w 1983"/>
                <a:gd name="T91" fmla="*/ 1742 h 3164"/>
                <a:gd name="T92" fmla="*/ 15 w 1983"/>
                <a:gd name="T93" fmla="*/ 1674 h 3164"/>
                <a:gd name="T94" fmla="*/ 0 w 1983"/>
                <a:gd name="T95" fmla="*/ 1594 h 3164"/>
                <a:gd name="T96" fmla="*/ 4 w 1983"/>
                <a:gd name="T97" fmla="*/ 188 h 3164"/>
                <a:gd name="T98" fmla="*/ 31 w 1983"/>
                <a:gd name="T99" fmla="*/ 113 h 3164"/>
                <a:gd name="T100" fmla="*/ 82 w 1983"/>
                <a:gd name="T101" fmla="*/ 53 h 3164"/>
                <a:gd name="T102" fmla="*/ 150 w 1983"/>
                <a:gd name="T103" fmla="*/ 13 h 3164"/>
                <a:gd name="T104" fmla="*/ 230 w 1983"/>
                <a:gd name="T105" fmla="*/ 0 h 3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83" h="3164">
                  <a:moveTo>
                    <a:pt x="230" y="0"/>
                  </a:moveTo>
                  <a:lnTo>
                    <a:pt x="1753" y="0"/>
                  </a:lnTo>
                  <a:lnTo>
                    <a:pt x="1794" y="3"/>
                  </a:lnTo>
                  <a:lnTo>
                    <a:pt x="1833" y="13"/>
                  </a:lnTo>
                  <a:lnTo>
                    <a:pt x="1869" y="31"/>
                  </a:lnTo>
                  <a:lnTo>
                    <a:pt x="1901" y="53"/>
                  </a:lnTo>
                  <a:lnTo>
                    <a:pt x="1929" y="81"/>
                  </a:lnTo>
                  <a:lnTo>
                    <a:pt x="1951" y="113"/>
                  </a:lnTo>
                  <a:lnTo>
                    <a:pt x="1968" y="148"/>
                  </a:lnTo>
                  <a:lnTo>
                    <a:pt x="1979" y="188"/>
                  </a:lnTo>
                  <a:lnTo>
                    <a:pt x="1983" y="229"/>
                  </a:lnTo>
                  <a:lnTo>
                    <a:pt x="1983" y="1151"/>
                  </a:lnTo>
                  <a:lnTo>
                    <a:pt x="1810" y="1030"/>
                  </a:lnTo>
                  <a:lnTo>
                    <a:pt x="1810" y="229"/>
                  </a:lnTo>
                  <a:lnTo>
                    <a:pt x="1808" y="211"/>
                  </a:lnTo>
                  <a:lnTo>
                    <a:pt x="1799" y="195"/>
                  </a:lnTo>
                  <a:lnTo>
                    <a:pt x="1787" y="182"/>
                  </a:lnTo>
                  <a:lnTo>
                    <a:pt x="1771" y="175"/>
                  </a:lnTo>
                  <a:lnTo>
                    <a:pt x="1753" y="171"/>
                  </a:lnTo>
                  <a:lnTo>
                    <a:pt x="230" y="171"/>
                  </a:lnTo>
                  <a:lnTo>
                    <a:pt x="212" y="175"/>
                  </a:lnTo>
                  <a:lnTo>
                    <a:pt x="196" y="182"/>
                  </a:lnTo>
                  <a:lnTo>
                    <a:pt x="184" y="195"/>
                  </a:lnTo>
                  <a:lnTo>
                    <a:pt x="175" y="211"/>
                  </a:lnTo>
                  <a:lnTo>
                    <a:pt x="173" y="229"/>
                  </a:lnTo>
                  <a:lnTo>
                    <a:pt x="173" y="1594"/>
                  </a:lnTo>
                  <a:lnTo>
                    <a:pt x="175" y="1612"/>
                  </a:lnTo>
                  <a:lnTo>
                    <a:pt x="184" y="1628"/>
                  </a:lnTo>
                  <a:lnTo>
                    <a:pt x="196" y="1640"/>
                  </a:lnTo>
                  <a:lnTo>
                    <a:pt x="212" y="1649"/>
                  </a:lnTo>
                  <a:lnTo>
                    <a:pt x="230" y="1651"/>
                  </a:lnTo>
                  <a:lnTo>
                    <a:pt x="1753" y="1651"/>
                  </a:lnTo>
                  <a:lnTo>
                    <a:pt x="1771" y="1649"/>
                  </a:lnTo>
                  <a:lnTo>
                    <a:pt x="1787" y="1640"/>
                  </a:lnTo>
                  <a:lnTo>
                    <a:pt x="1799" y="1628"/>
                  </a:lnTo>
                  <a:lnTo>
                    <a:pt x="1808" y="1612"/>
                  </a:lnTo>
                  <a:lnTo>
                    <a:pt x="1810" y="1594"/>
                  </a:lnTo>
                  <a:lnTo>
                    <a:pt x="1810" y="1205"/>
                  </a:lnTo>
                  <a:lnTo>
                    <a:pt x="1959" y="1309"/>
                  </a:lnTo>
                  <a:lnTo>
                    <a:pt x="1955" y="1344"/>
                  </a:lnTo>
                  <a:lnTo>
                    <a:pt x="1959" y="1379"/>
                  </a:lnTo>
                  <a:lnTo>
                    <a:pt x="1968" y="1413"/>
                  </a:lnTo>
                  <a:lnTo>
                    <a:pt x="1983" y="1444"/>
                  </a:lnTo>
                  <a:lnTo>
                    <a:pt x="1983" y="1594"/>
                  </a:lnTo>
                  <a:lnTo>
                    <a:pt x="1979" y="1635"/>
                  </a:lnTo>
                  <a:lnTo>
                    <a:pt x="1968" y="1674"/>
                  </a:lnTo>
                  <a:lnTo>
                    <a:pt x="1951" y="1710"/>
                  </a:lnTo>
                  <a:lnTo>
                    <a:pt x="1929" y="1742"/>
                  </a:lnTo>
                  <a:lnTo>
                    <a:pt x="1901" y="1770"/>
                  </a:lnTo>
                  <a:lnTo>
                    <a:pt x="1869" y="1793"/>
                  </a:lnTo>
                  <a:lnTo>
                    <a:pt x="1833" y="1810"/>
                  </a:lnTo>
                  <a:lnTo>
                    <a:pt x="1794" y="1820"/>
                  </a:lnTo>
                  <a:lnTo>
                    <a:pt x="1753" y="1824"/>
                  </a:lnTo>
                  <a:lnTo>
                    <a:pt x="1068" y="1824"/>
                  </a:lnTo>
                  <a:lnTo>
                    <a:pt x="1577" y="3027"/>
                  </a:lnTo>
                  <a:lnTo>
                    <a:pt x="1583" y="3049"/>
                  </a:lnTo>
                  <a:lnTo>
                    <a:pt x="1584" y="3071"/>
                  </a:lnTo>
                  <a:lnTo>
                    <a:pt x="1580" y="3092"/>
                  </a:lnTo>
                  <a:lnTo>
                    <a:pt x="1573" y="3112"/>
                  </a:lnTo>
                  <a:lnTo>
                    <a:pt x="1561" y="3130"/>
                  </a:lnTo>
                  <a:lnTo>
                    <a:pt x="1544" y="3144"/>
                  </a:lnTo>
                  <a:lnTo>
                    <a:pt x="1525" y="3156"/>
                  </a:lnTo>
                  <a:lnTo>
                    <a:pt x="1503" y="3163"/>
                  </a:lnTo>
                  <a:lnTo>
                    <a:pt x="1481" y="3164"/>
                  </a:lnTo>
                  <a:lnTo>
                    <a:pt x="1459" y="3160"/>
                  </a:lnTo>
                  <a:lnTo>
                    <a:pt x="1440" y="3152"/>
                  </a:lnTo>
                  <a:lnTo>
                    <a:pt x="1422" y="3140"/>
                  </a:lnTo>
                  <a:lnTo>
                    <a:pt x="1407" y="3124"/>
                  </a:lnTo>
                  <a:lnTo>
                    <a:pt x="1395" y="3104"/>
                  </a:lnTo>
                  <a:lnTo>
                    <a:pt x="954" y="2060"/>
                  </a:lnTo>
                  <a:lnTo>
                    <a:pt x="513" y="3104"/>
                  </a:lnTo>
                  <a:lnTo>
                    <a:pt x="501" y="3125"/>
                  </a:lnTo>
                  <a:lnTo>
                    <a:pt x="485" y="3141"/>
                  </a:lnTo>
                  <a:lnTo>
                    <a:pt x="466" y="3153"/>
                  </a:lnTo>
                  <a:lnTo>
                    <a:pt x="445" y="3161"/>
                  </a:lnTo>
                  <a:lnTo>
                    <a:pt x="422" y="3164"/>
                  </a:lnTo>
                  <a:lnTo>
                    <a:pt x="403" y="3161"/>
                  </a:lnTo>
                  <a:lnTo>
                    <a:pt x="384" y="3156"/>
                  </a:lnTo>
                  <a:lnTo>
                    <a:pt x="364" y="3144"/>
                  </a:lnTo>
                  <a:lnTo>
                    <a:pt x="348" y="3130"/>
                  </a:lnTo>
                  <a:lnTo>
                    <a:pt x="336" y="3112"/>
                  </a:lnTo>
                  <a:lnTo>
                    <a:pt x="328" y="3092"/>
                  </a:lnTo>
                  <a:lnTo>
                    <a:pt x="324" y="3071"/>
                  </a:lnTo>
                  <a:lnTo>
                    <a:pt x="325" y="3049"/>
                  </a:lnTo>
                  <a:lnTo>
                    <a:pt x="331" y="3027"/>
                  </a:lnTo>
                  <a:lnTo>
                    <a:pt x="842" y="1824"/>
                  </a:lnTo>
                  <a:lnTo>
                    <a:pt x="230" y="1824"/>
                  </a:lnTo>
                  <a:lnTo>
                    <a:pt x="189" y="1820"/>
                  </a:lnTo>
                  <a:lnTo>
                    <a:pt x="150" y="1810"/>
                  </a:lnTo>
                  <a:lnTo>
                    <a:pt x="114" y="1793"/>
                  </a:lnTo>
                  <a:lnTo>
                    <a:pt x="82" y="1770"/>
                  </a:lnTo>
                  <a:lnTo>
                    <a:pt x="54" y="1742"/>
                  </a:lnTo>
                  <a:lnTo>
                    <a:pt x="31" y="1710"/>
                  </a:lnTo>
                  <a:lnTo>
                    <a:pt x="15" y="1674"/>
                  </a:lnTo>
                  <a:lnTo>
                    <a:pt x="4" y="1635"/>
                  </a:lnTo>
                  <a:lnTo>
                    <a:pt x="0" y="1594"/>
                  </a:lnTo>
                  <a:lnTo>
                    <a:pt x="0" y="229"/>
                  </a:lnTo>
                  <a:lnTo>
                    <a:pt x="4" y="188"/>
                  </a:lnTo>
                  <a:lnTo>
                    <a:pt x="15" y="148"/>
                  </a:lnTo>
                  <a:lnTo>
                    <a:pt x="31" y="113"/>
                  </a:lnTo>
                  <a:lnTo>
                    <a:pt x="54" y="81"/>
                  </a:lnTo>
                  <a:lnTo>
                    <a:pt x="82" y="53"/>
                  </a:lnTo>
                  <a:lnTo>
                    <a:pt x="114" y="31"/>
                  </a:lnTo>
                  <a:lnTo>
                    <a:pt x="150" y="13"/>
                  </a:lnTo>
                  <a:lnTo>
                    <a:pt x="189" y="3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Rectangle 7"/>
            <p:cNvSpPr>
              <a:spLocks noChangeArrowheads="1"/>
            </p:cNvSpPr>
            <p:nvPr/>
          </p:nvSpPr>
          <p:spPr bwMode="auto">
            <a:xfrm>
              <a:off x="-190" y="232"/>
              <a:ext cx="60" cy="18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Rectangle 8"/>
            <p:cNvSpPr>
              <a:spLocks noChangeArrowheads="1"/>
            </p:cNvSpPr>
            <p:nvPr/>
          </p:nvSpPr>
          <p:spPr bwMode="auto">
            <a:xfrm>
              <a:off x="-110" y="282"/>
              <a:ext cx="61" cy="13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9"/>
            <p:cNvSpPr>
              <a:spLocks/>
            </p:cNvSpPr>
            <p:nvPr/>
          </p:nvSpPr>
          <p:spPr bwMode="auto">
            <a:xfrm>
              <a:off x="-29" y="216"/>
              <a:ext cx="60" cy="202"/>
            </a:xfrm>
            <a:custGeom>
              <a:avLst/>
              <a:gdLst>
                <a:gd name="T0" fmla="*/ 0 w 302"/>
                <a:gd name="T1" fmla="*/ 0 h 1013"/>
                <a:gd name="T2" fmla="*/ 302 w 302"/>
                <a:gd name="T3" fmla="*/ 0 h 1013"/>
                <a:gd name="T4" fmla="*/ 302 w 302"/>
                <a:gd name="T5" fmla="*/ 438 h 1013"/>
                <a:gd name="T6" fmla="*/ 105 w 302"/>
                <a:gd name="T7" fmla="*/ 299 h 1013"/>
                <a:gd name="T8" fmla="*/ 22 w 302"/>
                <a:gd name="T9" fmla="*/ 417 h 1013"/>
                <a:gd name="T10" fmla="*/ 302 w 302"/>
                <a:gd name="T11" fmla="*/ 614 h 1013"/>
                <a:gd name="T12" fmla="*/ 302 w 302"/>
                <a:gd name="T13" fmla="*/ 1013 h 1013"/>
                <a:gd name="T14" fmla="*/ 0 w 302"/>
                <a:gd name="T15" fmla="*/ 1013 h 1013"/>
                <a:gd name="T16" fmla="*/ 0 w 302"/>
                <a:gd name="T17" fmla="*/ 0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1013">
                  <a:moveTo>
                    <a:pt x="0" y="0"/>
                  </a:moveTo>
                  <a:lnTo>
                    <a:pt x="302" y="0"/>
                  </a:lnTo>
                  <a:lnTo>
                    <a:pt x="302" y="438"/>
                  </a:lnTo>
                  <a:lnTo>
                    <a:pt x="105" y="299"/>
                  </a:lnTo>
                  <a:lnTo>
                    <a:pt x="22" y="417"/>
                  </a:lnTo>
                  <a:lnTo>
                    <a:pt x="302" y="614"/>
                  </a:lnTo>
                  <a:lnTo>
                    <a:pt x="302" y="1013"/>
                  </a:lnTo>
                  <a:lnTo>
                    <a:pt x="0" y="101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10"/>
            <p:cNvSpPr>
              <a:spLocks/>
            </p:cNvSpPr>
            <p:nvPr/>
          </p:nvSpPr>
          <p:spPr bwMode="auto">
            <a:xfrm>
              <a:off x="277" y="129"/>
              <a:ext cx="163" cy="163"/>
            </a:xfrm>
            <a:custGeom>
              <a:avLst/>
              <a:gdLst>
                <a:gd name="T0" fmla="*/ 406 w 814"/>
                <a:gd name="T1" fmla="*/ 0 h 813"/>
                <a:gd name="T2" fmla="*/ 462 w 814"/>
                <a:gd name="T3" fmla="*/ 3 h 813"/>
                <a:gd name="T4" fmla="*/ 515 w 814"/>
                <a:gd name="T5" fmla="*/ 14 h 813"/>
                <a:gd name="T6" fmla="*/ 565 w 814"/>
                <a:gd name="T7" fmla="*/ 31 h 813"/>
                <a:gd name="T8" fmla="*/ 612 w 814"/>
                <a:gd name="T9" fmla="*/ 55 h 813"/>
                <a:gd name="T10" fmla="*/ 655 w 814"/>
                <a:gd name="T11" fmla="*/ 84 h 813"/>
                <a:gd name="T12" fmla="*/ 694 w 814"/>
                <a:gd name="T13" fmla="*/ 119 h 813"/>
                <a:gd name="T14" fmla="*/ 729 w 814"/>
                <a:gd name="T15" fmla="*/ 158 h 813"/>
                <a:gd name="T16" fmla="*/ 758 w 814"/>
                <a:gd name="T17" fmla="*/ 202 h 813"/>
                <a:gd name="T18" fmla="*/ 782 w 814"/>
                <a:gd name="T19" fmla="*/ 249 h 813"/>
                <a:gd name="T20" fmla="*/ 799 w 814"/>
                <a:gd name="T21" fmla="*/ 298 h 813"/>
                <a:gd name="T22" fmla="*/ 810 w 814"/>
                <a:gd name="T23" fmla="*/ 352 h 813"/>
                <a:gd name="T24" fmla="*/ 814 w 814"/>
                <a:gd name="T25" fmla="*/ 407 h 813"/>
                <a:gd name="T26" fmla="*/ 810 w 814"/>
                <a:gd name="T27" fmla="*/ 462 h 813"/>
                <a:gd name="T28" fmla="*/ 799 w 814"/>
                <a:gd name="T29" fmla="*/ 515 h 813"/>
                <a:gd name="T30" fmla="*/ 782 w 814"/>
                <a:gd name="T31" fmla="*/ 566 h 813"/>
                <a:gd name="T32" fmla="*/ 758 w 814"/>
                <a:gd name="T33" fmla="*/ 613 h 813"/>
                <a:gd name="T34" fmla="*/ 729 w 814"/>
                <a:gd name="T35" fmla="*/ 655 h 813"/>
                <a:gd name="T36" fmla="*/ 694 w 814"/>
                <a:gd name="T37" fmla="*/ 695 h 813"/>
                <a:gd name="T38" fmla="*/ 655 w 814"/>
                <a:gd name="T39" fmla="*/ 729 h 813"/>
                <a:gd name="T40" fmla="*/ 612 w 814"/>
                <a:gd name="T41" fmla="*/ 758 h 813"/>
                <a:gd name="T42" fmla="*/ 565 w 814"/>
                <a:gd name="T43" fmla="*/ 782 h 813"/>
                <a:gd name="T44" fmla="*/ 515 w 814"/>
                <a:gd name="T45" fmla="*/ 799 h 813"/>
                <a:gd name="T46" fmla="*/ 462 w 814"/>
                <a:gd name="T47" fmla="*/ 810 h 813"/>
                <a:gd name="T48" fmla="*/ 406 w 814"/>
                <a:gd name="T49" fmla="*/ 813 h 813"/>
                <a:gd name="T50" fmla="*/ 352 w 814"/>
                <a:gd name="T51" fmla="*/ 810 h 813"/>
                <a:gd name="T52" fmla="*/ 299 w 814"/>
                <a:gd name="T53" fmla="*/ 799 h 813"/>
                <a:gd name="T54" fmla="*/ 248 w 814"/>
                <a:gd name="T55" fmla="*/ 782 h 813"/>
                <a:gd name="T56" fmla="*/ 201 w 814"/>
                <a:gd name="T57" fmla="*/ 758 h 813"/>
                <a:gd name="T58" fmla="*/ 157 w 814"/>
                <a:gd name="T59" fmla="*/ 729 h 813"/>
                <a:gd name="T60" fmla="*/ 119 w 814"/>
                <a:gd name="T61" fmla="*/ 695 h 813"/>
                <a:gd name="T62" fmla="*/ 85 w 814"/>
                <a:gd name="T63" fmla="*/ 655 h 813"/>
                <a:gd name="T64" fmla="*/ 56 w 814"/>
                <a:gd name="T65" fmla="*/ 613 h 813"/>
                <a:gd name="T66" fmla="*/ 32 w 814"/>
                <a:gd name="T67" fmla="*/ 566 h 813"/>
                <a:gd name="T68" fmla="*/ 15 w 814"/>
                <a:gd name="T69" fmla="*/ 515 h 813"/>
                <a:gd name="T70" fmla="*/ 4 w 814"/>
                <a:gd name="T71" fmla="*/ 462 h 813"/>
                <a:gd name="T72" fmla="*/ 0 w 814"/>
                <a:gd name="T73" fmla="*/ 407 h 813"/>
                <a:gd name="T74" fmla="*/ 4 w 814"/>
                <a:gd name="T75" fmla="*/ 352 h 813"/>
                <a:gd name="T76" fmla="*/ 15 w 814"/>
                <a:gd name="T77" fmla="*/ 298 h 813"/>
                <a:gd name="T78" fmla="*/ 32 w 814"/>
                <a:gd name="T79" fmla="*/ 249 h 813"/>
                <a:gd name="T80" fmla="*/ 56 w 814"/>
                <a:gd name="T81" fmla="*/ 202 h 813"/>
                <a:gd name="T82" fmla="*/ 85 w 814"/>
                <a:gd name="T83" fmla="*/ 158 h 813"/>
                <a:gd name="T84" fmla="*/ 119 w 814"/>
                <a:gd name="T85" fmla="*/ 119 h 813"/>
                <a:gd name="T86" fmla="*/ 157 w 814"/>
                <a:gd name="T87" fmla="*/ 84 h 813"/>
                <a:gd name="T88" fmla="*/ 201 w 814"/>
                <a:gd name="T89" fmla="*/ 55 h 813"/>
                <a:gd name="T90" fmla="*/ 248 w 814"/>
                <a:gd name="T91" fmla="*/ 31 h 813"/>
                <a:gd name="T92" fmla="*/ 299 w 814"/>
                <a:gd name="T93" fmla="*/ 14 h 813"/>
                <a:gd name="T94" fmla="*/ 352 w 814"/>
                <a:gd name="T95" fmla="*/ 3 h 813"/>
                <a:gd name="T96" fmla="*/ 406 w 814"/>
                <a:gd name="T97" fmla="*/ 0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14" h="813">
                  <a:moveTo>
                    <a:pt x="406" y="0"/>
                  </a:moveTo>
                  <a:lnTo>
                    <a:pt x="462" y="3"/>
                  </a:lnTo>
                  <a:lnTo>
                    <a:pt x="515" y="14"/>
                  </a:lnTo>
                  <a:lnTo>
                    <a:pt x="565" y="31"/>
                  </a:lnTo>
                  <a:lnTo>
                    <a:pt x="612" y="55"/>
                  </a:lnTo>
                  <a:lnTo>
                    <a:pt x="655" y="84"/>
                  </a:lnTo>
                  <a:lnTo>
                    <a:pt x="694" y="119"/>
                  </a:lnTo>
                  <a:lnTo>
                    <a:pt x="729" y="158"/>
                  </a:lnTo>
                  <a:lnTo>
                    <a:pt x="758" y="202"/>
                  </a:lnTo>
                  <a:lnTo>
                    <a:pt x="782" y="249"/>
                  </a:lnTo>
                  <a:lnTo>
                    <a:pt x="799" y="298"/>
                  </a:lnTo>
                  <a:lnTo>
                    <a:pt x="810" y="352"/>
                  </a:lnTo>
                  <a:lnTo>
                    <a:pt x="814" y="407"/>
                  </a:lnTo>
                  <a:lnTo>
                    <a:pt x="810" y="462"/>
                  </a:lnTo>
                  <a:lnTo>
                    <a:pt x="799" y="515"/>
                  </a:lnTo>
                  <a:lnTo>
                    <a:pt x="782" y="566"/>
                  </a:lnTo>
                  <a:lnTo>
                    <a:pt x="758" y="613"/>
                  </a:lnTo>
                  <a:lnTo>
                    <a:pt x="729" y="655"/>
                  </a:lnTo>
                  <a:lnTo>
                    <a:pt x="694" y="695"/>
                  </a:lnTo>
                  <a:lnTo>
                    <a:pt x="655" y="729"/>
                  </a:lnTo>
                  <a:lnTo>
                    <a:pt x="612" y="758"/>
                  </a:lnTo>
                  <a:lnTo>
                    <a:pt x="565" y="782"/>
                  </a:lnTo>
                  <a:lnTo>
                    <a:pt x="515" y="799"/>
                  </a:lnTo>
                  <a:lnTo>
                    <a:pt x="462" y="810"/>
                  </a:lnTo>
                  <a:lnTo>
                    <a:pt x="406" y="813"/>
                  </a:lnTo>
                  <a:lnTo>
                    <a:pt x="352" y="810"/>
                  </a:lnTo>
                  <a:lnTo>
                    <a:pt x="299" y="799"/>
                  </a:lnTo>
                  <a:lnTo>
                    <a:pt x="248" y="782"/>
                  </a:lnTo>
                  <a:lnTo>
                    <a:pt x="201" y="758"/>
                  </a:lnTo>
                  <a:lnTo>
                    <a:pt x="157" y="729"/>
                  </a:lnTo>
                  <a:lnTo>
                    <a:pt x="119" y="695"/>
                  </a:lnTo>
                  <a:lnTo>
                    <a:pt x="85" y="655"/>
                  </a:lnTo>
                  <a:lnTo>
                    <a:pt x="56" y="613"/>
                  </a:lnTo>
                  <a:lnTo>
                    <a:pt x="32" y="566"/>
                  </a:lnTo>
                  <a:lnTo>
                    <a:pt x="15" y="515"/>
                  </a:lnTo>
                  <a:lnTo>
                    <a:pt x="4" y="462"/>
                  </a:lnTo>
                  <a:lnTo>
                    <a:pt x="0" y="407"/>
                  </a:lnTo>
                  <a:lnTo>
                    <a:pt x="4" y="352"/>
                  </a:lnTo>
                  <a:lnTo>
                    <a:pt x="15" y="298"/>
                  </a:lnTo>
                  <a:lnTo>
                    <a:pt x="32" y="249"/>
                  </a:lnTo>
                  <a:lnTo>
                    <a:pt x="56" y="202"/>
                  </a:lnTo>
                  <a:lnTo>
                    <a:pt x="85" y="158"/>
                  </a:lnTo>
                  <a:lnTo>
                    <a:pt x="119" y="119"/>
                  </a:lnTo>
                  <a:lnTo>
                    <a:pt x="157" y="84"/>
                  </a:lnTo>
                  <a:lnTo>
                    <a:pt x="201" y="55"/>
                  </a:lnTo>
                  <a:lnTo>
                    <a:pt x="248" y="31"/>
                  </a:lnTo>
                  <a:lnTo>
                    <a:pt x="299" y="14"/>
                  </a:lnTo>
                  <a:lnTo>
                    <a:pt x="352" y="3"/>
                  </a:lnTo>
                  <a:lnTo>
                    <a:pt x="4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11"/>
            <p:cNvSpPr>
              <a:spLocks noEditPoints="1"/>
            </p:cNvSpPr>
            <p:nvPr/>
          </p:nvSpPr>
          <p:spPr bwMode="auto">
            <a:xfrm>
              <a:off x="-13" y="287"/>
              <a:ext cx="526" cy="629"/>
            </a:xfrm>
            <a:custGeom>
              <a:avLst/>
              <a:gdLst>
                <a:gd name="T0" fmla="*/ 1858 w 2633"/>
                <a:gd name="T1" fmla="*/ 956 h 3144"/>
                <a:gd name="T2" fmla="*/ 1861 w 2633"/>
                <a:gd name="T3" fmla="*/ 165 h 3144"/>
                <a:gd name="T4" fmla="*/ 711 w 2633"/>
                <a:gd name="T5" fmla="*/ 477 h 3144"/>
                <a:gd name="T6" fmla="*/ 782 w 2633"/>
                <a:gd name="T7" fmla="*/ 428 h 3144"/>
                <a:gd name="T8" fmla="*/ 869 w 2633"/>
                <a:gd name="T9" fmla="*/ 426 h 3144"/>
                <a:gd name="T10" fmla="*/ 985 w 2633"/>
                <a:gd name="T11" fmla="*/ 470 h 3144"/>
                <a:gd name="T12" fmla="*/ 1095 w 2633"/>
                <a:gd name="T13" fmla="*/ 483 h 3144"/>
                <a:gd name="T14" fmla="*/ 1198 w 2633"/>
                <a:gd name="T15" fmla="*/ 449 h 3144"/>
                <a:gd name="T16" fmla="*/ 1308 w 2633"/>
                <a:gd name="T17" fmla="*/ 373 h 3144"/>
                <a:gd name="T18" fmla="*/ 1443 w 2633"/>
                <a:gd name="T19" fmla="*/ 251 h 3144"/>
                <a:gd name="T20" fmla="*/ 1587 w 2633"/>
                <a:gd name="T21" fmla="*/ 124 h 3144"/>
                <a:gd name="T22" fmla="*/ 1708 w 2633"/>
                <a:gd name="T23" fmla="*/ 62 h 3144"/>
                <a:gd name="T24" fmla="*/ 1859 w 2633"/>
                <a:gd name="T25" fmla="*/ 149 h 3144"/>
                <a:gd name="T26" fmla="*/ 2062 w 2633"/>
                <a:gd name="T27" fmla="*/ 85 h 3144"/>
                <a:gd name="T28" fmla="*/ 2169 w 2633"/>
                <a:gd name="T29" fmla="*/ 147 h 3144"/>
                <a:gd name="T30" fmla="*/ 2279 w 2633"/>
                <a:gd name="T31" fmla="*/ 228 h 3144"/>
                <a:gd name="T32" fmla="*/ 2382 w 2633"/>
                <a:gd name="T33" fmla="*/ 326 h 3144"/>
                <a:gd name="T34" fmla="*/ 2471 w 2633"/>
                <a:gd name="T35" fmla="*/ 447 h 3144"/>
                <a:gd name="T36" fmla="*/ 2545 w 2633"/>
                <a:gd name="T37" fmla="*/ 597 h 3144"/>
                <a:gd name="T38" fmla="*/ 2599 w 2633"/>
                <a:gd name="T39" fmla="*/ 780 h 3144"/>
                <a:gd name="T40" fmla="*/ 2628 w 2633"/>
                <a:gd name="T41" fmla="*/ 1005 h 3144"/>
                <a:gd name="T42" fmla="*/ 2631 w 2633"/>
                <a:gd name="T43" fmla="*/ 1274 h 3144"/>
                <a:gd name="T44" fmla="*/ 2608 w 2633"/>
                <a:gd name="T45" fmla="*/ 1433 h 3144"/>
                <a:gd name="T46" fmla="*/ 2551 w 2633"/>
                <a:gd name="T47" fmla="*/ 1496 h 3144"/>
                <a:gd name="T48" fmla="*/ 2466 w 2633"/>
                <a:gd name="T49" fmla="*/ 1522 h 3144"/>
                <a:gd name="T50" fmla="*/ 2394 w 2633"/>
                <a:gd name="T51" fmla="*/ 1503 h 3144"/>
                <a:gd name="T52" fmla="*/ 2328 w 2633"/>
                <a:gd name="T53" fmla="*/ 1440 h 3144"/>
                <a:gd name="T54" fmla="*/ 2309 w 2633"/>
                <a:gd name="T55" fmla="*/ 1351 h 3144"/>
                <a:gd name="T56" fmla="*/ 2316 w 2633"/>
                <a:gd name="T57" fmla="*/ 1101 h 3144"/>
                <a:gd name="T58" fmla="*/ 2299 w 2633"/>
                <a:gd name="T59" fmla="*/ 901 h 3144"/>
                <a:gd name="T60" fmla="*/ 2276 w 2633"/>
                <a:gd name="T61" fmla="*/ 1300 h 3144"/>
                <a:gd name="T62" fmla="*/ 2253 w 2633"/>
                <a:gd name="T63" fmla="*/ 1418 h 3144"/>
                <a:gd name="T64" fmla="*/ 2234 w 2633"/>
                <a:gd name="T65" fmla="*/ 2991 h 3144"/>
                <a:gd name="T66" fmla="*/ 2194 w 2633"/>
                <a:gd name="T67" fmla="*/ 3078 h 3144"/>
                <a:gd name="T68" fmla="*/ 2116 w 2633"/>
                <a:gd name="T69" fmla="*/ 3132 h 3144"/>
                <a:gd name="T70" fmla="*/ 2018 w 2633"/>
                <a:gd name="T71" fmla="*/ 3140 h 3144"/>
                <a:gd name="T72" fmla="*/ 1931 w 2633"/>
                <a:gd name="T73" fmla="*/ 3101 h 3144"/>
                <a:gd name="T74" fmla="*/ 1876 w 2633"/>
                <a:gd name="T75" fmla="*/ 3022 h 3144"/>
                <a:gd name="T76" fmla="*/ 1864 w 2633"/>
                <a:gd name="T77" fmla="*/ 1659 h 3144"/>
                <a:gd name="T78" fmla="*/ 1838 w 2633"/>
                <a:gd name="T79" fmla="*/ 2958 h 3144"/>
                <a:gd name="T80" fmla="*/ 1812 w 2633"/>
                <a:gd name="T81" fmla="*/ 3051 h 3144"/>
                <a:gd name="T82" fmla="*/ 1744 w 2633"/>
                <a:gd name="T83" fmla="*/ 3119 h 3144"/>
                <a:gd name="T84" fmla="*/ 1650 w 2633"/>
                <a:gd name="T85" fmla="*/ 3144 h 3144"/>
                <a:gd name="T86" fmla="*/ 1556 w 2633"/>
                <a:gd name="T87" fmla="*/ 3119 h 3144"/>
                <a:gd name="T88" fmla="*/ 1489 w 2633"/>
                <a:gd name="T89" fmla="*/ 3051 h 3144"/>
                <a:gd name="T90" fmla="*/ 1464 w 2633"/>
                <a:gd name="T91" fmla="*/ 2958 h 3144"/>
                <a:gd name="T92" fmla="*/ 1453 w 2633"/>
                <a:gd name="T93" fmla="*/ 1381 h 3144"/>
                <a:gd name="T94" fmla="*/ 1443 w 2633"/>
                <a:gd name="T95" fmla="*/ 667 h 3144"/>
                <a:gd name="T96" fmla="*/ 1316 w 2633"/>
                <a:gd name="T97" fmla="*/ 743 h 3144"/>
                <a:gd name="T98" fmla="*/ 1176 w 2633"/>
                <a:gd name="T99" fmla="*/ 789 h 3144"/>
                <a:gd name="T100" fmla="*/ 1027 w 2633"/>
                <a:gd name="T101" fmla="*/ 797 h 3144"/>
                <a:gd name="T102" fmla="*/ 875 w 2633"/>
                <a:gd name="T103" fmla="*/ 766 h 3144"/>
                <a:gd name="T104" fmla="*/ 739 w 2633"/>
                <a:gd name="T105" fmla="*/ 707 h 3144"/>
                <a:gd name="T106" fmla="*/ 685 w 2633"/>
                <a:gd name="T107" fmla="*/ 640 h 3144"/>
                <a:gd name="T108" fmla="*/ 674 w 2633"/>
                <a:gd name="T109" fmla="*/ 555 h 3144"/>
                <a:gd name="T110" fmla="*/ 32 w 2633"/>
                <a:gd name="T111" fmla="*/ 0 h 3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33" h="3144">
                  <a:moveTo>
                    <a:pt x="1858" y="165"/>
                  </a:moveTo>
                  <a:lnTo>
                    <a:pt x="1760" y="821"/>
                  </a:lnTo>
                  <a:lnTo>
                    <a:pt x="1858" y="956"/>
                  </a:lnTo>
                  <a:lnTo>
                    <a:pt x="1861" y="956"/>
                  </a:lnTo>
                  <a:lnTo>
                    <a:pt x="1958" y="821"/>
                  </a:lnTo>
                  <a:lnTo>
                    <a:pt x="1861" y="165"/>
                  </a:lnTo>
                  <a:lnTo>
                    <a:pt x="1858" y="165"/>
                  </a:lnTo>
                  <a:close/>
                  <a:moveTo>
                    <a:pt x="32" y="0"/>
                  </a:moveTo>
                  <a:lnTo>
                    <a:pt x="711" y="477"/>
                  </a:lnTo>
                  <a:lnTo>
                    <a:pt x="732" y="456"/>
                  </a:lnTo>
                  <a:lnTo>
                    <a:pt x="757" y="441"/>
                  </a:lnTo>
                  <a:lnTo>
                    <a:pt x="782" y="428"/>
                  </a:lnTo>
                  <a:lnTo>
                    <a:pt x="811" y="422"/>
                  </a:lnTo>
                  <a:lnTo>
                    <a:pt x="840" y="421"/>
                  </a:lnTo>
                  <a:lnTo>
                    <a:pt x="869" y="426"/>
                  </a:lnTo>
                  <a:lnTo>
                    <a:pt x="898" y="436"/>
                  </a:lnTo>
                  <a:lnTo>
                    <a:pt x="943" y="455"/>
                  </a:lnTo>
                  <a:lnTo>
                    <a:pt x="985" y="470"/>
                  </a:lnTo>
                  <a:lnTo>
                    <a:pt x="1024" y="479"/>
                  </a:lnTo>
                  <a:lnTo>
                    <a:pt x="1060" y="483"/>
                  </a:lnTo>
                  <a:lnTo>
                    <a:pt x="1095" y="483"/>
                  </a:lnTo>
                  <a:lnTo>
                    <a:pt x="1130" y="477"/>
                  </a:lnTo>
                  <a:lnTo>
                    <a:pt x="1164" y="466"/>
                  </a:lnTo>
                  <a:lnTo>
                    <a:pt x="1198" y="449"/>
                  </a:lnTo>
                  <a:lnTo>
                    <a:pt x="1233" y="428"/>
                  </a:lnTo>
                  <a:lnTo>
                    <a:pt x="1269" y="403"/>
                  </a:lnTo>
                  <a:lnTo>
                    <a:pt x="1308" y="373"/>
                  </a:lnTo>
                  <a:lnTo>
                    <a:pt x="1349" y="337"/>
                  </a:lnTo>
                  <a:lnTo>
                    <a:pt x="1395" y="297"/>
                  </a:lnTo>
                  <a:lnTo>
                    <a:pt x="1443" y="251"/>
                  </a:lnTo>
                  <a:lnTo>
                    <a:pt x="1503" y="196"/>
                  </a:lnTo>
                  <a:lnTo>
                    <a:pt x="1567" y="140"/>
                  </a:lnTo>
                  <a:lnTo>
                    <a:pt x="1587" y="124"/>
                  </a:lnTo>
                  <a:lnTo>
                    <a:pt x="1609" y="113"/>
                  </a:lnTo>
                  <a:lnTo>
                    <a:pt x="1657" y="85"/>
                  </a:lnTo>
                  <a:lnTo>
                    <a:pt x="1708" y="62"/>
                  </a:lnTo>
                  <a:lnTo>
                    <a:pt x="1760" y="46"/>
                  </a:lnTo>
                  <a:lnTo>
                    <a:pt x="1761" y="46"/>
                  </a:lnTo>
                  <a:lnTo>
                    <a:pt x="1859" y="149"/>
                  </a:lnTo>
                  <a:lnTo>
                    <a:pt x="1961" y="48"/>
                  </a:lnTo>
                  <a:lnTo>
                    <a:pt x="2013" y="63"/>
                  </a:lnTo>
                  <a:lnTo>
                    <a:pt x="2062" y="85"/>
                  </a:lnTo>
                  <a:lnTo>
                    <a:pt x="2110" y="113"/>
                  </a:lnTo>
                  <a:lnTo>
                    <a:pt x="2130" y="123"/>
                  </a:lnTo>
                  <a:lnTo>
                    <a:pt x="2169" y="147"/>
                  </a:lnTo>
                  <a:lnTo>
                    <a:pt x="2206" y="172"/>
                  </a:lnTo>
                  <a:lnTo>
                    <a:pt x="2243" y="199"/>
                  </a:lnTo>
                  <a:lnTo>
                    <a:pt x="2279" y="228"/>
                  </a:lnTo>
                  <a:lnTo>
                    <a:pt x="2314" y="258"/>
                  </a:lnTo>
                  <a:lnTo>
                    <a:pt x="2349" y="291"/>
                  </a:lnTo>
                  <a:lnTo>
                    <a:pt x="2382" y="326"/>
                  </a:lnTo>
                  <a:lnTo>
                    <a:pt x="2413" y="363"/>
                  </a:lnTo>
                  <a:lnTo>
                    <a:pt x="2443" y="404"/>
                  </a:lnTo>
                  <a:lnTo>
                    <a:pt x="2471" y="447"/>
                  </a:lnTo>
                  <a:lnTo>
                    <a:pt x="2498" y="494"/>
                  </a:lnTo>
                  <a:lnTo>
                    <a:pt x="2523" y="543"/>
                  </a:lnTo>
                  <a:lnTo>
                    <a:pt x="2545" y="597"/>
                  </a:lnTo>
                  <a:lnTo>
                    <a:pt x="2565" y="655"/>
                  </a:lnTo>
                  <a:lnTo>
                    <a:pt x="2584" y="715"/>
                  </a:lnTo>
                  <a:lnTo>
                    <a:pt x="2599" y="780"/>
                  </a:lnTo>
                  <a:lnTo>
                    <a:pt x="2611" y="850"/>
                  </a:lnTo>
                  <a:lnTo>
                    <a:pt x="2621" y="925"/>
                  </a:lnTo>
                  <a:lnTo>
                    <a:pt x="2628" y="1005"/>
                  </a:lnTo>
                  <a:lnTo>
                    <a:pt x="2632" y="1089"/>
                  </a:lnTo>
                  <a:lnTo>
                    <a:pt x="2633" y="1179"/>
                  </a:lnTo>
                  <a:lnTo>
                    <a:pt x="2631" y="1274"/>
                  </a:lnTo>
                  <a:lnTo>
                    <a:pt x="2623" y="1375"/>
                  </a:lnTo>
                  <a:lnTo>
                    <a:pt x="2619" y="1405"/>
                  </a:lnTo>
                  <a:lnTo>
                    <a:pt x="2608" y="1433"/>
                  </a:lnTo>
                  <a:lnTo>
                    <a:pt x="2593" y="1457"/>
                  </a:lnTo>
                  <a:lnTo>
                    <a:pt x="2574" y="1479"/>
                  </a:lnTo>
                  <a:lnTo>
                    <a:pt x="2551" y="1496"/>
                  </a:lnTo>
                  <a:lnTo>
                    <a:pt x="2524" y="1509"/>
                  </a:lnTo>
                  <a:lnTo>
                    <a:pt x="2497" y="1518"/>
                  </a:lnTo>
                  <a:lnTo>
                    <a:pt x="2466" y="1522"/>
                  </a:lnTo>
                  <a:lnTo>
                    <a:pt x="2454" y="1520"/>
                  </a:lnTo>
                  <a:lnTo>
                    <a:pt x="2423" y="1514"/>
                  </a:lnTo>
                  <a:lnTo>
                    <a:pt x="2394" y="1503"/>
                  </a:lnTo>
                  <a:lnTo>
                    <a:pt x="2368" y="1486"/>
                  </a:lnTo>
                  <a:lnTo>
                    <a:pt x="2347" y="1466"/>
                  </a:lnTo>
                  <a:lnTo>
                    <a:pt x="2328" y="1440"/>
                  </a:lnTo>
                  <a:lnTo>
                    <a:pt x="2316" y="1413"/>
                  </a:lnTo>
                  <a:lnTo>
                    <a:pt x="2309" y="1382"/>
                  </a:lnTo>
                  <a:lnTo>
                    <a:pt x="2309" y="1351"/>
                  </a:lnTo>
                  <a:lnTo>
                    <a:pt x="2314" y="1262"/>
                  </a:lnTo>
                  <a:lnTo>
                    <a:pt x="2318" y="1178"/>
                  </a:lnTo>
                  <a:lnTo>
                    <a:pt x="2316" y="1101"/>
                  </a:lnTo>
                  <a:lnTo>
                    <a:pt x="2314" y="1029"/>
                  </a:lnTo>
                  <a:lnTo>
                    <a:pt x="2308" y="963"/>
                  </a:lnTo>
                  <a:lnTo>
                    <a:pt x="2299" y="901"/>
                  </a:lnTo>
                  <a:lnTo>
                    <a:pt x="2290" y="844"/>
                  </a:lnTo>
                  <a:lnTo>
                    <a:pt x="2276" y="792"/>
                  </a:lnTo>
                  <a:lnTo>
                    <a:pt x="2276" y="1300"/>
                  </a:lnTo>
                  <a:lnTo>
                    <a:pt x="2274" y="1341"/>
                  </a:lnTo>
                  <a:lnTo>
                    <a:pt x="2267" y="1380"/>
                  </a:lnTo>
                  <a:lnTo>
                    <a:pt x="2253" y="1418"/>
                  </a:lnTo>
                  <a:lnTo>
                    <a:pt x="2238" y="1453"/>
                  </a:lnTo>
                  <a:lnTo>
                    <a:pt x="2238" y="2958"/>
                  </a:lnTo>
                  <a:lnTo>
                    <a:pt x="2234" y="2991"/>
                  </a:lnTo>
                  <a:lnTo>
                    <a:pt x="2226" y="3022"/>
                  </a:lnTo>
                  <a:lnTo>
                    <a:pt x="2212" y="3051"/>
                  </a:lnTo>
                  <a:lnTo>
                    <a:pt x="2194" y="3078"/>
                  </a:lnTo>
                  <a:lnTo>
                    <a:pt x="2171" y="3101"/>
                  </a:lnTo>
                  <a:lnTo>
                    <a:pt x="2145" y="3119"/>
                  </a:lnTo>
                  <a:lnTo>
                    <a:pt x="2116" y="3132"/>
                  </a:lnTo>
                  <a:lnTo>
                    <a:pt x="2084" y="3140"/>
                  </a:lnTo>
                  <a:lnTo>
                    <a:pt x="2050" y="3144"/>
                  </a:lnTo>
                  <a:lnTo>
                    <a:pt x="2018" y="3140"/>
                  </a:lnTo>
                  <a:lnTo>
                    <a:pt x="1985" y="3132"/>
                  </a:lnTo>
                  <a:lnTo>
                    <a:pt x="1956" y="3119"/>
                  </a:lnTo>
                  <a:lnTo>
                    <a:pt x="1931" y="3101"/>
                  </a:lnTo>
                  <a:lnTo>
                    <a:pt x="1908" y="3078"/>
                  </a:lnTo>
                  <a:lnTo>
                    <a:pt x="1890" y="3051"/>
                  </a:lnTo>
                  <a:lnTo>
                    <a:pt x="1876" y="3022"/>
                  </a:lnTo>
                  <a:lnTo>
                    <a:pt x="1867" y="2991"/>
                  </a:lnTo>
                  <a:lnTo>
                    <a:pt x="1864" y="2958"/>
                  </a:lnTo>
                  <a:lnTo>
                    <a:pt x="1864" y="1659"/>
                  </a:lnTo>
                  <a:lnTo>
                    <a:pt x="1859" y="1659"/>
                  </a:lnTo>
                  <a:lnTo>
                    <a:pt x="1838" y="1658"/>
                  </a:lnTo>
                  <a:lnTo>
                    <a:pt x="1838" y="2958"/>
                  </a:lnTo>
                  <a:lnTo>
                    <a:pt x="1834" y="2991"/>
                  </a:lnTo>
                  <a:lnTo>
                    <a:pt x="1825" y="3022"/>
                  </a:lnTo>
                  <a:lnTo>
                    <a:pt x="1812" y="3051"/>
                  </a:lnTo>
                  <a:lnTo>
                    <a:pt x="1794" y="3078"/>
                  </a:lnTo>
                  <a:lnTo>
                    <a:pt x="1771" y="3101"/>
                  </a:lnTo>
                  <a:lnTo>
                    <a:pt x="1744" y="3119"/>
                  </a:lnTo>
                  <a:lnTo>
                    <a:pt x="1715" y="3132"/>
                  </a:lnTo>
                  <a:lnTo>
                    <a:pt x="1684" y="3140"/>
                  </a:lnTo>
                  <a:lnTo>
                    <a:pt x="1650" y="3144"/>
                  </a:lnTo>
                  <a:lnTo>
                    <a:pt x="1618" y="3140"/>
                  </a:lnTo>
                  <a:lnTo>
                    <a:pt x="1585" y="3132"/>
                  </a:lnTo>
                  <a:lnTo>
                    <a:pt x="1556" y="3119"/>
                  </a:lnTo>
                  <a:lnTo>
                    <a:pt x="1530" y="3101"/>
                  </a:lnTo>
                  <a:lnTo>
                    <a:pt x="1507" y="3078"/>
                  </a:lnTo>
                  <a:lnTo>
                    <a:pt x="1489" y="3051"/>
                  </a:lnTo>
                  <a:lnTo>
                    <a:pt x="1476" y="3022"/>
                  </a:lnTo>
                  <a:lnTo>
                    <a:pt x="1466" y="2991"/>
                  </a:lnTo>
                  <a:lnTo>
                    <a:pt x="1464" y="2958"/>
                  </a:lnTo>
                  <a:lnTo>
                    <a:pt x="1464" y="1444"/>
                  </a:lnTo>
                  <a:lnTo>
                    <a:pt x="1465" y="1419"/>
                  </a:lnTo>
                  <a:lnTo>
                    <a:pt x="1453" y="1381"/>
                  </a:lnTo>
                  <a:lnTo>
                    <a:pt x="1446" y="1341"/>
                  </a:lnTo>
                  <a:lnTo>
                    <a:pt x="1443" y="1300"/>
                  </a:lnTo>
                  <a:lnTo>
                    <a:pt x="1443" y="667"/>
                  </a:lnTo>
                  <a:lnTo>
                    <a:pt x="1402" y="694"/>
                  </a:lnTo>
                  <a:lnTo>
                    <a:pt x="1360" y="720"/>
                  </a:lnTo>
                  <a:lnTo>
                    <a:pt x="1316" y="743"/>
                  </a:lnTo>
                  <a:lnTo>
                    <a:pt x="1272" y="762"/>
                  </a:lnTo>
                  <a:lnTo>
                    <a:pt x="1226" y="778"/>
                  </a:lnTo>
                  <a:lnTo>
                    <a:pt x="1176" y="789"/>
                  </a:lnTo>
                  <a:lnTo>
                    <a:pt x="1127" y="797"/>
                  </a:lnTo>
                  <a:lnTo>
                    <a:pt x="1073" y="800"/>
                  </a:lnTo>
                  <a:lnTo>
                    <a:pt x="1027" y="797"/>
                  </a:lnTo>
                  <a:lnTo>
                    <a:pt x="978" y="791"/>
                  </a:lnTo>
                  <a:lnTo>
                    <a:pt x="928" y="782"/>
                  </a:lnTo>
                  <a:lnTo>
                    <a:pt x="875" y="766"/>
                  </a:lnTo>
                  <a:lnTo>
                    <a:pt x="821" y="746"/>
                  </a:lnTo>
                  <a:lnTo>
                    <a:pt x="764" y="722"/>
                  </a:lnTo>
                  <a:lnTo>
                    <a:pt x="739" y="707"/>
                  </a:lnTo>
                  <a:lnTo>
                    <a:pt x="716" y="687"/>
                  </a:lnTo>
                  <a:lnTo>
                    <a:pt x="699" y="665"/>
                  </a:lnTo>
                  <a:lnTo>
                    <a:pt x="685" y="640"/>
                  </a:lnTo>
                  <a:lnTo>
                    <a:pt x="677" y="612"/>
                  </a:lnTo>
                  <a:lnTo>
                    <a:pt x="673" y="584"/>
                  </a:lnTo>
                  <a:lnTo>
                    <a:pt x="674" y="555"/>
                  </a:lnTo>
                  <a:lnTo>
                    <a:pt x="682" y="526"/>
                  </a:lnTo>
                  <a:lnTo>
                    <a:pt x="0" y="48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5" name="Group 4"/>
          <p:cNvGrpSpPr>
            <a:grpSpLocks noChangeAspect="1"/>
          </p:cNvGrpSpPr>
          <p:nvPr/>
        </p:nvGrpSpPr>
        <p:grpSpPr bwMode="auto">
          <a:xfrm>
            <a:off x="7013880" y="4323286"/>
            <a:ext cx="493610" cy="479548"/>
            <a:chOff x="-278" y="129"/>
            <a:chExt cx="791" cy="787"/>
          </a:xfrm>
          <a:solidFill>
            <a:schemeClr val="tx1"/>
          </a:solidFill>
        </p:grpSpPr>
        <p:sp>
          <p:nvSpPr>
            <p:cNvPr id="336" name="Freeform 6"/>
            <p:cNvSpPr>
              <a:spLocks/>
            </p:cNvSpPr>
            <p:nvPr/>
          </p:nvSpPr>
          <p:spPr bwMode="auto">
            <a:xfrm>
              <a:off x="-278" y="135"/>
              <a:ext cx="397" cy="633"/>
            </a:xfrm>
            <a:custGeom>
              <a:avLst/>
              <a:gdLst>
                <a:gd name="T0" fmla="*/ 1753 w 1983"/>
                <a:gd name="T1" fmla="*/ 0 h 3164"/>
                <a:gd name="T2" fmla="*/ 1833 w 1983"/>
                <a:gd name="T3" fmla="*/ 13 h 3164"/>
                <a:gd name="T4" fmla="*/ 1901 w 1983"/>
                <a:gd name="T5" fmla="*/ 53 h 3164"/>
                <a:gd name="T6" fmla="*/ 1951 w 1983"/>
                <a:gd name="T7" fmla="*/ 113 h 3164"/>
                <a:gd name="T8" fmla="*/ 1979 w 1983"/>
                <a:gd name="T9" fmla="*/ 188 h 3164"/>
                <a:gd name="T10" fmla="*/ 1983 w 1983"/>
                <a:gd name="T11" fmla="*/ 1151 h 3164"/>
                <a:gd name="T12" fmla="*/ 1810 w 1983"/>
                <a:gd name="T13" fmla="*/ 229 h 3164"/>
                <a:gd name="T14" fmla="*/ 1799 w 1983"/>
                <a:gd name="T15" fmla="*/ 195 h 3164"/>
                <a:gd name="T16" fmla="*/ 1771 w 1983"/>
                <a:gd name="T17" fmla="*/ 175 h 3164"/>
                <a:gd name="T18" fmla="*/ 230 w 1983"/>
                <a:gd name="T19" fmla="*/ 171 h 3164"/>
                <a:gd name="T20" fmla="*/ 196 w 1983"/>
                <a:gd name="T21" fmla="*/ 182 h 3164"/>
                <a:gd name="T22" fmla="*/ 175 w 1983"/>
                <a:gd name="T23" fmla="*/ 211 h 3164"/>
                <a:gd name="T24" fmla="*/ 173 w 1983"/>
                <a:gd name="T25" fmla="*/ 1594 h 3164"/>
                <a:gd name="T26" fmla="*/ 184 w 1983"/>
                <a:gd name="T27" fmla="*/ 1628 h 3164"/>
                <a:gd name="T28" fmla="*/ 212 w 1983"/>
                <a:gd name="T29" fmla="*/ 1649 h 3164"/>
                <a:gd name="T30" fmla="*/ 1753 w 1983"/>
                <a:gd name="T31" fmla="*/ 1651 h 3164"/>
                <a:gd name="T32" fmla="*/ 1787 w 1983"/>
                <a:gd name="T33" fmla="*/ 1640 h 3164"/>
                <a:gd name="T34" fmla="*/ 1808 w 1983"/>
                <a:gd name="T35" fmla="*/ 1612 h 3164"/>
                <a:gd name="T36" fmla="*/ 1810 w 1983"/>
                <a:gd name="T37" fmla="*/ 1205 h 3164"/>
                <a:gd name="T38" fmla="*/ 1955 w 1983"/>
                <a:gd name="T39" fmla="*/ 1344 h 3164"/>
                <a:gd name="T40" fmla="*/ 1968 w 1983"/>
                <a:gd name="T41" fmla="*/ 1413 h 3164"/>
                <a:gd name="T42" fmla="*/ 1983 w 1983"/>
                <a:gd name="T43" fmla="*/ 1594 h 3164"/>
                <a:gd name="T44" fmla="*/ 1968 w 1983"/>
                <a:gd name="T45" fmla="*/ 1674 h 3164"/>
                <a:gd name="T46" fmla="*/ 1929 w 1983"/>
                <a:gd name="T47" fmla="*/ 1742 h 3164"/>
                <a:gd name="T48" fmla="*/ 1869 w 1983"/>
                <a:gd name="T49" fmla="*/ 1793 h 3164"/>
                <a:gd name="T50" fmla="*/ 1794 w 1983"/>
                <a:gd name="T51" fmla="*/ 1820 h 3164"/>
                <a:gd name="T52" fmla="*/ 1068 w 1983"/>
                <a:gd name="T53" fmla="*/ 1824 h 3164"/>
                <a:gd name="T54" fmla="*/ 1583 w 1983"/>
                <a:gd name="T55" fmla="*/ 3049 h 3164"/>
                <a:gd name="T56" fmla="*/ 1580 w 1983"/>
                <a:gd name="T57" fmla="*/ 3092 h 3164"/>
                <a:gd name="T58" fmla="*/ 1561 w 1983"/>
                <a:gd name="T59" fmla="*/ 3130 h 3164"/>
                <a:gd name="T60" fmla="*/ 1525 w 1983"/>
                <a:gd name="T61" fmla="*/ 3156 h 3164"/>
                <a:gd name="T62" fmla="*/ 1481 w 1983"/>
                <a:gd name="T63" fmla="*/ 3164 h 3164"/>
                <a:gd name="T64" fmla="*/ 1440 w 1983"/>
                <a:gd name="T65" fmla="*/ 3152 h 3164"/>
                <a:gd name="T66" fmla="*/ 1407 w 1983"/>
                <a:gd name="T67" fmla="*/ 3124 h 3164"/>
                <a:gd name="T68" fmla="*/ 954 w 1983"/>
                <a:gd name="T69" fmla="*/ 2060 h 3164"/>
                <a:gd name="T70" fmla="*/ 501 w 1983"/>
                <a:gd name="T71" fmla="*/ 3125 h 3164"/>
                <a:gd name="T72" fmla="*/ 466 w 1983"/>
                <a:gd name="T73" fmla="*/ 3153 h 3164"/>
                <a:gd name="T74" fmla="*/ 422 w 1983"/>
                <a:gd name="T75" fmla="*/ 3164 h 3164"/>
                <a:gd name="T76" fmla="*/ 384 w 1983"/>
                <a:gd name="T77" fmla="*/ 3156 h 3164"/>
                <a:gd name="T78" fmla="*/ 348 w 1983"/>
                <a:gd name="T79" fmla="*/ 3130 h 3164"/>
                <a:gd name="T80" fmla="*/ 328 w 1983"/>
                <a:gd name="T81" fmla="*/ 3092 h 3164"/>
                <a:gd name="T82" fmla="*/ 325 w 1983"/>
                <a:gd name="T83" fmla="*/ 3049 h 3164"/>
                <a:gd name="T84" fmla="*/ 842 w 1983"/>
                <a:gd name="T85" fmla="*/ 1824 h 3164"/>
                <a:gd name="T86" fmla="*/ 189 w 1983"/>
                <a:gd name="T87" fmla="*/ 1820 h 3164"/>
                <a:gd name="T88" fmla="*/ 114 w 1983"/>
                <a:gd name="T89" fmla="*/ 1793 h 3164"/>
                <a:gd name="T90" fmla="*/ 54 w 1983"/>
                <a:gd name="T91" fmla="*/ 1742 h 3164"/>
                <a:gd name="T92" fmla="*/ 15 w 1983"/>
                <a:gd name="T93" fmla="*/ 1674 h 3164"/>
                <a:gd name="T94" fmla="*/ 0 w 1983"/>
                <a:gd name="T95" fmla="*/ 1594 h 3164"/>
                <a:gd name="T96" fmla="*/ 4 w 1983"/>
                <a:gd name="T97" fmla="*/ 188 h 3164"/>
                <a:gd name="T98" fmla="*/ 31 w 1983"/>
                <a:gd name="T99" fmla="*/ 113 h 3164"/>
                <a:gd name="T100" fmla="*/ 82 w 1983"/>
                <a:gd name="T101" fmla="*/ 53 h 3164"/>
                <a:gd name="T102" fmla="*/ 150 w 1983"/>
                <a:gd name="T103" fmla="*/ 13 h 3164"/>
                <a:gd name="T104" fmla="*/ 230 w 1983"/>
                <a:gd name="T105" fmla="*/ 0 h 3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83" h="3164">
                  <a:moveTo>
                    <a:pt x="230" y="0"/>
                  </a:moveTo>
                  <a:lnTo>
                    <a:pt x="1753" y="0"/>
                  </a:lnTo>
                  <a:lnTo>
                    <a:pt x="1794" y="3"/>
                  </a:lnTo>
                  <a:lnTo>
                    <a:pt x="1833" y="13"/>
                  </a:lnTo>
                  <a:lnTo>
                    <a:pt x="1869" y="31"/>
                  </a:lnTo>
                  <a:lnTo>
                    <a:pt x="1901" y="53"/>
                  </a:lnTo>
                  <a:lnTo>
                    <a:pt x="1929" y="81"/>
                  </a:lnTo>
                  <a:lnTo>
                    <a:pt x="1951" y="113"/>
                  </a:lnTo>
                  <a:lnTo>
                    <a:pt x="1968" y="148"/>
                  </a:lnTo>
                  <a:lnTo>
                    <a:pt x="1979" y="188"/>
                  </a:lnTo>
                  <a:lnTo>
                    <a:pt x="1983" y="229"/>
                  </a:lnTo>
                  <a:lnTo>
                    <a:pt x="1983" y="1151"/>
                  </a:lnTo>
                  <a:lnTo>
                    <a:pt x="1810" y="1030"/>
                  </a:lnTo>
                  <a:lnTo>
                    <a:pt x="1810" y="229"/>
                  </a:lnTo>
                  <a:lnTo>
                    <a:pt x="1808" y="211"/>
                  </a:lnTo>
                  <a:lnTo>
                    <a:pt x="1799" y="195"/>
                  </a:lnTo>
                  <a:lnTo>
                    <a:pt x="1787" y="182"/>
                  </a:lnTo>
                  <a:lnTo>
                    <a:pt x="1771" y="175"/>
                  </a:lnTo>
                  <a:lnTo>
                    <a:pt x="1753" y="171"/>
                  </a:lnTo>
                  <a:lnTo>
                    <a:pt x="230" y="171"/>
                  </a:lnTo>
                  <a:lnTo>
                    <a:pt x="212" y="175"/>
                  </a:lnTo>
                  <a:lnTo>
                    <a:pt x="196" y="182"/>
                  </a:lnTo>
                  <a:lnTo>
                    <a:pt x="184" y="195"/>
                  </a:lnTo>
                  <a:lnTo>
                    <a:pt x="175" y="211"/>
                  </a:lnTo>
                  <a:lnTo>
                    <a:pt x="173" y="229"/>
                  </a:lnTo>
                  <a:lnTo>
                    <a:pt x="173" y="1594"/>
                  </a:lnTo>
                  <a:lnTo>
                    <a:pt x="175" y="1612"/>
                  </a:lnTo>
                  <a:lnTo>
                    <a:pt x="184" y="1628"/>
                  </a:lnTo>
                  <a:lnTo>
                    <a:pt x="196" y="1640"/>
                  </a:lnTo>
                  <a:lnTo>
                    <a:pt x="212" y="1649"/>
                  </a:lnTo>
                  <a:lnTo>
                    <a:pt x="230" y="1651"/>
                  </a:lnTo>
                  <a:lnTo>
                    <a:pt x="1753" y="1651"/>
                  </a:lnTo>
                  <a:lnTo>
                    <a:pt x="1771" y="1649"/>
                  </a:lnTo>
                  <a:lnTo>
                    <a:pt x="1787" y="1640"/>
                  </a:lnTo>
                  <a:lnTo>
                    <a:pt x="1799" y="1628"/>
                  </a:lnTo>
                  <a:lnTo>
                    <a:pt x="1808" y="1612"/>
                  </a:lnTo>
                  <a:lnTo>
                    <a:pt x="1810" y="1594"/>
                  </a:lnTo>
                  <a:lnTo>
                    <a:pt x="1810" y="1205"/>
                  </a:lnTo>
                  <a:lnTo>
                    <a:pt x="1959" y="1309"/>
                  </a:lnTo>
                  <a:lnTo>
                    <a:pt x="1955" y="1344"/>
                  </a:lnTo>
                  <a:lnTo>
                    <a:pt x="1959" y="1379"/>
                  </a:lnTo>
                  <a:lnTo>
                    <a:pt x="1968" y="1413"/>
                  </a:lnTo>
                  <a:lnTo>
                    <a:pt x="1983" y="1444"/>
                  </a:lnTo>
                  <a:lnTo>
                    <a:pt x="1983" y="1594"/>
                  </a:lnTo>
                  <a:lnTo>
                    <a:pt x="1979" y="1635"/>
                  </a:lnTo>
                  <a:lnTo>
                    <a:pt x="1968" y="1674"/>
                  </a:lnTo>
                  <a:lnTo>
                    <a:pt x="1951" y="1710"/>
                  </a:lnTo>
                  <a:lnTo>
                    <a:pt x="1929" y="1742"/>
                  </a:lnTo>
                  <a:lnTo>
                    <a:pt x="1901" y="1770"/>
                  </a:lnTo>
                  <a:lnTo>
                    <a:pt x="1869" y="1793"/>
                  </a:lnTo>
                  <a:lnTo>
                    <a:pt x="1833" y="1810"/>
                  </a:lnTo>
                  <a:lnTo>
                    <a:pt x="1794" y="1820"/>
                  </a:lnTo>
                  <a:lnTo>
                    <a:pt x="1753" y="1824"/>
                  </a:lnTo>
                  <a:lnTo>
                    <a:pt x="1068" y="1824"/>
                  </a:lnTo>
                  <a:lnTo>
                    <a:pt x="1577" y="3027"/>
                  </a:lnTo>
                  <a:lnTo>
                    <a:pt x="1583" y="3049"/>
                  </a:lnTo>
                  <a:lnTo>
                    <a:pt x="1584" y="3071"/>
                  </a:lnTo>
                  <a:lnTo>
                    <a:pt x="1580" y="3092"/>
                  </a:lnTo>
                  <a:lnTo>
                    <a:pt x="1573" y="3112"/>
                  </a:lnTo>
                  <a:lnTo>
                    <a:pt x="1561" y="3130"/>
                  </a:lnTo>
                  <a:lnTo>
                    <a:pt x="1544" y="3144"/>
                  </a:lnTo>
                  <a:lnTo>
                    <a:pt x="1525" y="3156"/>
                  </a:lnTo>
                  <a:lnTo>
                    <a:pt x="1503" y="3163"/>
                  </a:lnTo>
                  <a:lnTo>
                    <a:pt x="1481" y="3164"/>
                  </a:lnTo>
                  <a:lnTo>
                    <a:pt x="1459" y="3160"/>
                  </a:lnTo>
                  <a:lnTo>
                    <a:pt x="1440" y="3152"/>
                  </a:lnTo>
                  <a:lnTo>
                    <a:pt x="1422" y="3140"/>
                  </a:lnTo>
                  <a:lnTo>
                    <a:pt x="1407" y="3124"/>
                  </a:lnTo>
                  <a:lnTo>
                    <a:pt x="1395" y="3104"/>
                  </a:lnTo>
                  <a:lnTo>
                    <a:pt x="954" y="2060"/>
                  </a:lnTo>
                  <a:lnTo>
                    <a:pt x="513" y="3104"/>
                  </a:lnTo>
                  <a:lnTo>
                    <a:pt x="501" y="3125"/>
                  </a:lnTo>
                  <a:lnTo>
                    <a:pt x="485" y="3141"/>
                  </a:lnTo>
                  <a:lnTo>
                    <a:pt x="466" y="3153"/>
                  </a:lnTo>
                  <a:lnTo>
                    <a:pt x="445" y="3161"/>
                  </a:lnTo>
                  <a:lnTo>
                    <a:pt x="422" y="3164"/>
                  </a:lnTo>
                  <a:lnTo>
                    <a:pt x="403" y="3161"/>
                  </a:lnTo>
                  <a:lnTo>
                    <a:pt x="384" y="3156"/>
                  </a:lnTo>
                  <a:lnTo>
                    <a:pt x="364" y="3144"/>
                  </a:lnTo>
                  <a:lnTo>
                    <a:pt x="348" y="3130"/>
                  </a:lnTo>
                  <a:lnTo>
                    <a:pt x="336" y="3112"/>
                  </a:lnTo>
                  <a:lnTo>
                    <a:pt x="328" y="3092"/>
                  </a:lnTo>
                  <a:lnTo>
                    <a:pt x="324" y="3071"/>
                  </a:lnTo>
                  <a:lnTo>
                    <a:pt x="325" y="3049"/>
                  </a:lnTo>
                  <a:lnTo>
                    <a:pt x="331" y="3027"/>
                  </a:lnTo>
                  <a:lnTo>
                    <a:pt x="842" y="1824"/>
                  </a:lnTo>
                  <a:lnTo>
                    <a:pt x="230" y="1824"/>
                  </a:lnTo>
                  <a:lnTo>
                    <a:pt x="189" y="1820"/>
                  </a:lnTo>
                  <a:lnTo>
                    <a:pt x="150" y="1810"/>
                  </a:lnTo>
                  <a:lnTo>
                    <a:pt x="114" y="1793"/>
                  </a:lnTo>
                  <a:lnTo>
                    <a:pt x="82" y="1770"/>
                  </a:lnTo>
                  <a:lnTo>
                    <a:pt x="54" y="1742"/>
                  </a:lnTo>
                  <a:lnTo>
                    <a:pt x="31" y="1710"/>
                  </a:lnTo>
                  <a:lnTo>
                    <a:pt x="15" y="1674"/>
                  </a:lnTo>
                  <a:lnTo>
                    <a:pt x="4" y="1635"/>
                  </a:lnTo>
                  <a:lnTo>
                    <a:pt x="0" y="1594"/>
                  </a:lnTo>
                  <a:lnTo>
                    <a:pt x="0" y="229"/>
                  </a:lnTo>
                  <a:lnTo>
                    <a:pt x="4" y="188"/>
                  </a:lnTo>
                  <a:lnTo>
                    <a:pt x="15" y="148"/>
                  </a:lnTo>
                  <a:lnTo>
                    <a:pt x="31" y="113"/>
                  </a:lnTo>
                  <a:lnTo>
                    <a:pt x="54" y="81"/>
                  </a:lnTo>
                  <a:lnTo>
                    <a:pt x="82" y="53"/>
                  </a:lnTo>
                  <a:lnTo>
                    <a:pt x="114" y="31"/>
                  </a:lnTo>
                  <a:lnTo>
                    <a:pt x="150" y="13"/>
                  </a:lnTo>
                  <a:lnTo>
                    <a:pt x="189" y="3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Rectangle 7">
              <a:hlinkClick r:id="rId23"/>
            </p:cNvPr>
            <p:cNvSpPr>
              <a:spLocks noChangeArrowheads="1"/>
            </p:cNvSpPr>
            <p:nvPr/>
          </p:nvSpPr>
          <p:spPr bwMode="auto">
            <a:xfrm>
              <a:off x="-190" y="232"/>
              <a:ext cx="60" cy="18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Rectangle 8"/>
            <p:cNvSpPr>
              <a:spLocks noChangeArrowheads="1"/>
            </p:cNvSpPr>
            <p:nvPr/>
          </p:nvSpPr>
          <p:spPr bwMode="auto">
            <a:xfrm>
              <a:off x="-110" y="282"/>
              <a:ext cx="61" cy="13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9"/>
            <p:cNvSpPr>
              <a:spLocks/>
            </p:cNvSpPr>
            <p:nvPr/>
          </p:nvSpPr>
          <p:spPr bwMode="auto">
            <a:xfrm>
              <a:off x="-29" y="216"/>
              <a:ext cx="60" cy="202"/>
            </a:xfrm>
            <a:custGeom>
              <a:avLst/>
              <a:gdLst>
                <a:gd name="T0" fmla="*/ 0 w 302"/>
                <a:gd name="T1" fmla="*/ 0 h 1013"/>
                <a:gd name="T2" fmla="*/ 302 w 302"/>
                <a:gd name="T3" fmla="*/ 0 h 1013"/>
                <a:gd name="T4" fmla="*/ 302 w 302"/>
                <a:gd name="T5" fmla="*/ 438 h 1013"/>
                <a:gd name="T6" fmla="*/ 105 w 302"/>
                <a:gd name="T7" fmla="*/ 299 h 1013"/>
                <a:gd name="T8" fmla="*/ 22 w 302"/>
                <a:gd name="T9" fmla="*/ 417 h 1013"/>
                <a:gd name="T10" fmla="*/ 302 w 302"/>
                <a:gd name="T11" fmla="*/ 614 h 1013"/>
                <a:gd name="T12" fmla="*/ 302 w 302"/>
                <a:gd name="T13" fmla="*/ 1013 h 1013"/>
                <a:gd name="T14" fmla="*/ 0 w 302"/>
                <a:gd name="T15" fmla="*/ 1013 h 1013"/>
                <a:gd name="T16" fmla="*/ 0 w 302"/>
                <a:gd name="T17" fmla="*/ 0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1013">
                  <a:moveTo>
                    <a:pt x="0" y="0"/>
                  </a:moveTo>
                  <a:lnTo>
                    <a:pt x="302" y="0"/>
                  </a:lnTo>
                  <a:lnTo>
                    <a:pt x="302" y="438"/>
                  </a:lnTo>
                  <a:lnTo>
                    <a:pt x="105" y="299"/>
                  </a:lnTo>
                  <a:lnTo>
                    <a:pt x="22" y="417"/>
                  </a:lnTo>
                  <a:lnTo>
                    <a:pt x="302" y="614"/>
                  </a:lnTo>
                  <a:lnTo>
                    <a:pt x="302" y="1013"/>
                  </a:lnTo>
                  <a:lnTo>
                    <a:pt x="0" y="101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10">
              <a:hlinkClick r:id="rId23"/>
            </p:cNvPr>
            <p:cNvSpPr>
              <a:spLocks/>
            </p:cNvSpPr>
            <p:nvPr/>
          </p:nvSpPr>
          <p:spPr bwMode="auto">
            <a:xfrm>
              <a:off x="277" y="129"/>
              <a:ext cx="163" cy="163"/>
            </a:xfrm>
            <a:custGeom>
              <a:avLst/>
              <a:gdLst>
                <a:gd name="T0" fmla="*/ 406 w 814"/>
                <a:gd name="T1" fmla="*/ 0 h 813"/>
                <a:gd name="T2" fmla="*/ 462 w 814"/>
                <a:gd name="T3" fmla="*/ 3 h 813"/>
                <a:gd name="T4" fmla="*/ 515 w 814"/>
                <a:gd name="T5" fmla="*/ 14 h 813"/>
                <a:gd name="T6" fmla="*/ 565 w 814"/>
                <a:gd name="T7" fmla="*/ 31 h 813"/>
                <a:gd name="T8" fmla="*/ 612 w 814"/>
                <a:gd name="T9" fmla="*/ 55 h 813"/>
                <a:gd name="T10" fmla="*/ 655 w 814"/>
                <a:gd name="T11" fmla="*/ 84 h 813"/>
                <a:gd name="T12" fmla="*/ 694 w 814"/>
                <a:gd name="T13" fmla="*/ 119 h 813"/>
                <a:gd name="T14" fmla="*/ 729 w 814"/>
                <a:gd name="T15" fmla="*/ 158 h 813"/>
                <a:gd name="T16" fmla="*/ 758 w 814"/>
                <a:gd name="T17" fmla="*/ 202 h 813"/>
                <a:gd name="T18" fmla="*/ 782 w 814"/>
                <a:gd name="T19" fmla="*/ 249 h 813"/>
                <a:gd name="T20" fmla="*/ 799 w 814"/>
                <a:gd name="T21" fmla="*/ 298 h 813"/>
                <a:gd name="T22" fmla="*/ 810 w 814"/>
                <a:gd name="T23" fmla="*/ 352 h 813"/>
                <a:gd name="T24" fmla="*/ 814 w 814"/>
                <a:gd name="T25" fmla="*/ 407 h 813"/>
                <a:gd name="T26" fmla="*/ 810 w 814"/>
                <a:gd name="T27" fmla="*/ 462 h 813"/>
                <a:gd name="T28" fmla="*/ 799 w 814"/>
                <a:gd name="T29" fmla="*/ 515 h 813"/>
                <a:gd name="T30" fmla="*/ 782 w 814"/>
                <a:gd name="T31" fmla="*/ 566 h 813"/>
                <a:gd name="T32" fmla="*/ 758 w 814"/>
                <a:gd name="T33" fmla="*/ 613 h 813"/>
                <a:gd name="T34" fmla="*/ 729 w 814"/>
                <a:gd name="T35" fmla="*/ 655 h 813"/>
                <a:gd name="T36" fmla="*/ 694 w 814"/>
                <a:gd name="T37" fmla="*/ 695 h 813"/>
                <a:gd name="T38" fmla="*/ 655 w 814"/>
                <a:gd name="T39" fmla="*/ 729 h 813"/>
                <a:gd name="T40" fmla="*/ 612 w 814"/>
                <a:gd name="T41" fmla="*/ 758 h 813"/>
                <a:gd name="T42" fmla="*/ 565 w 814"/>
                <a:gd name="T43" fmla="*/ 782 h 813"/>
                <a:gd name="T44" fmla="*/ 515 w 814"/>
                <a:gd name="T45" fmla="*/ 799 h 813"/>
                <a:gd name="T46" fmla="*/ 462 w 814"/>
                <a:gd name="T47" fmla="*/ 810 h 813"/>
                <a:gd name="T48" fmla="*/ 406 w 814"/>
                <a:gd name="T49" fmla="*/ 813 h 813"/>
                <a:gd name="T50" fmla="*/ 352 w 814"/>
                <a:gd name="T51" fmla="*/ 810 h 813"/>
                <a:gd name="T52" fmla="*/ 299 w 814"/>
                <a:gd name="T53" fmla="*/ 799 h 813"/>
                <a:gd name="T54" fmla="*/ 248 w 814"/>
                <a:gd name="T55" fmla="*/ 782 h 813"/>
                <a:gd name="T56" fmla="*/ 201 w 814"/>
                <a:gd name="T57" fmla="*/ 758 h 813"/>
                <a:gd name="T58" fmla="*/ 157 w 814"/>
                <a:gd name="T59" fmla="*/ 729 h 813"/>
                <a:gd name="T60" fmla="*/ 119 w 814"/>
                <a:gd name="T61" fmla="*/ 695 h 813"/>
                <a:gd name="T62" fmla="*/ 85 w 814"/>
                <a:gd name="T63" fmla="*/ 655 h 813"/>
                <a:gd name="T64" fmla="*/ 56 w 814"/>
                <a:gd name="T65" fmla="*/ 613 h 813"/>
                <a:gd name="T66" fmla="*/ 32 w 814"/>
                <a:gd name="T67" fmla="*/ 566 h 813"/>
                <a:gd name="T68" fmla="*/ 15 w 814"/>
                <a:gd name="T69" fmla="*/ 515 h 813"/>
                <a:gd name="T70" fmla="*/ 4 w 814"/>
                <a:gd name="T71" fmla="*/ 462 h 813"/>
                <a:gd name="T72" fmla="*/ 0 w 814"/>
                <a:gd name="T73" fmla="*/ 407 h 813"/>
                <a:gd name="T74" fmla="*/ 4 w 814"/>
                <a:gd name="T75" fmla="*/ 352 h 813"/>
                <a:gd name="T76" fmla="*/ 15 w 814"/>
                <a:gd name="T77" fmla="*/ 298 h 813"/>
                <a:gd name="T78" fmla="*/ 32 w 814"/>
                <a:gd name="T79" fmla="*/ 249 h 813"/>
                <a:gd name="T80" fmla="*/ 56 w 814"/>
                <a:gd name="T81" fmla="*/ 202 h 813"/>
                <a:gd name="T82" fmla="*/ 85 w 814"/>
                <a:gd name="T83" fmla="*/ 158 h 813"/>
                <a:gd name="T84" fmla="*/ 119 w 814"/>
                <a:gd name="T85" fmla="*/ 119 h 813"/>
                <a:gd name="T86" fmla="*/ 157 w 814"/>
                <a:gd name="T87" fmla="*/ 84 h 813"/>
                <a:gd name="T88" fmla="*/ 201 w 814"/>
                <a:gd name="T89" fmla="*/ 55 h 813"/>
                <a:gd name="T90" fmla="*/ 248 w 814"/>
                <a:gd name="T91" fmla="*/ 31 h 813"/>
                <a:gd name="T92" fmla="*/ 299 w 814"/>
                <a:gd name="T93" fmla="*/ 14 h 813"/>
                <a:gd name="T94" fmla="*/ 352 w 814"/>
                <a:gd name="T95" fmla="*/ 3 h 813"/>
                <a:gd name="T96" fmla="*/ 406 w 814"/>
                <a:gd name="T97" fmla="*/ 0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14" h="813">
                  <a:moveTo>
                    <a:pt x="406" y="0"/>
                  </a:moveTo>
                  <a:lnTo>
                    <a:pt x="462" y="3"/>
                  </a:lnTo>
                  <a:lnTo>
                    <a:pt x="515" y="14"/>
                  </a:lnTo>
                  <a:lnTo>
                    <a:pt x="565" y="31"/>
                  </a:lnTo>
                  <a:lnTo>
                    <a:pt x="612" y="55"/>
                  </a:lnTo>
                  <a:lnTo>
                    <a:pt x="655" y="84"/>
                  </a:lnTo>
                  <a:lnTo>
                    <a:pt x="694" y="119"/>
                  </a:lnTo>
                  <a:lnTo>
                    <a:pt x="729" y="158"/>
                  </a:lnTo>
                  <a:lnTo>
                    <a:pt x="758" y="202"/>
                  </a:lnTo>
                  <a:lnTo>
                    <a:pt x="782" y="249"/>
                  </a:lnTo>
                  <a:lnTo>
                    <a:pt x="799" y="298"/>
                  </a:lnTo>
                  <a:lnTo>
                    <a:pt x="810" y="352"/>
                  </a:lnTo>
                  <a:lnTo>
                    <a:pt x="814" y="407"/>
                  </a:lnTo>
                  <a:lnTo>
                    <a:pt x="810" y="462"/>
                  </a:lnTo>
                  <a:lnTo>
                    <a:pt x="799" y="515"/>
                  </a:lnTo>
                  <a:lnTo>
                    <a:pt x="782" y="566"/>
                  </a:lnTo>
                  <a:lnTo>
                    <a:pt x="758" y="613"/>
                  </a:lnTo>
                  <a:lnTo>
                    <a:pt x="729" y="655"/>
                  </a:lnTo>
                  <a:lnTo>
                    <a:pt x="694" y="695"/>
                  </a:lnTo>
                  <a:lnTo>
                    <a:pt x="655" y="729"/>
                  </a:lnTo>
                  <a:lnTo>
                    <a:pt x="612" y="758"/>
                  </a:lnTo>
                  <a:lnTo>
                    <a:pt x="565" y="782"/>
                  </a:lnTo>
                  <a:lnTo>
                    <a:pt x="515" y="799"/>
                  </a:lnTo>
                  <a:lnTo>
                    <a:pt x="462" y="810"/>
                  </a:lnTo>
                  <a:lnTo>
                    <a:pt x="406" y="813"/>
                  </a:lnTo>
                  <a:lnTo>
                    <a:pt x="352" y="810"/>
                  </a:lnTo>
                  <a:lnTo>
                    <a:pt x="299" y="799"/>
                  </a:lnTo>
                  <a:lnTo>
                    <a:pt x="248" y="782"/>
                  </a:lnTo>
                  <a:lnTo>
                    <a:pt x="201" y="758"/>
                  </a:lnTo>
                  <a:lnTo>
                    <a:pt x="157" y="729"/>
                  </a:lnTo>
                  <a:lnTo>
                    <a:pt x="119" y="695"/>
                  </a:lnTo>
                  <a:lnTo>
                    <a:pt x="85" y="655"/>
                  </a:lnTo>
                  <a:lnTo>
                    <a:pt x="56" y="613"/>
                  </a:lnTo>
                  <a:lnTo>
                    <a:pt x="32" y="566"/>
                  </a:lnTo>
                  <a:lnTo>
                    <a:pt x="15" y="515"/>
                  </a:lnTo>
                  <a:lnTo>
                    <a:pt x="4" y="462"/>
                  </a:lnTo>
                  <a:lnTo>
                    <a:pt x="0" y="407"/>
                  </a:lnTo>
                  <a:lnTo>
                    <a:pt x="4" y="352"/>
                  </a:lnTo>
                  <a:lnTo>
                    <a:pt x="15" y="298"/>
                  </a:lnTo>
                  <a:lnTo>
                    <a:pt x="32" y="249"/>
                  </a:lnTo>
                  <a:lnTo>
                    <a:pt x="56" y="202"/>
                  </a:lnTo>
                  <a:lnTo>
                    <a:pt x="85" y="158"/>
                  </a:lnTo>
                  <a:lnTo>
                    <a:pt x="119" y="119"/>
                  </a:lnTo>
                  <a:lnTo>
                    <a:pt x="157" y="84"/>
                  </a:lnTo>
                  <a:lnTo>
                    <a:pt x="201" y="55"/>
                  </a:lnTo>
                  <a:lnTo>
                    <a:pt x="248" y="31"/>
                  </a:lnTo>
                  <a:lnTo>
                    <a:pt x="299" y="14"/>
                  </a:lnTo>
                  <a:lnTo>
                    <a:pt x="352" y="3"/>
                  </a:lnTo>
                  <a:lnTo>
                    <a:pt x="4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11">
              <a:hlinkClick r:id="rId23"/>
            </p:cNvPr>
            <p:cNvSpPr>
              <a:spLocks noEditPoints="1"/>
            </p:cNvSpPr>
            <p:nvPr/>
          </p:nvSpPr>
          <p:spPr bwMode="auto">
            <a:xfrm>
              <a:off x="-13" y="287"/>
              <a:ext cx="526" cy="629"/>
            </a:xfrm>
            <a:custGeom>
              <a:avLst/>
              <a:gdLst>
                <a:gd name="T0" fmla="*/ 1858 w 2633"/>
                <a:gd name="T1" fmla="*/ 956 h 3144"/>
                <a:gd name="T2" fmla="*/ 1861 w 2633"/>
                <a:gd name="T3" fmla="*/ 165 h 3144"/>
                <a:gd name="T4" fmla="*/ 711 w 2633"/>
                <a:gd name="T5" fmla="*/ 477 h 3144"/>
                <a:gd name="T6" fmla="*/ 782 w 2633"/>
                <a:gd name="T7" fmla="*/ 428 h 3144"/>
                <a:gd name="T8" fmla="*/ 869 w 2633"/>
                <a:gd name="T9" fmla="*/ 426 h 3144"/>
                <a:gd name="T10" fmla="*/ 985 w 2633"/>
                <a:gd name="T11" fmla="*/ 470 h 3144"/>
                <a:gd name="T12" fmla="*/ 1095 w 2633"/>
                <a:gd name="T13" fmla="*/ 483 h 3144"/>
                <a:gd name="T14" fmla="*/ 1198 w 2633"/>
                <a:gd name="T15" fmla="*/ 449 h 3144"/>
                <a:gd name="T16" fmla="*/ 1308 w 2633"/>
                <a:gd name="T17" fmla="*/ 373 h 3144"/>
                <a:gd name="T18" fmla="*/ 1443 w 2633"/>
                <a:gd name="T19" fmla="*/ 251 h 3144"/>
                <a:gd name="T20" fmla="*/ 1587 w 2633"/>
                <a:gd name="T21" fmla="*/ 124 h 3144"/>
                <a:gd name="T22" fmla="*/ 1708 w 2633"/>
                <a:gd name="T23" fmla="*/ 62 h 3144"/>
                <a:gd name="T24" fmla="*/ 1859 w 2633"/>
                <a:gd name="T25" fmla="*/ 149 h 3144"/>
                <a:gd name="T26" fmla="*/ 2062 w 2633"/>
                <a:gd name="T27" fmla="*/ 85 h 3144"/>
                <a:gd name="T28" fmla="*/ 2169 w 2633"/>
                <a:gd name="T29" fmla="*/ 147 h 3144"/>
                <a:gd name="T30" fmla="*/ 2279 w 2633"/>
                <a:gd name="T31" fmla="*/ 228 h 3144"/>
                <a:gd name="T32" fmla="*/ 2382 w 2633"/>
                <a:gd name="T33" fmla="*/ 326 h 3144"/>
                <a:gd name="T34" fmla="*/ 2471 w 2633"/>
                <a:gd name="T35" fmla="*/ 447 h 3144"/>
                <a:gd name="T36" fmla="*/ 2545 w 2633"/>
                <a:gd name="T37" fmla="*/ 597 h 3144"/>
                <a:gd name="T38" fmla="*/ 2599 w 2633"/>
                <a:gd name="T39" fmla="*/ 780 h 3144"/>
                <a:gd name="T40" fmla="*/ 2628 w 2633"/>
                <a:gd name="T41" fmla="*/ 1005 h 3144"/>
                <a:gd name="T42" fmla="*/ 2631 w 2633"/>
                <a:gd name="T43" fmla="*/ 1274 h 3144"/>
                <a:gd name="T44" fmla="*/ 2608 w 2633"/>
                <a:gd name="T45" fmla="*/ 1433 h 3144"/>
                <a:gd name="T46" fmla="*/ 2551 w 2633"/>
                <a:gd name="T47" fmla="*/ 1496 h 3144"/>
                <a:gd name="T48" fmla="*/ 2466 w 2633"/>
                <a:gd name="T49" fmla="*/ 1522 h 3144"/>
                <a:gd name="T50" fmla="*/ 2394 w 2633"/>
                <a:gd name="T51" fmla="*/ 1503 h 3144"/>
                <a:gd name="T52" fmla="*/ 2328 w 2633"/>
                <a:gd name="T53" fmla="*/ 1440 h 3144"/>
                <a:gd name="T54" fmla="*/ 2309 w 2633"/>
                <a:gd name="T55" fmla="*/ 1351 h 3144"/>
                <a:gd name="T56" fmla="*/ 2316 w 2633"/>
                <a:gd name="T57" fmla="*/ 1101 h 3144"/>
                <a:gd name="T58" fmla="*/ 2299 w 2633"/>
                <a:gd name="T59" fmla="*/ 901 h 3144"/>
                <a:gd name="T60" fmla="*/ 2276 w 2633"/>
                <a:gd name="T61" fmla="*/ 1300 h 3144"/>
                <a:gd name="T62" fmla="*/ 2253 w 2633"/>
                <a:gd name="T63" fmla="*/ 1418 h 3144"/>
                <a:gd name="T64" fmla="*/ 2234 w 2633"/>
                <a:gd name="T65" fmla="*/ 2991 h 3144"/>
                <a:gd name="T66" fmla="*/ 2194 w 2633"/>
                <a:gd name="T67" fmla="*/ 3078 h 3144"/>
                <a:gd name="T68" fmla="*/ 2116 w 2633"/>
                <a:gd name="T69" fmla="*/ 3132 h 3144"/>
                <a:gd name="T70" fmla="*/ 2018 w 2633"/>
                <a:gd name="T71" fmla="*/ 3140 h 3144"/>
                <a:gd name="T72" fmla="*/ 1931 w 2633"/>
                <a:gd name="T73" fmla="*/ 3101 h 3144"/>
                <a:gd name="T74" fmla="*/ 1876 w 2633"/>
                <a:gd name="T75" fmla="*/ 3022 h 3144"/>
                <a:gd name="T76" fmla="*/ 1864 w 2633"/>
                <a:gd name="T77" fmla="*/ 1659 h 3144"/>
                <a:gd name="T78" fmla="*/ 1838 w 2633"/>
                <a:gd name="T79" fmla="*/ 2958 h 3144"/>
                <a:gd name="T80" fmla="*/ 1812 w 2633"/>
                <a:gd name="T81" fmla="*/ 3051 h 3144"/>
                <a:gd name="T82" fmla="*/ 1744 w 2633"/>
                <a:gd name="T83" fmla="*/ 3119 h 3144"/>
                <a:gd name="T84" fmla="*/ 1650 w 2633"/>
                <a:gd name="T85" fmla="*/ 3144 h 3144"/>
                <a:gd name="T86" fmla="*/ 1556 w 2633"/>
                <a:gd name="T87" fmla="*/ 3119 h 3144"/>
                <a:gd name="T88" fmla="*/ 1489 w 2633"/>
                <a:gd name="T89" fmla="*/ 3051 h 3144"/>
                <a:gd name="T90" fmla="*/ 1464 w 2633"/>
                <a:gd name="T91" fmla="*/ 2958 h 3144"/>
                <a:gd name="T92" fmla="*/ 1453 w 2633"/>
                <a:gd name="T93" fmla="*/ 1381 h 3144"/>
                <a:gd name="T94" fmla="*/ 1443 w 2633"/>
                <a:gd name="T95" fmla="*/ 667 h 3144"/>
                <a:gd name="T96" fmla="*/ 1316 w 2633"/>
                <a:gd name="T97" fmla="*/ 743 h 3144"/>
                <a:gd name="T98" fmla="*/ 1176 w 2633"/>
                <a:gd name="T99" fmla="*/ 789 h 3144"/>
                <a:gd name="T100" fmla="*/ 1027 w 2633"/>
                <a:gd name="T101" fmla="*/ 797 h 3144"/>
                <a:gd name="T102" fmla="*/ 875 w 2633"/>
                <a:gd name="T103" fmla="*/ 766 h 3144"/>
                <a:gd name="T104" fmla="*/ 739 w 2633"/>
                <a:gd name="T105" fmla="*/ 707 h 3144"/>
                <a:gd name="T106" fmla="*/ 685 w 2633"/>
                <a:gd name="T107" fmla="*/ 640 h 3144"/>
                <a:gd name="T108" fmla="*/ 674 w 2633"/>
                <a:gd name="T109" fmla="*/ 555 h 3144"/>
                <a:gd name="T110" fmla="*/ 32 w 2633"/>
                <a:gd name="T111" fmla="*/ 0 h 3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33" h="3144">
                  <a:moveTo>
                    <a:pt x="1858" y="165"/>
                  </a:moveTo>
                  <a:lnTo>
                    <a:pt x="1760" y="821"/>
                  </a:lnTo>
                  <a:lnTo>
                    <a:pt x="1858" y="956"/>
                  </a:lnTo>
                  <a:lnTo>
                    <a:pt x="1861" y="956"/>
                  </a:lnTo>
                  <a:lnTo>
                    <a:pt x="1958" y="821"/>
                  </a:lnTo>
                  <a:lnTo>
                    <a:pt x="1861" y="165"/>
                  </a:lnTo>
                  <a:lnTo>
                    <a:pt x="1858" y="165"/>
                  </a:lnTo>
                  <a:close/>
                  <a:moveTo>
                    <a:pt x="32" y="0"/>
                  </a:moveTo>
                  <a:lnTo>
                    <a:pt x="711" y="477"/>
                  </a:lnTo>
                  <a:lnTo>
                    <a:pt x="732" y="456"/>
                  </a:lnTo>
                  <a:lnTo>
                    <a:pt x="757" y="441"/>
                  </a:lnTo>
                  <a:lnTo>
                    <a:pt x="782" y="428"/>
                  </a:lnTo>
                  <a:lnTo>
                    <a:pt x="811" y="422"/>
                  </a:lnTo>
                  <a:lnTo>
                    <a:pt x="840" y="421"/>
                  </a:lnTo>
                  <a:lnTo>
                    <a:pt x="869" y="426"/>
                  </a:lnTo>
                  <a:lnTo>
                    <a:pt x="898" y="436"/>
                  </a:lnTo>
                  <a:lnTo>
                    <a:pt x="943" y="455"/>
                  </a:lnTo>
                  <a:lnTo>
                    <a:pt x="985" y="470"/>
                  </a:lnTo>
                  <a:lnTo>
                    <a:pt x="1024" y="479"/>
                  </a:lnTo>
                  <a:lnTo>
                    <a:pt x="1060" y="483"/>
                  </a:lnTo>
                  <a:lnTo>
                    <a:pt x="1095" y="483"/>
                  </a:lnTo>
                  <a:lnTo>
                    <a:pt x="1130" y="477"/>
                  </a:lnTo>
                  <a:lnTo>
                    <a:pt x="1164" y="466"/>
                  </a:lnTo>
                  <a:lnTo>
                    <a:pt x="1198" y="449"/>
                  </a:lnTo>
                  <a:lnTo>
                    <a:pt x="1233" y="428"/>
                  </a:lnTo>
                  <a:lnTo>
                    <a:pt x="1269" y="403"/>
                  </a:lnTo>
                  <a:lnTo>
                    <a:pt x="1308" y="373"/>
                  </a:lnTo>
                  <a:lnTo>
                    <a:pt x="1349" y="337"/>
                  </a:lnTo>
                  <a:lnTo>
                    <a:pt x="1395" y="297"/>
                  </a:lnTo>
                  <a:lnTo>
                    <a:pt x="1443" y="251"/>
                  </a:lnTo>
                  <a:lnTo>
                    <a:pt x="1503" y="196"/>
                  </a:lnTo>
                  <a:lnTo>
                    <a:pt x="1567" y="140"/>
                  </a:lnTo>
                  <a:lnTo>
                    <a:pt x="1587" y="124"/>
                  </a:lnTo>
                  <a:lnTo>
                    <a:pt x="1609" y="113"/>
                  </a:lnTo>
                  <a:lnTo>
                    <a:pt x="1657" y="85"/>
                  </a:lnTo>
                  <a:lnTo>
                    <a:pt x="1708" y="62"/>
                  </a:lnTo>
                  <a:lnTo>
                    <a:pt x="1760" y="46"/>
                  </a:lnTo>
                  <a:lnTo>
                    <a:pt x="1761" y="46"/>
                  </a:lnTo>
                  <a:lnTo>
                    <a:pt x="1859" y="149"/>
                  </a:lnTo>
                  <a:lnTo>
                    <a:pt x="1961" y="48"/>
                  </a:lnTo>
                  <a:lnTo>
                    <a:pt x="2013" y="63"/>
                  </a:lnTo>
                  <a:lnTo>
                    <a:pt x="2062" y="85"/>
                  </a:lnTo>
                  <a:lnTo>
                    <a:pt x="2110" y="113"/>
                  </a:lnTo>
                  <a:lnTo>
                    <a:pt x="2130" y="123"/>
                  </a:lnTo>
                  <a:lnTo>
                    <a:pt x="2169" y="147"/>
                  </a:lnTo>
                  <a:lnTo>
                    <a:pt x="2206" y="172"/>
                  </a:lnTo>
                  <a:lnTo>
                    <a:pt x="2243" y="199"/>
                  </a:lnTo>
                  <a:lnTo>
                    <a:pt x="2279" y="228"/>
                  </a:lnTo>
                  <a:lnTo>
                    <a:pt x="2314" y="258"/>
                  </a:lnTo>
                  <a:lnTo>
                    <a:pt x="2349" y="291"/>
                  </a:lnTo>
                  <a:lnTo>
                    <a:pt x="2382" y="326"/>
                  </a:lnTo>
                  <a:lnTo>
                    <a:pt x="2413" y="363"/>
                  </a:lnTo>
                  <a:lnTo>
                    <a:pt x="2443" y="404"/>
                  </a:lnTo>
                  <a:lnTo>
                    <a:pt x="2471" y="447"/>
                  </a:lnTo>
                  <a:lnTo>
                    <a:pt x="2498" y="494"/>
                  </a:lnTo>
                  <a:lnTo>
                    <a:pt x="2523" y="543"/>
                  </a:lnTo>
                  <a:lnTo>
                    <a:pt x="2545" y="597"/>
                  </a:lnTo>
                  <a:lnTo>
                    <a:pt x="2565" y="655"/>
                  </a:lnTo>
                  <a:lnTo>
                    <a:pt x="2584" y="715"/>
                  </a:lnTo>
                  <a:lnTo>
                    <a:pt x="2599" y="780"/>
                  </a:lnTo>
                  <a:lnTo>
                    <a:pt x="2611" y="850"/>
                  </a:lnTo>
                  <a:lnTo>
                    <a:pt x="2621" y="925"/>
                  </a:lnTo>
                  <a:lnTo>
                    <a:pt x="2628" y="1005"/>
                  </a:lnTo>
                  <a:lnTo>
                    <a:pt x="2632" y="1089"/>
                  </a:lnTo>
                  <a:lnTo>
                    <a:pt x="2633" y="1179"/>
                  </a:lnTo>
                  <a:lnTo>
                    <a:pt x="2631" y="1274"/>
                  </a:lnTo>
                  <a:lnTo>
                    <a:pt x="2623" y="1375"/>
                  </a:lnTo>
                  <a:lnTo>
                    <a:pt x="2619" y="1405"/>
                  </a:lnTo>
                  <a:lnTo>
                    <a:pt x="2608" y="1433"/>
                  </a:lnTo>
                  <a:lnTo>
                    <a:pt x="2593" y="1457"/>
                  </a:lnTo>
                  <a:lnTo>
                    <a:pt x="2574" y="1479"/>
                  </a:lnTo>
                  <a:lnTo>
                    <a:pt x="2551" y="1496"/>
                  </a:lnTo>
                  <a:lnTo>
                    <a:pt x="2524" y="1509"/>
                  </a:lnTo>
                  <a:lnTo>
                    <a:pt x="2497" y="1518"/>
                  </a:lnTo>
                  <a:lnTo>
                    <a:pt x="2466" y="1522"/>
                  </a:lnTo>
                  <a:lnTo>
                    <a:pt x="2454" y="1520"/>
                  </a:lnTo>
                  <a:lnTo>
                    <a:pt x="2423" y="1514"/>
                  </a:lnTo>
                  <a:lnTo>
                    <a:pt x="2394" y="1503"/>
                  </a:lnTo>
                  <a:lnTo>
                    <a:pt x="2368" y="1486"/>
                  </a:lnTo>
                  <a:lnTo>
                    <a:pt x="2347" y="1466"/>
                  </a:lnTo>
                  <a:lnTo>
                    <a:pt x="2328" y="1440"/>
                  </a:lnTo>
                  <a:lnTo>
                    <a:pt x="2316" y="1413"/>
                  </a:lnTo>
                  <a:lnTo>
                    <a:pt x="2309" y="1382"/>
                  </a:lnTo>
                  <a:lnTo>
                    <a:pt x="2309" y="1351"/>
                  </a:lnTo>
                  <a:lnTo>
                    <a:pt x="2314" y="1262"/>
                  </a:lnTo>
                  <a:lnTo>
                    <a:pt x="2318" y="1178"/>
                  </a:lnTo>
                  <a:lnTo>
                    <a:pt x="2316" y="1101"/>
                  </a:lnTo>
                  <a:lnTo>
                    <a:pt x="2314" y="1029"/>
                  </a:lnTo>
                  <a:lnTo>
                    <a:pt x="2308" y="963"/>
                  </a:lnTo>
                  <a:lnTo>
                    <a:pt x="2299" y="901"/>
                  </a:lnTo>
                  <a:lnTo>
                    <a:pt x="2290" y="844"/>
                  </a:lnTo>
                  <a:lnTo>
                    <a:pt x="2276" y="792"/>
                  </a:lnTo>
                  <a:lnTo>
                    <a:pt x="2276" y="1300"/>
                  </a:lnTo>
                  <a:lnTo>
                    <a:pt x="2274" y="1341"/>
                  </a:lnTo>
                  <a:lnTo>
                    <a:pt x="2267" y="1380"/>
                  </a:lnTo>
                  <a:lnTo>
                    <a:pt x="2253" y="1418"/>
                  </a:lnTo>
                  <a:lnTo>
                    <a:pt x="2238" y="1453"/>
                  </a:lnTo>
                  <a:lnTo>
                    <a:pt x="2238" y="2958"/>
                  </a:lnTo>
                  <a:lnTo>
                    <a:pt x="2234" y="2991"/>
                  </a:lnTo>
                  <a:lnTo>
                    <a:pt x="2226" y="3022"/>
                  </a:lnTo>
                  <a:lnTo>
                    <a:pt x="2212" y="3051"/>
                  </a:lnTo>
                  <a:lnTo>
                    <a:pt x="2194" y="3078"/>
                  </a:lnTo>
                  <a:lnTo>
                    <a:pt x="2171" y="3101"/>
                  </a:lnTo>
                  <a:lnTo>
                    <a:pt x="2145" y="3119"/>
                  </a:lnTo>
                  <a:lnTo>
                    <a:pt x="2116" y="3132"/>
                  </a:lnTo>
                  <a:lnTo>
                    <a:pt x="2084" y="3140"/>
                  </a:lnTo>
                  <a:lnTo>
                    <a:pt x="2050" y="3144"/>
                  </a:lnTo>
                  <a:lnTo>
                    <a:pt x="2018" y="3140"/>
                  </a:lnTo>
                  <a:lnTo>
                    <a:pt x="1985" y="3132"/>
                  </a:lnTo>
                  <a:lnTo>
                    <a:pt x="1956" y="3119"/>
                  </a:lnTo>
                  <a:lnTo>
                    <a:pt x="1931" y="3101"/>
                  </a:lnTo>
                  <a:lnTo>
                    <a:pt x="1908" y="3078"/>
                  </a:lnTo>
                  <a:lnTo>
                    <a:pt x="1890" y="3051"/>
                  </a:lnTo>
                  <a:lnTo>
                    <a:pt x="1876" y="3022"/>
                  </a:lnTo>
                  <a:lnTo>
                    <a:pt x="1867" y="2991"/>
                  </a:lnTo>
                  <a:lnTo>
                    <a:pt x="1864" y="2958"/>
                  </a:lnTo>
                  <a:lnTo>
                    <a:pt x="1864" y="1659"/>
                  </a:lnTo>
                  <a:lnTo>
                    <a:pt x="1859" y="1659"/>
                  </a:lnTo>
                  <a:lnTo>
                    <a:pt x="1838" y="1658"/>
                  </a:lnTo>
                  <a:lnTo>
                    <a:pt x="1838" y="2958"/>
                  </a:lnTo>
                  <a:lnTo>
                    <a:pt x="1834" y="2991"/>
                  </a:lnTo>
                  <a:lnTo>
                    <a:pt x="1825" y="3022"/>
                  </a:lnTo>
                  <a:lnTo>
                    <a:pt x="1812" y="3051"/>
                  </a:lnTo>
                  <a:lnTo>
                    <a:pt x="1794" y="3078"/>
                  </a:lnTo>
                  <a:lnTo>
                    <a:pt x="1771" y="3101"/>
                  </a:lnTo>
                  <a:lnTo>
                    <a:pt x="1744" y="3119"/>
                  </a:lnTo>
                  <a:lnTo>
                    <a:pt x="1715" y="3132"/>
                  </a:lnTo>
                  <a:lnTo>
                    <a:pt x="1684" y="3140"/>
                  </a:lnTo>
                  <a:lnTo>
                    <a:pt x="1650" y="3144"/>
                  </a:lnTo>
                  <a:lnTo>
                    <a:pt x="1618" y="3140"/>
                  </a:lnTo>
                  <a:lnTo>
                    <a:pt x="1585" y="3132"/>
                  </a:lnTo>
                  <a:lnTo>
                    <a:pt x="1556" y="3119"/>
                  </a:lnTo>
                  <a:lnTo>
                    <a:pt x="1530" y="3101"/>
                  </a:lnTo>
                  <a:lnTo>
                    <a:pt x="1507" y="3078"/>
                  </a:lnTo>
                  <a:lnTo>
                    <a:pt x="1489" y="3051"/>
                  </a:lnTo>
                  <a:lnTo>
                    <a:pt x="1476" y="3022"/>
                  </a:lnTo>
                  <a:lnTo>
                    <a:pt x="1466" y="2991"/>
                  </a:lnTo>
                  <a:lnTo>
                    <a:pt x="1464" y="2958"/>
                  </a:lnTo>
                  <a:lnTo>
                    <a:pt x="1464" y="1444"/>
                  </a:lnTo>
                  <a:lnTo>
                    <a:pt x="1465" y="1419"/>
                  </a:lnTo>
                  <a:lnTo>
                    <a:pt x="1453" y="1381"/>
                  </a:lnTo>
                  <a:lnTo>
                    <a:pt x="1446" y="1341"/>
                  </a:lnTo>
                  <a:lnTo>
                    <a:pt x="1443" y="1300"/>
                  </a:lnTo>
                  <a:lnTo>
                    <a:pt x="1443" y="667"/>
                  </a:lnTo>
                  <a:lnTo>
                    <a:pt x="1402" y="694"/>
                  </a:lnTo>
                  <a:lnTo>
                    <a:pt x="1360" y="720"/>
                  </a:lnTo>
                  <a:lnTo>
                    <a:pt x="1316" y="743"/>
                  </a:lnTo>
                  <a:lnTo>
                    <a:pt x="1272" y="762"/>
                  </a:lnTo>
                  <a:lnTo>
                    <a:pt x="1226" y="778"/>
                  </a:lnTo>
                  <a:lnTo>
                    <a:pt x="1176" y="789"/>
                  </a:lnTo>
                  <a:lnTo>
                    <a:pt x="1127" y="797"/>
                  </a:lnTo>
                  <a:lnTo>
                    <a:pt x="1073" y="800"/>
                  </a:lnTo>
                  <a:lnTo>
                    <a:pt x="1027" y="797"/>
                  </a:lnTo>
                  <a:lnTo>
                    <a:pt x="978" y="791"/>
                  </a:lnTo>
                  <a:lnTo>
                    <a:pt x="928" y="782"/>
                  </a:lnTo>
                  <a:lnTo>
                    <a:pt x="875" y="766"/>
                  </a:lnTo>
                  <a:lnTo>
                    <a:pt x="821" y="746"/>
                  </a:lnTo>
                  <a:lnTo>
                    <a:pt x="764" y="722"/>
                  </a:lnTo>
                  <a:lnTo>
                    <a:pt x="739" y="707"/>
                  </a:lnTo>
                  <a:lnTo>
                    <a:pt x="716" y="687"/>
                  </a:lnTo>
                  <a:lnTo>
                    <a:pt x="699" y="665"/>
                  </a:lnTo>
                  <a:lnTo>
                    <a:pt x="685" y="640"/>
                  </a:lnTo>
                  <a:lnTo>
                    <a:pt x="677" y="612"/>
                  </a:lnTo>
                  <a:lnTo>
                    <a:pt x="673" y="584"/>
                  </a:lnTo>
                  <a:lnTo>
                    <a:pt x="674" y="555"/>
                  </a:lnTo>
                  <a:lnTo>
                    <a:pt x="682" y="526"/>
                  </a:lnTo>
                  <a:lnTo>
                    <a:pt x="0" y="48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1011436" y="3645354"/>
            <a:ext cx="1740400" cy="1020580"/>
            <a:chOff x="1011436" y="3645354"/>
            <a:chExt cx="1740400" cy="1020580"/>
          </a:xfrm>
        </p:grpSpPr>
        <p:sp>
          <p:nvSpPr>
            <p:cNvPr id="110" name="TextBox 109"/>
            <p:cNvSpPr txBox="1"/>
            <p:nvPr/>
          </p:nvSpPr>
          <p:spPr>
            <a:xfrm>
              <a:off x="1011436" y="4358157"/>
              <a:ext cx="16845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kern="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Freezing</a:t>
              </a:r>
              <a:endParaRPr lang="en-US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4" name="Freeform 49">
              <a:hlinkClick r:id="rId4" action="ppaction://hlinksldjump"/>
            </p:cNvPr>
            <p:cNvSpPr>
              <a:spLocks noEditPoints="1"/>
            </p:cNvSpPr>
            <p:nvPr/>
          </p:nvSpPr>
          <p:spPr bwMode="auto">
            <a:xfrm>
              <a:off x="1946586" y="3645354"/>
              <a:ext cx="805250" cy="695231"/>
            </a:xfrm>
            <a:custGeom>
              <a:avLst/>
              <a:gdLst>
                <a:gd name="T0" fmla="*/ 2959 w 3962"/>
                <a:gd name="T1" fmla="*/ 2546 h 3963"/>
                <a:gd name="T2" fmla="*/ 3397 w 3962"/>
                <a:gd name="T3" fmla="*/ 2984 h 3963"/>
                <a:gd name="T4" fmla="*/ 3464 w 3962"/>
                <a:gd name="T5" fmla="*/ 3124 h 3963"/>
                <a:gd name="T6" fmla="*/ 3343 w 3962"/>
                <a:gd name="T7" fmla="*/ 3219 h 3963"/>
                <a:gd name="T8" fmla="*/ 2736 w 3962"/>
                <a:gd name="T9" fmla="*/ 3150 h 3963"/>
                <a:gd name="T10" fmla="*/ 2752 w 3962"/>
                <a:gd name="T11" fmla="*/ 2523 h 3963"/>
                <a:gd name="T12" fmla="*/ 2896 w 3962"/>
                <a:gd name="T13" fmla="*/ 2232 h 3963"/>
                <a:gd name="T14" fmla="*/ 2500 w 3962"/>
                <a:gd name="T15" fmla="*/ 2399 h 3963"/>
                <a:gd name="T16" fmla="*/ 2262 w 3962"/>
                <a:gd name="T17" fmla="*/ 2752 h 3963"/>
                <a:gd name="T18" fmla="*/ 2262 w 3962"/>
                <a:gd name="T19" fmla="*/ 3193 h 3963"/>
                <a:gd name="T20" fmla="*/ 2500 w 3962"/>
                <a:gd name="T21" fmla="*/ 3544 h 3963"/>
                <a:gd name="T22" fmla="*/ 2896 w 3962"/>
                <a:gd name="T23" fmla="*/ 3711 h 3963"/>
                <a:gd name="T24" fmla="*/ 3325 w 3962"/>
                <a:gd name="T25" fmla="*/ 3625 h 3963"/>
                <a:gd name="T26" fmla="*/ 3625 w 3962"/>
                <a:gd name="T27" fmla="*/ 3325 h 3963"/>
                <a:gd name="T28" fmla="*/ 3711 w 3962"/>
                <a:gd name="T29" fmla="*/ 2896 h 3963"/>
                <a:gd name="T30" fmla="*/ 3544 w 3962"/>
                <a:gd name="T31" fmla="*/ 2500 h 3963"/>
                <a:gd name="T32" fmla="*/ 3193 w 3962"/>
                <a:gd name="T33" fmla="*/ 2262 h 3963"/>
                <a:gd name="T34" fmla="*/ 1734 w 3962"/>
                <a:gd name="T35" fmla="*/ 2724 h 3963"/>
                <a:gd name="T36" fmla="*/ 495 w 3962"/>
                <a:gd name="T37" fmla="*/ 2724 h 3963"/>
                <a:gd name="T38" fmla="*/ 3300 w 3962"/>
                <a:gd name="T39" fmla="*/ 2037 h 3963"/>
                <a:gd name="T40" fmla="*/ 3700 w 3962"/>
                <a:gd name="T41" fmla="*/ 2300 h 3963"/>
                <a:gd name="T42" fmla="*/ 3930 w 3962"/>
                <a:gd name="T43" fmla="*/ 2722 h 3963"/>
                <a:gd name="T44" fmla="*/ 3930 w 3962"/>
                <a:gd name="T45" fmla="*/ 3222 h 3963"/>
                <a:gd name="T46" fmla="*/ 3700 w 3962"/>
                <a:gd name="T47" fmla="*/ 3643 h 3963"/>
                <a:gd name="T48" fmla="*/ 3300 w 3962"/>
                <a:gd name="T49" fmla="*/ 3907 h 3963"/>
                <a:gd name="T50" fmla="*/ 2802 w 3962"/>
                <a:gd name="T51" fmla="*/ 3948 h 3963"/>
                <a:gd name="T52" fmla="*/ 2361 w 3962"/>
                <a:gd name="T53" fmla="*/ 3752 h 3963"/>
                <a:gd name="T54" fmla="*/ 2067 w 3962"/>
                <a:gd name="T55" fmla="*/ 3376 h 3963"/>
                <a:gd name="T56" fmla="*/ 1984 w 3962"/>
                <a:gd name="T57" fmla="*/ 2887 h 3963"/>
                <a:gd name="T58" fmla="*/ 2144 w 3962"/>
                <a:gd name="T59" fmla="*/ 2426 h 3963"/>
                <a:gd name="T60" fmla="*/ 2495 w 3962"/>
                <a:gd name="T61" fmla="*/ 2103 h 3963"/>
                <a:gd name="T62" fmla="*/ 2972 w 3962"/>
                <a:gd name="T63" fmla="*/ 1982 h 3963"/>
                <a:gd name="T64" fmla="*/ 1238 w 3962"/>
                <a:gd name="T65" fmla="*/ 1486 h 3963"/>
                <a:gd name="T66" fmla="*/ 990 w 3962"/>
                <a:gd name="T67" fmla="*/ 1486 h 3963"/>
                <a:gd name="T68" fmla="*/ 371 w 3962"/>
                <a:gd name="T69" fmla="*/ 619 h 3963"/>
                <a:gd name="T70" fmla="*/ 473 w 3962"/>
                <a:gd name="T71" fmla="*/ 819 h 3963"/>
                <a:gd name="T72" fmla="*/ 697 w 3962"/>
                <a:gd name="T73" fmla="*/ 854 h 3963"/>
                <a:gd name="T74" fmla="*/ 854 w 3962"/>
                <a:gd name="T75" fmla="*/ 697 h 3963"/>
                <a:gd name="T76" fmla="*/ 2355 w 3962"/>
                <a:gd name="T77" fmla="*/ 659 h 3963"/>
                <a:gd name="T78" fmla="*/ 2487 w 3962"/>
                <a:gd name="T79" fmla="*/ 839 h 3963"/>
                <a:gd name="T80" fmla="*/ 2714 w 3962"/>
                <a:gd name="T81" fmla="*/ 839 h 3963"/>
                <a:gd name="T82" fmla="*/ 2844 w 3962"/>
                <a:gd name="T83" fmla="*/ 659 h 3963"/>
                <a:gd name="T84" fmla="*/ 3074 w 3962"/>
                <a:gd name="T85" fmla="*/ 526 h 3963"/>
                <a:gd name="T86" fmla="*/ 3215 w 3962"/>
                <a:gd name="T87" fmla="*/ 724 h 3963"/>
                <a:gd name="T88" fmla="*/ 248 w 3962"/>
                <a:gd name="T89" fmla="*/ 2947 h 3963"/>
                <a:gd name="T90" fmla="*/ 268 w 3962"/>
                <a:gd name="T91" fmla="*/ 3219 h 3963"/>
                <a:gd name="T92" fmla="*/ 52 w 3962"/>
                <a:gd name="T93" fmla="*/ 3108 h 3963"/>
                <a:gd name="T94" fmla="*/ 3 w 3962"/>
                <a:gd name="T95" fmla="*/ 724 h 3963"/>
                <a:gd name="T96" fmla="*/ 144 w 3962"/>
                <a:gd name="T97" fmla="*/ 526 h 3963"/>
                <a:gd name="T98" fmla="*/ 2654 w 3962"/>
                <a:gd name="T99" fmla="*/ 13 h 3963"/>
                <a:gd name="T100" fmla="*/ 2724 w 3962"/>
                <a:gd name="T101" fmla="*/ 619 h 3963"/>
                <a:gd name="T102" fmla="*/ 2629 w 3962"/>
                <a:gd name="T103" fmla="*/ 739 h 3963"/>
                <a:gd name="T104" fmla="*/ 2489 w 3962"/>
                <a:gd name="T105" fmla="*/ 673 h 3963"/>
                <a:gd name="T106" fmla="*/ 2503 w 3962"/>
                <a:gd name="T107" fmla="*/ 47 h 3963"/>
                <a:gd name="T108" fmla="*/ 647 w 3962"/>
                <a:gd name="T109" fmla="*/ 3 h 3963"/>
                <a:gd name="T110" fmla="*/ 743 w 3962"/>
                <a:gd name="T111" fmla="*/ 124 h 3963"/>
                <a:gd name="T112" fmla="*/ 673 w 3962"/>
                <a:gd name="T113" fmla="*/ 730 h 3963"/>
                <a:gd name="T114" fmla="*/ 523 w 3962"/>
                <a:gd name="T115" fmla="*/ 696 h 3963"/>
                <a:gd name="T116" fmla="*/ 508 w 3962"/>
                <a:gd name="T117" fmla="*/ 69 h 3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62" h="3963">
                  <a:moveTo>
                    <a:pt x="2848" y="2477"/>
                  </a:moveTo>
                  <a:lnTo>
                    <a:pt x="2876" y="2479"/>
                  </a:lnTo>
                  <a:lnTo>
                    <a:pt x="2902" y="2489"/>
                  </a:lnTo>
                  <a:lnTo>
                    <a:pt x="2925" y="2503"/>
                  </a:lnTo>
                  <a:lnTo>
                    <a:pt x="2944" y="2523"/>
                  </a:lnTo>
                  <a:lnTo>
                    <a:pt x="2959" y="2546"/>
                  </a:lnTo>
                  <a:lnTo>
                    <a:pt x="2968" y="2572"/>
                  </a:lnTo>
                  <a:lnTo>
                    <a:pt x="2972" y="2600"/>
                  </a:lnTo>
                  <a:lnTo>
                    <a:pt x="2972" y="2972"/>
                  </a:lnTo>
                  <a:lnTo>
                    <a:pt x="3343" y="2972"/>
                  </a:lnTo>
                  <a:lnTo>
                    <a:pt x="3371" y="2975"/>
                  </a:lnTo>
                  <a:lnTo>
                    <a:pt x="3397" y="2984"/>
                  </a:lnTo>
                  <a:lnTo>
                    <a:pt x="3420" y="2999"/>
                  </a:lnTo>
                  <a:lnTo>
                    <a:pt x="3440" y="3018"/>
                  </a:lnTo>
                  <a:lnTo>
                    <a:pt x="3454" y="3041"/>
                  </a:lnTo>
                  <a:lnTo>
                    <a:pt x="3464" y="3067"/>
                  </a:lnTo>
                  <a:lnTo>
                    <a:pt x="3467" y="3096"/>
                  </a:lnTo>
                  <a:lnTo>
                    <a:pt x="3464" y="3124"/>
                  </a:lnTo>
                  <a:lnTo>
                    <a:pt x="3454" y="3150"/>
                  </a:lnTo>
                  <a:lnTo>
                    <a:pt x="3440" y="3173"/>
                  </a:lnTo>
                  <a:lnTo>
                    <a:pt x="3420" y="3193"/>
                  </a:lnTo>
                  <a:lnTo>
                    <a:pt x="3397" y="3207"/>
                  </a:lnTo>
                  <a:lnTo>
                    <a:pt x="3371" y="3217"/>
                  </a:lnTo>
                  <a:lnTo>
                    <a:pt x="3343" y="3219"/>
                  </a:lnTo>
                  <a:lnTo>
                    <a:pt x="2848" y="3219"/>
                  </a:lnTo>
                  <a:lnTo>
                    <a:pt x="2819" y="3217"/>
                  </a:lnTo>
                  <a:lnTo>
                    <a:pt x="2794" y="3207"/>
                  </a:lnTo>
                  <a:lnTo>
                    <a:pt x="2771" y="3193"/>
                  </a:lnTo>
                  <a:lnTo>
                    <a:pt x="2752" y="3173"/>
                  </a:lnTo>
                  <a:lnTo>
                    <a:pt x="2736" y="3150"/>
                  </a:lnTo>
                  <a:lnTo>
                    <a:pt x="2727" y="3124"/>
                  </a:lnTo>
                  <a:lnTo>
                    <a:pt x="2724" y="3096"/>
                  </a:lnTo>
                  <a:lnTo>
                    <a:pt x="2724" y="2600"/>
                  </a:lnTo>
                  <a:lnTo>
                    <a:pt x="2727" y="2572"/>
                  </a:lnTo>
                  <a:lnTo>
                    <a:pt x="2736" y="2546"/>
                  </a:lnTo>
                  <a:lnTo>
                    <a:pt x="2752" y="2523"/>
                  </a:lnTo>
                  <a:lnTo>
                    <a:pt x="2771" y="2503"/>
                  </a:lnTo>
                  <a:lnTo>
                    <a:pt x="2794" y="2489"/>
                  </a:lnTo>
                  <a:lnTo>
                    <a:pt x="2819" y="2479"/>
                  </a:lnTo>
                  <a:lnTo>
                    <a:pt x="2848" y="2477"/>
                  </a:lnTo>
                  <a:close/>
                  <a:moveTo>
                    <a:pt x="2972" y="2229"/>
                  </a:moveTo>
                  <a:lnTo>
                    <a:pt x="2896" y="2232"/>
                  </a:lnTo>
                  <a:lnTo>
                    <a:pt x="2821" y="2244"/>
                  </a:lnTo>
                  <a:lnTo>
                    <a:pt x="2750" y="2262"/>
                  </a:lnTo>
                  <a:lnTo>
                    <a:pt x="2683" y="2288"/>
                  </a:lnTo>
                  <a:lnTo>
                    <a:pt x="2618" y="2319"/>
                  </a:lnTo>
                  <a:lnTo>
                    <a:pt x="2556" y="2356"/>
                  </a:lnTo>
                  <a:lnTo>
                    <a:pt x="2500" y="2399"/>
                  </a:lnTo>
                  <a:lnTo>
                    <a:pt x="2447" y="2447"/>
                  </a:lnTo>
                  <a:lnTo>
                    <a:pt x="2399" y="2500"/>
                  </a:lnTo>
                  <a:lnTo>
                    <a:pt x="2355" y="2556"/>
                  </a:lnTo>
                  <a:lnTo>
                    <a:pt x="2318" y="2618"/>
                  </a:lnTo>
                  <a:lnTo>
                    <a:pt x="2287" y="2683"/>
                  </a:lnTo>
                  <a:lnTo>
                    <a:pt x="2262" y="2752"/>
                  </a:lnTo>
                  <a:lnTo>
                    <a:pt x="2243" y="2823"/>
                  </a:lnTo>
                  <a:lnTo>
                    <a:pt x="2232" y="2896"/>
                  </a:lnTo>
                  <a:lnTo>
                    <a:pt x="2229" y="2972"/>
                  </a:lnTo>
                  <a:lnTo>
                    <a:pt x="2232" y="3048"/>
                  </a:lnTo>
                  <a:lnTo>
                    <a:pt x="2243" y="3122"/>
                  </a:lnTo>
                  <a:lnTo>
                    <a:pt x="2262" y="3193"/>
                  </a:lnTo>
                  <a:lnTo>
                    <a:pt x="2287" y="3261"/>
                  </a:lnTo>
                  <a:lnTo>
                    <a:pt x="2318" y="3325"/>
                  </a:lnTo>
                  <a:lnTo>
                    <a:pt x="2355" y="3387"/>
                  </a:lnTo>
                  <a:lnTo>
                    <a:pt x="2399" y="3444"/>
                  </a:lnTo>
                  <a:lnTo>
                    <a:pt x="2447" y="3497"/>
                  </a:lnTo>
                  <a:lnTo>
                    <a:pt x="2500" y="3544"/>
                  </a:lnTo>
                  <a:lnTo>
                    <a:pt x="2556" y="3588"/>
                  </a:lnTo>
                  <a:lnTo>
                    <a:pt x="2618" y="3625"/>
                  </a:lnTo>
                  <a:lnTo>
                    <a:pt x="2683" y="3657"/>
                  </a:lnTo>
                  <a:lnTo>
                    <a:pt x="2750" y="3682"/>
                  </a:lnTo>
                  <a:lnTo>
                    <a:pt x="2821" y="3700"/>
                  </a:lnTo>
                  <a:lnTo>
                    <a:pt x="2896" y="3711"/>
                  </a:lnTo>
                  <a:lnTo>
                    <a:pt x="2972" y="3714"/>
                  </a:lnTo>
                  <a:lnTo>
                    <a:pt x="3048" y="3711"/>
                  </a:lnTo>
                  <a:lnTo>
                    <a:pt x="3121" y="3700"/>
                  </a:lnTo>
                  <a:lnTo>
                    <a:pt x="3193" y="3682"/>
                  </a:lnTo>
                  <a:lnTo>
                    <a:pt x="3260" y="3657"/>
                  </a:lnTo>
                  <a:lnTo>
                    <a:pt x="3325" y="3625"/>
                  </a:lnTo>
                  <a:lnTo>
                    <a:pt x="3386" y="3588"/>
                  </a:lnTo>
                  <a:lnTo>
                    <a:pt x="3444" y="3544"/>
                  </a:lnTo>
                  <a:lnTo>
                    <a:pt x="3496" y="3497"/>
                  </a:lnTo>
                  <a:lnTo>
                    <a:pt x="3544" y="3444"/>
                  </a:lnTo>
                  <a:lnTo>
                    <a:pt x="3588" y="3387"/>
                  </a:lnTo>
                  <a:lnTo>
                    <a:pt x="3625" y="3325"/>
                  </a:lnTo>
                  <a:lnTo>
                    <a:pt x="3656" y="3261"/>
                  </a:lnTo>
                  <a:lnTo>
                    <a:pt x="3680" y="3193"/>
                  </a:lnTo>
                  <a:lnTo>
                    <a:pt x="3700" y="3122"/>
                  </a:lnTo>
                  <a:lnTo>
                    <a:pt x="3711" y="3048"/>
                  </a:lnTo>
                  <a:lnTo>
                    <a:pt x="3714" y="2972"/>
                  </a:lnTo>
                  <a:lnTo>
                    <a:pt x="3711" y="2896"/>
                  </a:lnTo>
                  <a:lnTo>
                    <a:pt x="3700" y="2823"/>
                  </a:lnTo>
                  <a:lnTo>
                    <a:pt x="3680" y="2752"/>
                  </a:lnTo>
                  <a:lnTo>
                    <a:pt x="3656" y="2683"/>
                  </a:lnTo>
                  <a:lnTo>
                    <a:pt x="3625" y="2618"/>
                  </a:lnTo>
                  <a:lnTo>
                    <a:pt x="3588" y="2556"/>
                  </a:lnTo>
                  <a:lnTo>
                    <a:pt x="3544" y="2500"/>
                  </a:lnTo>
                  <a:lnTo>
                    <a:pt x="3496" y="2447"/>
                  </a:lnTo>
                  <a:lnTo>
                    <a:pt x="3444" y="2399"/>
                  </a:lnTo>
                  <a:lnTo>
                    <a:pt x="3386" y="2356"/>
                  </a:lnTo>
                  <a:lnTo>
                    <a:pt x="3325" y="2319"/>
                  </a:lnTo>
                  <a:lnTo>
                    <a:pt x="3260" y="2288"/>
                  </a:lnTo>
                  <a:lnTo>
                    <a:pt x="3193" y="2262"/>
                  </a:lnTo>
                  <a:lnTo>
                    <a:pt x="3121" y="2244"/>
                  </a:lnTo>
                  <a:lnTo>
                    <a:pt x="3048" y="2232"/>
                  </a:lnTo>
                  <a:lnTo>
                    <a:pt x="2972" y="2229"/>
                  </a:lnTo>
                  <a:close/>
                  <a:moveTo>
                    <a:pt x="1238" y="2229"/>
                  </a:moveTo>
                  <a:lnTo>
                    <a:pt x="1734" y="2229"/>
                  </a:lnTo>
                  <a:lnTo>
                    <a:pt x="1734" y="2724"/>
                  </a:lnTo>
                  <a:lnTo>
                    <a:pt x="1238" y="2724"/>
                  </a:lnTo>
                  <a:lnTo>
                    <a:pt x="1238" y="2229"/>
                  </a:lnTo>
                  <a:close/>
                  <a:moveTo>
                    <a:pt x="495" y="2229"/>
                  </a:moveTo>
                  <a:lnTo>
                    <a:pt x="990" y="2229"/>
                  </a:lnTo>
                  <a:lnTo>
                    <a:pt x="990" y="2724"/>
                  </a:lnTo>
                  <a:lnTo>
                    <a:pt x="495" y="2724"/>
                  </a:lnTo>
                  <a:lnTo>
                    <a:pt x="495" y="2229"/>
                  </a:lnTo>
                  <a:close/>
                  <a:moveTo>
                    <a:pt x="2972" y="1982"/>
                  </a:moveTo>
                  <a:lnTo>
                    <a:pt x="3058" y="1985"/>
                  </a:lnTo>
                  <a:lnTo>
                    <a:pt x="3141" y="1996"/>
                  </a:lnTo>
                  <a:lnTo>
                    <a:pt x="3221" y="2013"/>
                  </a:lnTo>
                  <a:lnTo>
                    <a:pt x="3300" y="2037"/>
                  </a:lnTo>
                  <a:lnTo>
                    <a:pt x="3376" y="2067"/>
                  </a:lnTo>
                  <a:lnTo>
                    <a:pt x="3448" y="2103"/>
                  </a:lnTo>
                  <a:lnTo>
                    <a:pt x="3517" y="2144"/>
                  </a:lnTo>
                  <a:lnTo>
                    <a:pt x="3582" y="2191"/>
                  </a:lnTo>
                  <a:lnTo>
                    <a:pt x="3643" y="2243"/>
                  </a:lnTo>
                  <a:lnTo>
                    <a:pt x="3700" y="2300"/>
                  </a:lnTo>
                  <a:lnTo>
                    <a:pt x="3752" y="2361"/>
                  </a:lnTo>
                  <a:lnTo>
                    <a:pt x="3799" y="2426"/>
                  </a:lnTo>
                  <a:lnTo>
                    <a:pt x="3841" y="2495"/>
                  </a:lnTo>
                  <a:lnTo>
                    <a:pt x="3876" y="2567"/>
                  </a:lnTo>
                  <a:lnTo>
                    <a:pt x="3906" y="2643"/>
                  </a:lnTo>
                  <a:lnTo>
                    <a:pt x="3930" y="2722"/>
                  </a:lnTo>
                  <a:lnTo>
                    <a:pt x="3948" y="2803"/>
                  </a:lnTo>
                  <a:lnTo>
                    <a:pt x="3959" y="2887"/>
                  </a:lnTo>
                  <a:lnTo>
                    <a:pt x="3962" y="2972"/>
                  </a:lnTo>
                  <a:lnTo>
                    <a:pt x="3959" y="3058"/>
                  </a:lnTo>
                  <a:lnTo>
                    <a:pt x="3948" y="3141"/>
                  </a:lnTo>
                  <a:lnTo>
                    <a:pt x="3930" y="3222"/>
                  </a:lnTo>
                  <a:lnTo>
                    <a:pt x="3906" y="3300"/>
                  </a:lnTo>
                  <a:lnTo>
                    <a:pt x="3876" y="3376"/>
                  </a:lnTo>
                  <a:lnTo>
                    <a:pt x="3841" y="3448"/>
                  </a:lnTo>
                  <a:lnTo>
                    <a:pt x="3799" y="3518"/>
                  </a:lnTo>
                  <a:lnTo>
                    <a:pt x="3752" y="3583"/>
                  </a:lnTo>
                  <a:lnTo>
                    <a:pt x="3700" y="3643"/>
                  </a:lnTo>
                  <a:lnTo>
                    <a:pt x="3643" y="3700"/>
                  </a:lnTo>
                  <a:lnTo>
                    <a:pt x="3582" y="3752"/>
                  </a:lnTo>
                  <a:lnTo>
                    <a:pt x="3517" y="3799"/>
                  </a:lnTo>
                  <a:lnTo>
                    <a:pt x="3448" y="3841"/>
                  </a:lnTo>
                  <a:lnTo>
                    <a:pt x="3376" y="3877"/>
                  </a:lnTo>
                  <a:lnTo>
                    <a:pt x="3300" y="3907"/>
                  </a:lnTo>
                  <a:lnTo>
                    <a:pt x="3221" y="3931"/>
                  </a:lnTo>
                  <a:lnTo>
                    <a:pt x="3141" y="3948"/>
                  </a:lnTo>
                  <a:lnTo>
                    <a:pt x="3058" y="3959"/>
                  </a:lnTo>
                  <a:lnTo>
                    <a:pt x="2972" y="3963"/>
                  </a:lnTo>
                  <a:lnTo>
                    <a:pt x="2886" y="3959"/>
                  </a:lnTo>
                  <a:lnTo>
                    <a:pt x="2802" y="3948"/>
                  </a:lnTo>
                  <a:lnTo>
                    <a:pt x="2721" y="3931"/>
                  </a:lnTo>
                  <a:lnTo>
                    <a:pt x="2643" y="3907"/>
                  </a:lnTo>
                  <a:lnTo>
                    <a:pt x="2567" y="3877"/>
                  </a:lnTo>
                  <a:lnTo>
                    <a:pt x="2495" y="3841"/>
                  </a:lnTo>
                  <a:lnTo>
                    <a:pt x="2426" y="3799"/>
                  </a:lnTo>
                  <a:lnTo>
                    <a:pt x="2361" y="3752"/>
                  </a:lnTo>
                  <a:lnTo>
                    <a:pt x="2300" y="3700"/>
                  </a:lnTo>
                  <a:lnTo>
                    <a:pt x="2243" y="3643"/>
                  </a:lnTo>
                  <a:lnTo>
                    <a:pt x="2191" y="3583"/>
                  </a:lnTo>
                  <a:lnTo>
                    <a:pt x="2144" y="3518"/>
                  </a:lnTo>
                  <a:lnTo>
                    <a:pt x="2103" y="3448"/>
                  </a:lnTo>
                  <a:lnTo>
                    <a:pt x="2067" y="3376"/>
                  </a:lnTo>
                  <a:lnTo>
                    <a:pt x="2037" y="3300"/>
                  </a:lnTo>
                  <a:lnTo>
                    <a:pt x="2013" y="3222"/>
                  </a:lnTo>
                  <a:lnTo>
                    <a:pt x="1995" y="3141"/>
                  </a:lnTo>
                  <a:lnTo>
                    <a:pt x="1984" y="3058"/>
                  </a:lnTo>
                  <a:lnTo>
                    <a:pt x="1980" y="2972"/>
                  </a:lnTo>
                  <a:lnTo>
                    <a:pt x="1984" y="2887"/>
                  </a:lnTo>
                  <a:lnTo>
                    <a:pt x="1995" y="2803"/>
                  </a:lnTo>
                  <a:lnTo>
                    <a:pt x="2013" y="2722"/>
                  </a:lnTo>
                  <a:lnTo>
                    <a:pt x="2037" y="2643"/>
                  </a:lnTo>
                  <a:lnTo>
                    <a:pt x="2067" y="2567"/>
                  </a:lnTo>
                  <a:lnTo>
                    <a:pt x="2103" y="2495"/>
                  </a:lnTo>
                  <a:lnTo>
                    <a:pt x="2144" y="2426"/>
                  </a:lnTo>
                  <a:lnTo>
                    <a:pt x="2191" y="2361"/>
                  </a:lnTo>
                  <a:lnTo>
                    <a:pt x="2243" y="2300"/>
                  </a:lnTo>
                  <a:lnTo>
                    <a:pt x="2300" y="2243"/>
                  </a:lnTo>
                  <a:lnTo>
                    <a:pt x="2361" y="2191"/>
                  </a:lnTo>
                  <a:lnTo>
                    <a:pt x="2426" y="2144"/>
                  </a:lnTo>
                  <a:lnTo>
                    <a:pt x="2495" y="2103"/>
                  </a:lnTo>
                  <a:lnTo>
                    <a:pt x="2567" y="2067"/>
                  </a:lnTo>
                  <a:lnTo>
                    <a:pt x="2643" y="2037"/>
                  </a:lnTo>
                  <a:lnTo>
                    <a:pt x="2721" y="2013"/>
                  </a:lnTo>
                  <a:lnTo>
                    <a:pt x="2802" y="1996"/>
                  </a:lnTo>
                  <a:lnTo>
                    <a:pt x="2886" y="1985"/>
                  </a:lnTo>
                  <a:lnTo>
                    <a:pt x="2972" y="1982"/>
                  </a:lnTo>
                  <a:close/>
                  <a:moveTo>
                    <a:pt x="1980" y="1486"/>
                  </a:moveTo>
                  <a:lnTo>
                    <a:pt x="2476" y="1486"/>
                  </a:lnTo>
                  <a:lnTo>
                    <a:pt x="2476" y="1982"/>
                  </a:lnTo>
                  <a:lnTo>
                    <a:pt x="1980" y="1982"/>
                  </a:lnTo>
                  <a:lnTo>
                    <a:pt x="1980" y="1486"/>
                  </a:lnTo>
                  <a:close/>
                  <a:moveTo>
                    <a:pt x="1238" y="1486"/>
                  </a:moveTo>
                  <a:lnTo>
                    <a:pt x="1734" y="1486"/>
                  </a:lnTo>
                  <a:lnTo>
                    <a:pt x="1734" y="1982"/>
                  </a:lnTo>
                  <a:lnTo>
                    <a:pt x="1238" y="1982"/>
                  </a:lnTo>
                  <a:lnTo>
                    <a:pt x="1238" y="1486"/>
                  </a:lnTo>
                  <a:close/>
                  <a:moveTo>
                    <a:pt x="495" y="1486"/>
                  </a:moveTo>
                  <a:lnTo>
                    <a:pt x="990" y="1486"/>
                  </a:lnTo>
                  <a:lnTo>
                    <a:pt x="990" y="1982"/>
                  </a:lnTo>
                  <a:lnTo>
                    <a:pt x="495" y="1982"/>
                  </a:lnTo>
                  <a:lnTo>
                    <a:pt x="495" y="1486"/>
                  </a:lnTo>
                  <a:close/>
                  <a:moveTo>
                    <a:pt x="268" y="495"/>
                  </a:moveTo>
                  <a:lnTo>
                    <a:pt x="371" y="495"/>
                  </a:lnTo>
                  <a:lnTo>
                    <a:pt x="371" y="619"/>
                  </a:lnTo>
                  <a:lnTo>
                    <a:pt x="374" y="659"/>
                  </a:lnTo>
                  <a:lnTo>
                    <a:pt x="384" y="697"/>
                  </a:lnTo>
                  <a:lnTo>
                    <a:pt x="399" y="732"/>
                  </a:lnTo>
                  <a:lnTo>
                    <a:pt x="419" y="765"/>
                  </a:lnTo>
                  <a:lnTo>
                    <a:pt x="444" y="794"/>
                  </a:lnTo>
                  <a:lnTo>
                    <a:pt x="473" y="819"/>
                  </a:lnTo>
                  <a:lnTo>
                    <a:pt x="505" y="839"/>
                  </a:lnTo>
                  <a:lnTo>
                    <a:pt x="541" y="854"/>
                  </a:lnTo>
                  <a:lnTo>
                    <a:pt x="579" y="864"/>
                  </a:lnTo>
                  <a:lnTo>
                    <a:pt x="619" y="867"/>
                  </a:lnTo>
                  <a:lnTo>
                    <a:pt x="659" y="864"/>
                  </a:lnTo>
                  <a:lnTo>
                    <a:pt x="697" y="854"/>
                  </a:lnTo>
                  <a:lnTo>
                    <a:pt x="732" y="839"/>
                  </a:lnTo>
                  <a:lnTo>
                    <a:pt x="765" y="819"/>
                  </a:lnTo>
                  <a:lnTo>
                    <a:pt x="794" y="794"/>
                  </a:lnTo>
                  <a:lnTo>
                    <a:pt x="819" y="765"/>
                  </a:lnTo>
                  <a:lnTo>
                    <a:pt x="838" y="732"/>
                  </a:lnTo>
                  <a:lnTo>
                    <a:pt x="854" y="697"/>
                  </a:lnTo>
                  <a:lnTo>
                    <a:pt x="864" y="659"/>
                  </a:lnTo>
                  <a:lnTo>
                    <a:pt x="866" y="619"/>
                  </a:lnTo>
                  <a:lnTo>
                    <a:pt x="866" y="495"/>
                  </a:lnTo>
                  <a:lnTo>
                    <a:pt x="2353" y="495"/>
                  </a:lnTo>
                  <a:lnTo>
                    <a:pt x="2353" y="619"/>
                  </a:lnTo>
                  <a:lnTo>
                    <a:pt x="2355" y="659"/>
                  </a:lnTo>
                  <a:lnTo>
                    <a:pt x="2365" y="697"/>
                  </a:lnTo>
                  <a:lnTo>
                    <a:pt x="2380" y="732"/>
                  </a:lnTo>
                  <a:lnTo>
                    <a:pt x="2400" y="765"/>
                  </a:lnTo>
                  <a:lnTo>
                    <a:pt x="2425" y="794"/>
                  </a:lnTo>
                  <a:lnTo>
                    <a:pt x="2454" y="819"/>
                  </a:lnTo>
                  <a:lnTo>
                    <a:pt x="2487" y="839"/>
                  </a:lnTo>
                  <a:lnTo>
                    <a:pt x="2521" y="854"/>
                  </a:lnTo>
                  <a:lnTo>
                    <a:pt x="2560" y="864"/>
                  </a:lnTo>
                  <a:lnTo>
                    <a:pt x="2600" y="867"/>
                  </a:lnTo>
                  <a:lnTo>
                    <a:pt x="2641" y="864"/>
                  </a:lnTo>
                  <a:lnTo>
                    <a:pt x="2678" y="854"/>
                  </a:lnTo>
                  <a:lnTo>
                    <a:pt x="2714" y="839"/>
                  </a:lnTo>
                  <a:lnTo>
                    <a:pt x="2747" y="819"/>
                  </a:lnTo>
                  <a:lnTo>
                    <a:pt x="2776" y="794"/>
                  </a:lnTo>
                  <a:lnTo>
                    <a:pt x="2800" y="765"/>
                  </a:lnTo>
                  <a:lnTo>
                    <a:pt x="2820" y="732"/>
                  </a:lnTo>
                  <a:lnTo>
                    <a:pt x="2835" y="697"/>
                  </a:lnTo>
                  <a:lnTo>
                    <a:pt x="2844" y="659"/>
                  </a:lnTo>
                  <a:lnTo>
                    <a:pt x="2848" y="619"/>
                  </a:lnTo>
                  <a:lnTo>
                    <a:pt x="2848" y="495"/>
                  </a:lnTo>
                  <a:lnTo>
                    <a:pt x="2952" y="495"/>
                  </a:lnTo>
                  <a:lnTo>
                    <a:pt x="2995" y="498"/>
                  </a:lnTo>
                  <a:lnTo>
                    <a:pt x="3036" y="509"/>
                  </a:lnTo>
                  <a:lnTo>
                    <a:pt x="3074" y="526"/>
                  </a:lnTo>
                  <a:lnTo>
                    <a:pt x="3109" y="548"/>
                  </a:lnTo>
                  <a:lnTo>
                    <a:pt x="3141" y="574"/>
                  </a:lnTo>
                  <a:lnTo>
                    <a:pt x="3167" y="607"/>
                  </a:lnTo>
                  <a:lnTo>
                    <a:pt x="3189" y="642"/>
                  </a:lnTo>
                  <a:lnTo>
                    <a:pt x="3206" y="682"/>
                  </a:lnTo>
                  <a:lnTo>
                    <a:pt x="3215" y="724"/>
                  </a:lnTo>
                  <a:lnTo>
                    <a:pt x="3219" y="767"/>
                  </a:lnTo>
                  <a:lnTo>
                    <a:pt x="3219" y="1733"/>
                  </a:lnTo>
                  <a:lnTo>
                    <a:pt x="2972" y="1733"/>
                  </a:lnTo>
                  <a:lnTo>
                    <a:pt x="2972" y="1238"/>
                  </a:lnTo>
                  <a:lnTo>
                    <a:pt x="248" y="1238"/>
                  </a:lnTo>
                  <a:lnTo>
                    <a:pt x="248" y="2947"/>
                  </a:lnTo>
                  <a:lnTo>
                    <a:pt x="250" y="2959"/>
                  </a:lnTo>
                  <a:lnTo>
                    <a:pt x="258" y="2969"/>
                  </a:lnTo>
                  <a:lnTo>
                    <a:pt x="268" y="2972"/>
                  </a:lnTo>
                  <a:lnTo>
                    <a:pt x="1734" y="2972"/>
                  </a:lnTo>
                  <a:lnTo>
                    <a:pt x="1734" y="3219"/>
                  </a:lnTo>
                  <a:lnTo>
                    <a:pt x="268" y="3219"/>
                  </a:lnTo>
                  <a:lnTo>
                    <a:pt x="225" y="3216"/>
                  </a:lnTo>
                  <a:lnTo>
                    <a:pt x="183" y="3206"/>
                  </a:lnTo>
                  <a:lnTo>
                    <a:pt x="144" y="3189"/>
                  </a:lnTo>
                  <a:lnTo>
                    <a:pt x="109" y="3167"/>
                  </a:lnTo>
                  <a:lnTo>
                    <a:pt x="78" y="3140"/>
                  </a:lnTo>
                  <a:lnTo>
                    <a:pt x="52" y="3108"/>
                  </a:lnTo>
                  <a:lnTo>
                    <a:pt x="30" y="3072"/>
                  </a:lnTo>
                  <a:lnTo>
                    <a:pt x="13" y="3034"/>
                  </a:lnTo>
                  <a:lnTo>
                    <a:pt x="3" y="2991"/>
                  </a:lnTo>
                  <a:lnTo>
                    <a:pt x="0" y="2947"/>
                  </a:lnTo>
                  <a:lnTo>
                    <a:pt x="0" y="767"/>
                  </a:lnTo>
                  <a:lnTo>
                    <a:pt x="3" y="724"/>
                  </a:lnTo>
                  <a:lnTo>
                    <a:pt x="13" y="682"/>
                  </a:lnTo>
                  <a:lnTo>
                    <a:pt x="30" y="642"/>
                  </a:lnTo>
                  <a:lnTo>
                    <a:pt x="52" y="607"/>
                  </a:lnTo>
                  <a:lnTo>
                    <a:pt x="78" y="574"/>
                  </a:lnTo>
                  <a:lnTo>
                    <a:pt x="109" y="548"/>
                  </a:lnTo>
                  <a:lnTo>
                    <a:pt x="144" y="526"/>
                  </a:lnTo>
                  <a:lnTo>
                    <a:pt x="183" y="509"/>
                  </a:lnTo>
                  <a:lnTo>
                    <a:pt x="225" y="498"/>
                  </a:lnTo>
                  <a:lnTo>
                    <a:pt x="268" y="495"/>
                  </a:lnTo>
                  <a:close/>
                  <a:moveTo>
                    <a:pt x="2600" y="0"/>
                  </a:moveTo>
                  <a:lnTo>
                    <a:pt x="2629" y="3"/>
                  </a:lnTo>
                  <a:lnTo>
                    <a:pt x="2654" y="13"/>
                  </a:lnTo>
                  <a:lnTo>
                    <a:pt x="2678" y="27"/>
                  </a:lnTo>
                  <a:lnTo>
                    <a:pt x="2696" y="47"/>
                  </a:lnTo>
                  <a:lnTo>
                    <a:pt x="2712" y="69"/>
                  </a:lnTo>
                  <a:lnTo>
                    <a:pt x="2720" y="95"/>
                  </a:lnTo>
                  <a:lnTo>
                    <a:pt x="2724" y="124"/>
                  </a:lnTo>
                  <a:lnTo>
                    <a:pt x="2724" y="619"/>
                  </a:lnTo>
                  <a:lnTo>
                    <a:pt x="2720" y="648"/>
                  </a:lnTo>
                  <a:lnTo>
                    <a:pt x="2712" y="673"/>
                  </a:lnTo>
                  <a:lnTo>
                    <a:pt x="2696" y="696"/>
                  </a:lnTo>
                  <a:lnTo>
                    <a:pt x="2678" y="715"/>
                  </a:lnTo>
                  <a:lnTo>
                    <a:pt x="2654" y="730"/>
                  </a:lnTo>
                  <a:lnTo>
                    <a:pt x="2629" y="739"/>
                  </a:lnTo>
                  <a:lnTo>
                    <a:pt x="2600" y="743"/>
                  </a:lnTo>
                  <a:lnTo>
                    <a:pt x="2572" y="739"/>
                  </a:lnTo>
                  <a:lnTo>
                    <a:pt x="2546" y="730"/>
                  </a:lnTo>
                  <a:lnTo>
                    <a:pt x="2523" y="715"/>
                  </a:lnTo>
                  <a:lnTo>
                    <a:pt x="2503" y="696"/>
                  </a:lnTo>
                  <a:lnTo>
                    <a:pt x="2489" y="673"/>
                  </a:lnTo>
                  <a:lnTo>
                    <a:pt x="2479" y="648"/>
                  </a:lnTo>
                  <a:lnTo>
                    <a:pt x="2476" y="619"/>
                  </a:lnTo>
                  <a:lnTo>
                    <a:pt x="2476" y="124"/>
                  </a:lnTo>
                  <a:lnTo>
                    <a:pt x="2479" y="95"/>
                  </a:lnTo>
                  <a:lnTo>
                    <a:pt x="2489" y="69"/>
                  </a:lnTo>
                  <a:lnTo>
                    <a:pt x="2503" y="47"/>
                  </a:lnTo>
                  <a:lnTo>
                    <a:pt x="2523" y="27"/>
                  </a:lnTo>
                  <a:lnTo>
                    <a:pt x="2546" y="13"/>
                  </a:lnTo>
                  <a:lnTo>
                    <a:pt x="2572" y="3"/>
                  </a:lnTo>
                  <a:lnTo>
                    <a:pt x="2600" y="0"/>
                  </a:lnTo>
                  <a:close/>
                  <a:moveTo>
                    <a:pt x="619" y="0"/>
                  </a:moveTo>
                  <a:lnTo>
                    <a:pt x="647" y="3"/>
                  </a:lnTo>
                  <a:lnTo>
                    <a:pt x="673" y="13"/>
                  </a:lnTo>
                  <a:lnTo>
                    <a:pt x="696" y="27"/>
                  </a:lnTo>
                  <a:lnTo>
                    <a:pt x="715" y="47"/>
                  </a:lnTo>
                  <a:lnTo>
                    <a:pt x="730" y="69"/>
                  </a:lnTo>
                  <a:lnTo>
                    <a:pt x="740" y="95"/>
                  </a:lnTo>
                  <a:lnTo>
                    <a:pt x="743" y="124"/>
                  </a:lnTo>
                  <a:lnTo>
                    <a:pt x="743" y="619"/>
                  </a:lnTo>
                  <a:lnTo>
                    <a:pt x="740" y="648"/>
                  </a:lnTo>
                  <a:lnTo>
                    <a:pt x="730" y="673"/>
                  </a:lnTo>
                  <a:lnTo>
                    <a:pt x="715" y="696"/>
                  </a:lnTo>
                  <a:lnTo>
                    <a:pt x="696" y="715"/>
                  </a:lnTo>
                  <a:lnTo>
                    <a:pt x="673" y="730"/>
                  </a:lnTo>
                  <a:lnTo>
                    <a:pt x="647" y="739"/>
                  </a:lnTo>
                  <a:lnTo>
                    <a:pt x="619" y="743"/>
                  </a:lnTo>
                  <a:lnTo>
                    <a:pt x="590" y="739"/>
                  </a:lnTo>
                  <a:lnTo>
                    <a:pt x="565" y="730"/>
                  </a:lnTo>
                  <a:lnTo>
                    <a:pt x="542" y="715"/>
                  </a:lnTo>
                  <a:lnTo>
                    <a:pt x="523" y="696"/>
                  </a:lnTo>
                  <a:lnTo>
                    <a:pt x="508" y="673"/>
                  </a:lnTo>
                  <a:lnTo>
                    <a:pt x="499" y="648"/>
                  </a:lnTo>
                  <a:lnTo>
                    <a:pt x="495" y="619"/>
                  </a:lnTo>
                  <a:lnTo>
                    <a:pt x="495" y="124"/>
                  </a:lnTo>
                  <a:lnTo>
                    <a:pt x="499" y="95"/>
                  </a:lnTo>
                  <a:lnTo>
                    <a:pt x="508" y="69"/>
                  </a:lnTo>
                  <a:lnTo>
                    <a:pt x="523" y="47"/>
                  </a:lnTo>
                  <a:lnTo>
                    <a:pt x="542" y="27"/>
                  </a:lnTo>
                  <a:lnTo>
                    <a:pt x="565" y="13"/>
                  </a:lnTo>
                  <a:lnTo>
                    <a:pt x="590" y="3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5" name="Freeform 49">
            <a:hlinkClick r:id="rId24"/>
          </p:cNvPr>
          <p:cNvSpPr>
            <a:spLocks noEditPoints="1"/>
          </p:cNvSpPr>
          <p:nvPr/>
        </p:nvSpPr>
        <p:spPr bwMode="auto">
          <a:xfrm>
            <a:off x="4281667" y="3654072"/>
            <a:ext cx="511028" cy="406828"/>
          </a:xfrm>
          <a:custGeom>
            <a:avLst/>
            <a:gdLst>
              <a:gd name="T0" fmla="*/ 2959 w 3962"/>
              <a:gd name="T1" fmla="*/ 2546 h 3963"/>
              <a:gd name="T2" fmla="*/ 3397 w 3962"/>
              <a:gd name="T3" fmla="*/ 2984 h 3963"/>
              <a:gd name="T4" fmla="*/ 3464 w 3962"/>
              <a:gd name="T5" fmla="*/ 3124 h 3963"/>
              <a:gd name="T6" fmla="*/ 3343 w 3962"/>
              <a:gd name="T7" fmla="*/ 3219 h 3963"/>
              <a:gd name="T8" fmla="*/ 2736 w 3962"/>
              <a:gd name="T9" fmla="*/ 3150 h 3963"/>
              <a:gd name="T10" fmla="*/ 2752 w 3962"/>
              <a:gd name="T11" fmla="*/ 2523 h 3963"/>
              <a:gd name="T12" fmla="*/ 2896 w 3962"/>
              <a:gd name="T13" fmla="*/ 2232 h 3963"/>
              <a:gd name="T14" fmla="*/ 2500 w 3962"/>
              <a:gd name="T15" fmla="*/ 2399 h 3963"/>
              <a:gd name="T16" fmla="*/ 2262 w 3962"/>
              <a:gd name="T17" fmla="*/ 2752 h 3963"/>
              <a:gd name="T18" fmla="*/ 2262 w 3962"/>
              <a:gd name="T19" fmla="*/ 3193 h 3963"/>
              <a:gd name="T20" fmla="*/ 2500 w 3962"/>
              <a:gd name="T21" fmla="*/ 3544 h 3963"/>
              <a:gd name="T22" fmla="*/ 2896 w 3962"/>
              <a:gd name="T23" fmla="*/ 3711 h 3963"/>
              <a:gd name="T24" fmla="*/ 3325 w 3962"/>
              <a:gd name="T25" fmla="*/ 3625 h 3963"/>
              <a:gd name="T26" fmla="*/ 3625 w 3962"/>
              <a:gd name="T27" fmla="*/ 3325 h 3963"/>
              <a:gd name="T28" fmla="*/ 3711 w 3962"/>
              <a:gd name="T29" fmla="*/ 2896 h 3963"/>
              <a:gd name="T30" fmla="*/ 3544 w 3962"/>
              <a:gd name="T31" fmla="*/ 2500 h 3963"/>
              <a:gd name="T32" fmla="*/ 3193 w 3962"/>
              <a:gd name="T33" fmla="*/ 2262 h 3963"/>
              <a:gd name="T34" fmla="*/ 1734 w 3962"/>
              <a:gd name="T35" fmla="*/ 2724 h 3963"/>
              <a:gd name="T36" fmla="*/ 495 w 3962"/>
              <a:gd name="T37" fmla="*/ 2724 h 3963"/>
              <a:gd name="T38" fmla="*/ 3300 w 3962"/>
              <a:gd name="T39" fmla="*/ 2037 h 3963"/>
              <a:gd name="T40" fmla="*/ 3700 w 3962"/>
              <a:gd name="T41" fmla="*/ 2300 h 3963"/>
              <a:gd name="T42" fmla="*/ 3930 w 3962"/>
              <a:gd name="T43" fmla="*/ 2722 h 3963"/>
              <a:gd name="T44" fmla="*/ 3930 w 3962"/>
              <a:gd name="T45" fmla="*/ 3222 h 3963"/>
              <a:gd name="T46" fmla="*/ 3700 w 3962"/>
              <a:gd name="T47" fmla="*/ 3643 h 3963"/>
              <a:gd name="T48" fmla="*/ 3300 w 3962"/>
              <a:gd name="T49" fmla="*/ 3907 h 3963"/>
              <a:gd name="T50" fmla="*/ 2802 w 3962"/>
              <a:gd name="T51" fmla="*/ 3948 h 3963"/>
              <a:gd name="T52" fmla="*/ 2361 w 3962"/>
              <a:gd name="T53" fmla="*/ 3752 h 3963"/>
              <a:gd name="T54" fmla="*/ 2067 w 3962"/>
              <a:gd name="T55" fmla="*/ 3376 h 3963"/>
              <a:gd name="T56" fmla="*/ 1984 w 3962"/>
              <a:gd name="T57" fmla="*/ 2887 h 3963"/>
              <a:gd name="T58" fmla="*/ 2144 w 3962"/>
              <a:gd name="T59" fmla="*/ 2426 h 3963"/>
              <a:gd name="T60" fmla="*/ 2495 w 3962"/>
              <a:gd name="T61" fmla="*/ 2103 h 3963"/>
              <a:gd name="T62" fmla="*/ 2972 w 3962"/>
              <a:gd name="T63" fmla="*/ 1982 h 3963"/>
              <a:gd name="T64" fmla="*/ 1238 w 3962"/>
              <a:gd name="T65" fmla="*/ 1486 h 3963"/>
              <a:gd name="T66" fmla="*/ 990 w 3962"/>
              <a:gd name="T67" fmla="*/ 1486 h 3963"/>
              <a:gd name="T68" fmla="*/ 371 w 3962"/>
              <a:gd name="T69" fmla="*/ 619 h 3963"/>
              <a:gd name="T70" fmla="*/ 473 w 3962"/>
              <a:gd name="T71" fmla="*/ 819 h 3963"/>
              <a:gd name="T72" fmla="*/ 697 w 3962"/>
              <a:gd name="T73" fmla="*/ 854 h 3963"/>
              <a:gd name="T74" fmla="*/ 854 w 3962"/>
              <a:gd name="T75" fmla="*/ 697 h 3963"/>
              <a:gd name="T76" fmla="*/ 2355 w 3962"/>
              <a:gd name="T77" fmla="*/ 659 h 3963"/>
              <a:gd name="T78" fmla="*/ 2487 w 3962"/>
              <a:gd name="T79" fmla="*/ 839 h 3963"/>
              <a:gd name="T80" fmla="*/ 2714 w 3962"/>
              <a:gd name="T81" fmla="*/ 839 h 3963"/>
              <a:gd name="T82" fmla="*/ 2844 w 3962"/>
              <a:gd name="T83" fmla="*/ 659 h 3963"/>
              <a:gd name="T84" fmla="*/ 3074 w 3962"/>
              <a:gd name="T85" fmla="*/ 526 h 3963"/>
              <a:gd name="T86" fmla="*/ 3215 w 3962"/>
              <a:gd name="T87" fmla="*/ 724 h 3963"/>
              <a:gd name="T88" fmla="*/ 248 w 3962"/>
              <a:gd name="T89" fmla="*/ 2947 h 3963"/>
              <a:gd name="T90" fmla="*/ 268 w 3962"/>
              <a:gd name="T91" fmla="*/ 3219 h 3963"/>
              <a:gd name="T92" fmla="*/ 52 w 3962"/>
              <a:gd name="T93" fmla="*/ 3108 h 3963"/>
              <a:gd name="T94" fmla="*/ 3 w 3962"/>
              <a:gd name="T95" fmla="*/ 724 h 3963"/>
              <a:gd name="T96" fmla="*/ 144 w 3962"/>
              <a:gd name="T97" fmla="*/ 526 h 3963"/>
              <a:gd name="T98" fmla="*/ 2654 w 3962"/>
              <a:gd name="T99" fmla="*/ 13 h 3963"/>
              <a:gd name="T100" fmla="*/ 2724 w 3962"/>
              <a:gd name="T101" fmla="*/ 619 h 3963"/>
              <a:gd name="T102" fmla="*/ 2629 w 3962"/>
              <a:gd name="T103" fmla="*/ 739 h 3963"/>
              <a:gd name="T104" fmla="*/ 2489 w 3962"/>
              <a:gd name="T105" fmla="*/ 673 h 3963"/>
              <a:gd name="T106" fmla="*/ 2503 w 3962"/>
              <a:gd name="T107" fmla="*/ 47 h 3963"/>
              <a:gd name="T108" fmla="*/ 647 w 3962"/>
              <a:gd name="T109" fmla="*/ 3 h 3963"/>
              <a:gd name="T110" fmla="*/ 743 w 3962"/>
              <a:gd name="T111" fmla="*/ 124 h 3963"/>
              <a:gd name="T112" fmla="*/ 673 w 3962"/>
              <a:gd name="T113" fmla="*/ 730 h 3963"/>
              <a:gd name="T114" fmla="*/ 523 w 3962"/>
              <a:gd name="T115" fmla="*/ 696 h 3963"/>
              <a:gd name="T116" fmla="*/ 508 w 3962"/>
              <a:gd name="T117" fmla="*/ 69 h 3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962" h="3963">
                <a:moveTo>
                  <a:pt x="2848" y="2477"/>
                </a:moveTo>
                <a:lnTo>
                  <a:pt x="2876" y="2479"/>
                </a:lnTo>
                <a:lnTo>
                  <a:pt x="2902" y="2489"/>
                </a:lnTo>
                <a:lnTo>
                  <a:pt x="2925" y="2503"/>
                </a:lnTo>
                <a:lnTo>
                  <a:pt x="2944" y="2523"/>
                </a:lnTo>
                <a:lnTo>
                  <a:pt x="2959" y="2546"/>
                </a:lnTo>
                <a:lnTo>
                  <a:pt x="2968" y="2572"/>
                </a:lnTo>
                <a:lnTo>
                  <a:pt x="2972" y="2600"/>
                </a:lnTo>
                <a:lnTo>
                  <a:pt x="2972" y="2972"/>
                </a:lnTo>
                <a:lnTo>
                  <a:pt x="3343" y="2972"/>
                </a:lnTo>
                <a:lnTo>
                  <a:pt x="3371" y="2975"/>
                </a:lnTo>
                <a:lnTo>
                  <a:pt x="3397" y="2984"/>
                </a:lnTo>
                <a:lnTo>
                  <a:pt x="3420" y="2999"/>
                </a:lnTo>
                <a:lnTo>
                  <a:pt x="3440" y="3018"/>
                </a:lnTo>
                <a:lnTo>
                  <a:pt x="3454" y="3041"/>
                </a:lnTo>
                <a:lnTo>
                  <a:pt x="3464" y="3067"/>
                </a:lnTo>
                <a:lnTo>
                  <a:pt x="3467" y="3096"/>
                </a:lnTo>
                <a:lnTo>
                  <a:pt x="3464" y="3124"/>
                </a:lnTo>
                <a:lnTo>
                  <a:pt x="3454" y="3150"/>
                </a:lnTo>
                <a:lnTo>
                  <a:pt x="3440" y="3173"/>
                </a:lnTo>
                <a:lnTo>
                  <a:pt x="3420" y="3193"/>
                </a:lnTo>
                <a:lnTo>
                  <a:pt x="3397" y="3207"/>
                </a:lnTo>
                <a:lnTo>
                  <a:pt x="3371" y="3217"/>
                </a:lnTo>
                <a:lnTo>
                  <a:pt x="3343" y="3219"/>
                </a:lnTo>
                <a:lnTo>
                  <a:pt x="2848" y="3219"/>
                </a:lnTo>
                <a:lnTo>
                  <a:pt x="2819" y="3217"/>
                </a:lnTo>
                <a:lnTo>
                  <a:pt x="2794" y="3207"/>
                </a:lnTo>
                <a:lnTo>
                  <a:pt x="2771" y="3193"/>
                </a:lnTo>
                <a:lnTo>
                  <a:pt x="2752" y="3173"/>
                </a:lnTo>
                <a:lnTo>
                  <a:pt x="2736" y="3150"/>
                </a:lnTo>
                <a:lnTo>
                  <a:pt x="2727" y="3124"/>
                </a:lnTo>
                <a:lnTo>
                  <a:pt x="2724" y="3096"/>
                </a:lnTo>
                <a:lnTo>
                  <a:pt x="2724" y="2600"/>
                </a:lnTo>
                <a:lnTo>
                  <a:pt x="2727" y="2572"/>
                </a:lnTo>
                <a:lnTo>
                  <a:pt x="2736" y="2546"/>
                </a:lnTo>
                <a:lnTo>
                  <a:pt x="2752" y="2523"/>
                </a:lnTo>
                <a:lnTo>
                  <a:pt x="2771" y="2503"/>
                </a:lnTo>
                <a:lnTo>
                  <a:pt x="2794" y="2489"/>
                </a:lnTo>
                <a:lnTo>
                  <a:pt x="2819" y="2479"/>
                </a:lnTo>
                <a:lnTo>
                  <a:pt x="2848" y="2477"/>
                </a:lnTo>
                <a:close/>
                <a:moveTo>
                  <a:pt x="2972" y="2229"/>
                </a:moveTo>
                <a:lnTo>
                  <a:pt x="2896" y="2232"/>
                </a:lnTo>
                <a:lnTo>
                  <a:pt x="2821" y="2244"/>
                </a:lnTo>
                <a:lnTo>
                  <a:pt x="2750" y="2262"/>
                </a:lnTo>
                <a:lnTo>
                  <a:pt x="2683" y="2288"/>
                </a:lnTo>
                <a:lnTo>
                  <a:pt x="2618" y="2319"/>
                </a:lnTo>
                <a:lnTo>
                  <a:pt x="2556" y="2356"/>
                </a:lnTo>
                <a:lnTo>
                  <a:pt x="2500" y="2399"/>
                </a:lnTo>
                <a:lnTo>
                  <a:pt x="2447" y="2447"/>
                </a:lnTo>
                <a:lnTo>
                  <a:pt x="2399" y="2500"/>
                </a:lnTo>
                <a:lnTo>
                  <a:pt x="2355" y="2556"/>
                </a:lnTo>
                <a:lnTo>
                  <a:pt x="2318" y="2618"/>
                </a:lnTo>
                <a:lnTo>
                  <a:pt x="2287" y="2683"/>
                </a:lnTo>
                <a:lnTo>
                  <a:pt x="2262" y="2752"/>
                </a:lnTo>
                <a:lnTo>
                  <a:pt x="2243" y="2823"/>
                </a:lnTo>
                <a:lnTo>
                  <a:pt x="2232" y="2896"/>
                </a:lnTo>
                <a:lnTo>
                  <a:pt x="2229" y="2972"/>
                </a:lnTo>
                <a:lnTo>
                  <a:pt x="2232" y="3048"/>
                </a:lnTo>
                <a:lnTo>
                  <a:pt x="2243" y="3122"/>
                </a:lnTo>
                <a:lnTo>
                  <a:pt x="2262" y="3193"/>
                </a:lnTo>
                <a:lnTo>
                  <a:pt x="2287" y="3261"/>
                </a:lnTo>
                <a:lnTo>
                  <a:pt x="2318" y="3325"/>
                </a:lnTo>
                <a:lnTo>
                  <a:pt x="2355" y="3387"/>
                </a:lnTo>
                <a:lnTo>
                  <a:pt x="2399" y="3444"/>
                </a:lnTo>
                <a:lnTo>
                  <a:pt x="2447" y="3497"/>
                </a:lnTo>
                <a:lnTo>
                  <a:pt x="2500" y="3544"/>
                </a:lnTo>
                <a:lnTo>
                  <a:pt x="2556" y="3588"/>
                </a:lnTo>
                <a:lnTo>
                  <a:pt x="2618" y="3625"/>
                </a:lnTo>
                <a:lnTo>
                  <a:pt x="2683" y="3657"/>
                </a:lnTo>
                <a:lnTo>
                  <a:pt x="2750" y="3682"/>
                </a:lnTo>
                <a:lnTo>
                  <a:pt x="2821" y="3700"/>
                </a:lnTo>
                <a:lnTo>
                  <a:pt x="2896" y="3711"/>
                </a:lnTo>
                <a:lnTo>
                  <a:pt x="2972" y="3714"/>
                </a:lnTo>
                <a:lnTo>
                  <a:pt x="3048" y="3711"/>
                </a:lnTo>
                <a:lnTo>
                  <a:pt x="3121" y="3700"/>
                </a:lnTo>
                <a:lnTo>
                  <a:pt x="3193" y="3682"/>
                </a:lnTo>
                <a:lnTo>
                  <a:pt x="3260" y="3657"/>
                </a:lnTo>
                <a:lnTo>
                  <a:pt x="3325" y="3625"/>
                </a:lnTo>
                <a:lnTo>
                  <a:pt x="3386" y="3588"/>
                </a:lnTo>
                <a:lnTo>
                  <a:pt x="3444" y="3544"/>
                </a:lnTo>
                <a:lnTo>
                  <a:pt x="3496" y="3497"/>
                </a:lnTo>
                <a:lnTo>
                  <a:pt x="3544" y="3444"/>
                </a:lnTo>
                <a:lnTo>
                  <a:pt x="3588" y="3387"/>
                </a:lnTo>
                <a:lnTo>
                  <a:pt x="3625" y="3325"/>
                </a:lnTo>
                <a:lnTo>
                  <a:pt x="3656" y="3261"/>
                </a:lnTo>
                <a:lnTo>
                  <a:pt x="3680" y="3193"/>
                </a:lnTo>
                <a:lnTo>
                  <a:pt x="3700" y="3122"/>
                </a:lnTo>
                <a:lnTo>
                  <a:pt x="3711" y="3048"/>
                </a:lnTo>
                <a:lnTo>
                  <a:pt x="3714" y="2972"/>
                </a:lnTo>
                <a:lnTo>
                  <a:pt x="3711" y="2896"/>
                </a:lnTo>
                <a:lnTo>
                  <a:pt x="3700" y="2823"/>
                </a:lnTo>
                <a:lnTo>
                  <a:pt x="3680" y="2752"/>
                </a:lnTo>
                <a:lnTo>
                  <a:pt x="3656" y="2683"/>
                </a:lnTo>
                <a:lnTo>
                  <a:pt x="3625" y="2618"/>
                </a:lnTo>
                <a:lnTo>
                  <a:pt x="3588" y="2556"/>
                </a:lnTo>
                <a:lnTo>
                  <a:pt x="3544" y="2500"/>
                </a:lnTo>
                <a:lnTo>
                  <a:pt x="3496" y="2447"/>
                </a:lnTo>
                <a:lnTo>
                  <a:pt x="3444" y="2399"/>
                </a:lnTo>
                <a:lnTo>
                  <a:pt x="3386" y="2356"/>
                </a:lnTo>
                <a:lnTo>
                  <a:pt x="3325" y="2319"/>
                </a:lnTo>
                <a:lnTo>
                  <a:pt x="3260" y="2288"/>
                </a:lnTo>
                <a:lnTo>
                  <a:pt x="3193" y="2262"/>
                </a:lnTo>
                <a:lnTo>
                  <a:pt x="3121" y="2244"/>
                </a:lnTo>
                <a:lnTo>
                  <a:pt x="3048" y="2232"/>
                </a:lnTo>
                <a:lnTo>
                  <a:pt x="2972" y="2229"/>
                </a:lnTo>
                <a:close/>
                <a:moveTo>
                  <a:pt x="1238" y="2229"/>
                </a:moveTo>
                <a:lnTo>
                  <a:pt x="1734" y="2229"/>
                </a:lnTo>
                <a:lnTo>
                  <a:pt x="1734" y="2724"/>
                </a:lnTo>
                <a:lnTo>
                  <a:pt x="1238" y="2724"/>
                </a:lnTo>
                <a:lnTo>
                  <a:pt x="1238" y="2229"/>
                </a:lnTo>
                <a:close/>
                <a:moveTo>
                  <a:pt x="495" y="2229"/>
                </a:moveTo>
                <a:lnTo>
                  <a:pt x="990" y="2229"/>
                </a:lnTo>
                <a:lnTo>
                  <a:pt x="990" y="2724"/>
                </a:lnTo>
                <a:lnTo>
                  <a:pt x="495" y="2724"/>
                </a:lnTo>
                <a:lnTo>
                  <a:pt x="495" y="2229"/>
                </a:lnTo>
                <a:close/>
                <a:moveTo>
                  <a:pt x="2972" y="1982"/>
                </a:moveTo>
                <a:lnTo>
                  <a:pt x="3058" y="1985"/>
                </a:lnTo>
                <a:lnTo>
                  <a:pt x="3141" y="1996"/>
                </a:lnTo>
                <a:lnTo>
                  <a:pt x="3221" y="2013"/>
                </a:lnTo>
                <a:lnTo>
                  <a:pt x="3300" y="2037"/>
                </a:lnTo>
                <a:lnTo>
                  <a:pt x="3376" y="2067"/>
                </a:lnTo>
                <a:lnTo>
                  <a:pt x="3448" y="2103"/>
                </a:lnTo>
                <a:lnTo>
                  <a:pt x="3517" y="2144"/>
                </a:lnTo>
                <a:lnTo>
                  <a:pt x="3582" y="2191"/>
                </a:lnTo>
                <a:lnTo>
                  <a:pt x="3643" y="2243"/>
                </a:lnTo>
                <a:lnTo>
                  <a:pt x="3700" y="2300"/>
                </a:lnTo>
                <a:lnTo>
                  <a:pt x="3752" y="2361"/>
                </a:lnTo>
                <a:lnTo>
                  <a:pt x="3799" y="2426"/>
                </a:lnTo>
                <a:lnTo>
                  <a:pt x="3841" y="2495"/>
                </a:lnTo>
                <a:lnTo>
                  <a:pt x="3876" y="2567"/>
                </a:lnTo>
                <a:lnTo>
                  <a:pt x="3906" y="2643"/>
                </a:lnTo>
                <a:lnTo>
                  <a:pt x="3930" y="2722"/>
                </a:lnTo>
                <a:lnTo>
                  <a:pt x="3948" y="2803"/>
                </a:lnTo>
                <a:lnTo>
                  <a:pt x="3959" y="2887"/>
                </a:lnTo>
                <a:lnTo>
                  <a:pt x="3962" y="2972"/>
                </a:lnTo>
                <a:lnTo>
                  <a:pt x="3959" y="3058"/>
                </a:lnTo>
                <a:lnTo>
                  <a:pt x="3948" y="3141"/>
                </a:lnTo>
                <a:lnTo>
                  <a:pt x="3930" y="3222"/>
                </a:lnTo>
                <a:lnTo>
                  <a:pt x="3906" y="3300"/>
                </a:lnTo>
                <a:lnTo>
                  <a:pt x="3876" y="3376"/>
                </a:lnTo>
                <a:lnTo>
                  <a:pt x="3841" y="3448"/>
                </a:lnTo>
                <a:lnTo>
                  <a:pt x="3799" y="3518"/>
                </a:lnTo>
                <a:lnTo>
                  <a:pt x="3752" y="3583"/>
                </a:lnTo>
                <a:lnTo>
                  <a:pt x="3700" y="3643"/>
                </a:lnTo>
                <a:lnTo>
                  <a:pt x="3643" y="3700"/>
                </a:lnTo>
                <a:lnTo>
                  <a:pt x="3582" y="3752"/>
                </a:lnTo>
                <a:lnTo>
                  <a:pt x="3517" y="3799"/>
                </a:lnTo>
                <a:lnTo>
                  <a:pt x="3448" y="3841"/>
                </a:lnTo>
                <a:lnTo>
                  <a:pt x="3376" y="3877"/>
                </a:lnTo>
                <a:lnTo>
                  <a:pt x="3300" y="3907"/>
                </a:lnTo>
                <a:lnTo>
                  <a:pt x="3221" y="3931"/>
                </a:lnTo>
                <a:lnTo>
                  <a:pt x="3141" y="3948"/>
                </a:lnTo>
                <a:lnTo>
                  <a:pt x="3058" y="3959"/>
                </a:lnTo>
                <a:lnTo>
                  <a:pt x="2972" y="3963"/>
                </a:lnTo>
                <a:lnTo>
                  <a:pt x="2886" y="3959"/>
                </a:lnTo>
                <a:lnTo>
                  <a:pt x="2802" y="3948"/>
                </a:lnTo>
                <a:lnTo>
                  <a:pt x="2721" y="3931"/>
                </a:lnTo>
                <a:lnTo>
                  <a:pt x="2643" y="3907"/>
                </a:lnTo>
                <a:lnTo>
                  <a:pt x="2567" y="3877"/>
                </a:lnTo>
                <a:lnTo>
                  <a:pt x="2495" y="3841"/>
                </a:lnTo>
                <a:lnTo>
                  <a:pt x="2426" y="3799"/>
                </a:lnTo>
                <a:lnTo>
                  <a:pt x="2361" y="3752"/>
                </a:lnTo>
                <a:lnTo>
                  <a:pt x="2300" y="3700"/>
                </a:lnTo>
                <a:lnTo>
                  <a:pt x="2243" y="3643"/>
                </a:lnTo>
                <a:lnTo>
                  <a:pt x="2191" y="3583"/>
                </a:lnTo>
                <a:lnTo>
                  <a:pt x="2144" y="3518"/>
                </a:lnTo>
                <a:lnTo>
                  <a:pt x="2103" y="3448"/>
                </a:lnTo>
                <a:lnTo>
                  <a:pt x="2067" y="3376"/>
                </a:lnTo>
                <a:lnTo>
                  <a:pt x="2037" y="3300"/>
                </a:lnTo>
                <a:lnTo>
                  <a:pt x="2013" y="3222"/>
                </a:lnTo>
                <a:lnTo>
                  <a:pt x="1995" y="3141"/>
                </a:lnTo>
                <a:lnTo>
                  <a:pt x="1984" y="3058"/>
                </a:lnTo>
                <a:lnTo>
                  <a:pt x="1980" y="2972"/>
                </a:lnTo>
                <a:lnTo>
                  <a:pt x="1984" y="2887"/>
                </a:lnTo>
                <a:lnTo>
                  <a:pt x="1995" y="2803"/>
                </a:lnTo>
                <a:lnTo>
                  <a:pt x="2013" y="2722"/>
                </a:lnTo>
                <a:lnTo>
                  <a:pt x="2037" y="2643"/>
                </a:lnTo>
                <a:lnTo>
                  <a:pt x="2067" y="2567"/>
                </a:lnTo>
                <a:lnTo>
                  <a:pt x="2103" y="2495"/>
                </a:lnTo>
                <a:lnTo>
                  <a:pt x="2144" y="2426"/>
                </a:lnTo>
                <a:lnTo>
                  <a:pt x="2191" y="2361"/>
                </a:lnTo>
                <a:lnTo>
                  <a:pt x="2243" y="2300"/>
                </a:lnTo>
                <a:lnTo>
                  <a:pt x="2300" y="2243"/>
                </a:lnTo>
                <a:lnTo>
                  <a:pt x="2361" y="2191"/>
                </a:lnTo>
                <a:lnTo>
                  <a:pt x="2426" y="2144"/>
                </a:lnTo>
                <a:lnTo>
                  <a:pt x="2495" y="2103"/>
                </a:lnTo>
                <a:lnTo>
                  <a:pt x="2567" y="2067"/>
                </a:lnTo>
                <a:lnTo>
                  <a:pt x="2643" y="2037"/>
                </a:lnTo>
                <a:lnTo>
                  <a:pt x="2721" y="2013"/>
                </a:lnTo>
                <a:lnTo>
                  <a:pt x="2802" y="1996"/>
                </a:lnTo>
                <a:lnTo>
                  <a:pt x="2886" y="1985"/>
                </a:lnTo>
                <a:lnTo>
                  <a:pt x="2972" y="1982"/>
                </a:lnTo>
                <a:close/>
                <a:moveTo>
                  <a:pt x="1980" y="1486"/>
                </a:moveTo>
                <a:lnTo>
                  <a:pt x="2476" y="1486"/>
                </a:lnTo>
                <a:lnTo>
                  <a:pt x="2476" y="1982"/>
                </a:lnTo>
                <a:lnTo>
                  <a:pt x="1980" y="1982"/>
                </a:lnTo>
                <a:lnTo>
                  <a:pt x="1980" y="1486"/>
                </a:lnTo>
                <a:close/>
                <a:moveTo>
                  <a:pt x="1238" y="1486"/>
                </a:moveTo>
                <a:lnTo>
                  <a:pt x="1734" y="1486"/>
                </a:lnTo>
                <a:lnTo>
                  <a:pt x="1734" y="1982"/>
                </a:lnTo>
                <a:lnTo>
                  <a:pt x="1238" y="1982"/>
                </a:lnTo>
                <a:lnTo>
                  <a:pt x="1238" y="1486"/>
                </a:lnTo>
                <a:close/>
                <a:moveTo>
                  <a:pt x="495" y="1486"/>
                </a:moveTo>
                <a:lnTo>
                  <a:pt x="990" y="1486"/>
                </a:lnTo>
                <a:lnTo>
                  <a:pt x="990" y="1982"/>
                </a:lnTo>
                <a:lnTo>
                  <a:pt x="495" y="1982"/>
                </a:lnTo>
                <a:lnTo>
                  <a:pt x="495" y="1486"/>
                </a:lnTo>
                <a:close/>
                <a:moveTo>
                  <a:pt x="268" y="495"/>
                </a:moveTo>
                <a:lnTo>
                  <a:pt x="371" y="495"/>
                </a:lnTo>
                <a:lnTo>
                  <a:pt x="371" y="619"/>
                </a:lnTo>
                <a:lnTo>
                  <a:pt x="374" y="659"/>
                </a:lnTo>
                <a:lnTo>
                  <a:pt x="384" y="697"/>
                </a:lnTo>
                <a:lnTo>
                  <a:pt x="399" y="732"/>
                </a:lnTo>
                <a:lnTo>
                  <a:pt x="419" y="765"/>
                </a:lnTo>
                <a:lnTo>
                  <a:pt x="444" y="794"/>
                </a:lnTo>
                <a:lnTo>
                  <a:pt x="473" y="819"/>
                </a:lnTo>
                <a:lnTo>
                  <a:pt x="505" y="839"/>
                </a:lnTo>
                <a:lnTo>
                  <a:pt x="541" y="854"/>
                </a:lnTo>
                <a:lnTo>
                  <a:pt x="579" y="864"/>
                </a:lnTo>
                <a:lnTo>
                  <a:pt x="619" y="867"/>
                </a:lnTo>
                <a:lnTo>
                  <a:pt x="659" y="864"/>
                </a:lnTo>
                <a:lnTo>
                  <a:pt x="697" y="854"/>
                </a:lnTo>
                <a:lnTo>
                  <a:pt x="732" y="839"/>
                </a:lnTo>
                <a:lnTo>
                  <a:pt x="765" y="819"/>
                </a:lnTo>
                <a:lnTo>
                  <a:pt x="794" y="794"/>
                </a:lnTo>
                <a:lnTo>
                  <a:pt x="819" y="765"/>
                </a:lnTo>
                <a:lnTo>
                  <a:pt x="838" y="732"/>
                </a:lnTo>
                <a:lnTo>
                  <a:pt x="854" y="697"/>
                </a:lnTo>
                <a:lnTo>
                  <a:pt x="864" y="659"/>
                </a:lnTo>
                <a:lnTo>
                  <a:pt x="866" y="619"/>
                </a:lnTo>
                <a:lnTo>
                  <a:pt x="866" y="495"/>
                </a:lnTo>
                <a:lnTo>
                  <a:pt x="2353" y="495"/>
                </a:lnTo>
                <a:lnTo>
                  <a:pt x="2353" y="619"/>
                </a:lnTo>
                <a:lnTo>
                  <a:pt x="2355" y="659"/>
                </a:lnTo>
                <a:lnTo>
                  <a:pt x="2365" y="697"/>
                </a:lnTo>
                <a:lnTo>
                  <a:pt x="2380" y="732"/>
                </a:lnTo>
                <a:lnTo>
                  <a:pt x="2400" y="765"/>
                </a:lnTo>
                <a:lnTo>
                  <a:pt x="2425" y="794"/>
                </a:lnTo>
                <a:lnTo>
                  <a:pt x="2454" y="819"/>
                </a:lnTo>
                <a:lnTo>
                  <a:pt x="2487" y="839"/>
                </a:lnTo>
                <a:lnTo>
                  <a:pt x="2521" y="854"/>
                </a:lnTo>
                <a:lnTo>
                  <a:pt x="2560" y="864"/>
                </a:lnTo>
                <a:lnTo>
                  <a:pt x="2600" y="867"/>
                </a:lnTo>
                <a:lnTo>
                  <a:pt x="2641" y="864"/>
                </a:lnTo>
                <a:lnTo>
                  <a:pt x="2678" y="854"/>
                </a:lnTo>
                <a:lnTo>
                  <a:pt x="2714" y="839"/>
                </a:lnTo>
                <a:lnTo>
                  <a:pt x="2747" y="819"/>
                </a:lnTo>
                <a:lnTo>
                  <a:pt x="2776" y="794"/>
                </a:lnTo>
                <a:lnTo>
                  <a:pt x="2800" y="765"/>
                </a:lnTo>
                <a:lnTo>
                  <a:pt x="2820" y="732"/>
                </a:lnTo>
                <a:lnTo>
                  <a:pt x="2835" y="697"/>
                </a:lnTo>
                <a:lnTo>
                  <a:pt x="2844" y="659"/>
                </a:lnTo>
                <a:lnTo>
                  <a:pt x="2848" y="619"/>
                </a:lnTo>
                <a:lnTo>
                  <a:pt x="2848" y="495"/>
                </a:lnTo>
                <a:lnTo>
                  <a:pt x="2952" y="495"/>
                </a:lnTo>
                <a:lnTo>
                  <a:pt x="2995" y="498"/>
                </a:lnTo>
                <a:lnTo>
                  <a:pt x="3036" y="509"/>
                </a:lnTo>
                <a:lnTo>
                  <a:pt x="3074" y="526"/>
                </a:lnTo>
                <a:lnTo>
                  <a:pt x="3109" y="548"/>
                </a:lnTo>
                <a:lnTo>
                  <a:pt x="3141" y="574"/>
                </a:lnTo>
                <a:lnTo>
                  <a:pt x="3167" y="607"/>
                </a:lnTo>
                <a:lnTo>
                  <a:pt x="3189" y="642"/>
                </a:lnTo>
                <a:lnTo>
                  <a:pt x="3206" y="682"/>
                </a:lnTo>
                <a:lnTo>
                  <a:pt x="3215" y="724"/>
                </a:lnTo>
                <a:lnTo>
                  <a:pt x="3219" y="767"/>
                </a:lnTo>
                <a:lnTo>
                  <a:pt x="3219" y="1733"/>
                </a:lnTo>
                <a:lnTo>
                  <a:pt x="2972" y="1733"/>
                </a:lnTo>
                <a:lnTo>
                  <a:pt x="2972" y="1238"/>
                </a:lnTo>
                <a:lnTo>
                  <a:pt x="248" y="1238"/>
                </a:lnTo>
                <a:lnTo>
                  <a:pt x="248" y="2947"/>
                </a:lnTo>
                <a:lnTo>
                  <a:pt x="250" y="2959"/>
                </a:lnTo>
                <a:lnTo>
                  <a:pt x="258" y="2969"/>
                </a:lnTo>
                <a:lnTo>
                  <a:pt x="268" y="2972"/>
                </a:lnTo>
                <a:lnTo>
                  <a:pt x="1734" y="2972"/>
                </a:lnTo>
                <a:lnTo>
                  <a:pt x="1734" y="3219"/>
                </a:lnTo>
                <a:lnTo>
                  <a:pt x="268" y="3219"/>
                </a:lnTo>
                <a:lnTo>
                  <a:pt x="225" y="3216"/>
                </a:lnTo>
                <a:lnTo>
                  <a:pt x="183" y="3206"/>
                </a:lnTo>
                <a:lnTo>
                  <a:pt x="144" y="3189"/>
                </a:lnTo>
                <a:lnTo>
                  <a:pt x="109" y="3167"/>
                </a:lnTo>
                <a:lnTo>
                  <a:pt x="78" y="3140"/>
                </a:lnTo>
                <a:lnTo>
                  <a:pt x="52" y="3108"/>
                </a:lnTo>
                <a:lnTo>
                  <a:pt x="30" y="3072"/>
                </a:lnTo>
                <a:lnTo>
                  <a:pt x="13" y="3034"/>
                </a:lnTo>
                <a:lnTo>
                  <a:pt x="3" y="2991"/>
                </a:lnTo>
                <a:lnTo>
                  <a:pt x="0" y="2947"/>
                </a:lnTo>
                <a:lnTo>
                  <a:pt x="0" y="767"/>
                </a:lnTo>
                <a:lnTo>
                  <a:pt x="3" y="724"/>
                </a:lnTo>
                <a:lnTo>
                  <a:pt x="13" y="682"/>
                </a:lnTo>
                <a:lnTo>
                  <a:pt x="30" y="642"/>
                </a:lnTo>
                <a:lnTo>
                  <a:pt x="52" y="607"/>
                </a:lnTo>
                <a:lnTo>
                  <a:pt x="78" y="574"/>
                </a:lnTo>
                <a:lnTo>
                  <a:pt x="109" y="548"/>
                </a:lnTo>
                <a:lnTo>
                  <a:pt x="144" y="526"/>
                </a:lnTo>
                <a:lnTo>
                  <a:pt x="183" y="509"/>
                </a:lnTo>
                <a:lnTo>
                  <a:pt x="225" y="498"/>
                </a:lnTo>
                <a:lnTo>
                  <a:pt x="268" y="495"/>
                </a:lnTo>
                <a:close/>
                <a:moveTo>
                  <a:pt x="2600" y="0"/>
                </a:moveTo>
                <a:lnTo>
                  <a:pt x="2629" y="3"/>
                </a:lnTo>
                <a:lnTo>
                  <a:pt x="2654" y="13"/>
                </a:lnTo>
                <a:lnTo>
                  <a:pt x="2678" y="27"/>
                </a:lnTo>
                <a:lnTo>
                  <a:pt x="2696" y="47"/>
                </a:lnTo>
                <a:lnTo>
                  <a:pt x="2712" y="69"/>
                </a:lnTo>
                <a:lnTo>
                  <a:pt x="2720" y="95"/>
                </a:lnTo>
                <a:lnTo>
                  <a:pt x="2724" y="124"/>
                </a:lnTo>
                <a:lnTo>
                  <a:pt x="2724" y="619"/>
                </a:lnTo>
                <a:lnTo>
                  <a:pt x="2720" y="648"/>
                </a:lnTo>
                <a:lnTo>
                  <a:pt x="2712" y="673"/>
                </a:lnTo>
                <a:lnTo>
                  <a:pt x="2696" y="696"/>
                </a:lnTo>
                <a:lnTo>
                  <a:pt x="2678" y="715"/>
                </a:lnTo>
                <a:lnTo>
                  <a:pt x="2654" y="730"/>
                </a:lnTo>
                <a:lnTo>
                  <a:pt x="2629" y="739"/>
                </a:lnTo>
                <a:lnTo>
                  <a:pt x="2600" y="743"/>
                </a:lnTo>
                <a:lnTo>
                  <a:pt x="2572" y="739"/>
                </a:lnTo>
                <a:lnTo>
                  <a:pt x="2546" y="730"/>
                </a:lnTo>
                <a:lnTo>
                  <a:pt x="2523" y="715"/>
                </a:lnTo>
                <a:lnTo>
                  <a:pt x="2503" y="696"/>
                </a:lnTo>
                <a:lnTo>
                  <a:pt x="2489" y="673"/>
                </a:lnTo>
                <a:lnTo>
                  <a:pt x="2479" y="648"/>
                </a:lnTo>
                <a:lnTo>
                  <a:pt x="2476" y="619"/>
                </a:lnTo>
                <a:lnTo>
                  <a:pt x="2476" y="124"/>
                </a:lnTo>
                <a:lnTo>
                  <a:pt x="2479" y="95"/>
                </a:lnTo>
                <a:lnTo>
                  <a:pt x="2489" y="69"/>
                </a:lnTo>
                <a:lnTo>
                  <a:pt x="2503" y="47"/>
                </a:lnTo>
                <a:lnTo>
                  <a:pt x="2523" y="27"/>
                </a:lnTo>
                <a:lnTo>
                  <a:pt x="2546" y="13"/>
                </a:lnTo>
                <a:lnTo>
                  <a:pt x="2572" y="3"/>
                </a:lnTo>
                <a:lnTo>
                  <a:pt x="2600" y="0"/>
                </a:lnTo>
                <a:close/>
                <a:moveTo>
                  <a:pt x="619" y="0"/>
                </a:moveTo>
                <a:lnTo>
                  <a:pt x="647" y="3"/>
                </a:lnTo>
                <a:lnTo>
                  <a:pt x="673" y="13"/>
                </a:lnTo>
                <a:lnTo>
                  <a:pt x="696" y="27"/>
                </a:lnTo>
                <a:lnTo>
                  <a:pt x="715" y="47"/>
                </a:lnTo>
                <a:lnTo>
                  <a:pt x="730" y="69"/>
                </a:lnTo>
                <a:lnTo>
                  <a:pt x="740" y="95"/>
                </a:lnTo>
                <a:lnTo>
                  <a:pt x="743" y="124"/>
                </a:lnTo>
                <a:lnTo>
                  <a:pt x="743" y="619"/>
                </a:lnTo>
                <a:lnTo>
                  <a:pt x="740" y="648"/>
                </a:lnTo>
                <a:lnTo>
                  <a:pt x="730" y="673"/>
                </a:lnTo>
                <a:lnTo>
                  <a:pt x="715" y="696"/>
                </a:lnTo>
                <a:lnTo>
                  <a:pt x="696" y="715"/>
                </a:lnTo>
                <a:lnTo>
                  <a:pt x="673" y="730"/>
                </a:lnTo>
                <a:lnTo>
                  <a:pt x="647" y="739"/>
                </a:lnTo>
                <a:lnTo>
                  <a:pt x="619" y="743"/>
                </a:lnTo>
                <a:lnTo>
                  <a:pt x="590" y="739"/>
                </a:lnTo>
                <a:lnTo>
                  <a:pt x="565" y="730"/>
                </a:lnTo>
                <a:lnTo>
                  <a:pt x="542" y="715"/>
                </a:lnTo>
                <a:lnTo>
                  <a:pt x="523" y="696"/>
                </a:lnTo>
                <a:lnTo>
                  <a:pt x="508" y="673"/>
                </a:lnTo>
                <a:lnTo>
                  <a:pt x="499" y="648"/>
                </a:lnTo>
                <a:lnTo>
                  <a:pt x="495" y="619"/>
                </a:lnTo>
                <a:lnTo>
                  <a:pt x="495" y="124"/>
                </a:lnTo>
                <a:lnTo>
                  <a:pt x="499" y="95"/>
                </a:lnTo>
                <a:lnTo>
                  <a:pt x="508" y="69"/>
                </a:lnTo>
                <a:lnTo>
                  <a:pt x="523" y="47"/>
                </a:lnTo>
                <a:lnTo>
                  <a:pt x="542" y="27"/>
                </a:lnTo>
                <a:lnTo>
                  <a:pt x="565" y="13"/>
                </a:lnTo>
                <a:lnTo>
                  <a:pt x="590" y="3"/>
                </a:lnTo>
                <a:lnTo>
                  <a:pt x="61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548735" y="1986314"/>
            <a:ext cx="1684568" cy="1334646"/>
            <a:chOff x="1548735" y="1986314"/>
            <a:chExt cx="1684568" cy="1334646"/>
          </a:xfrm>
        </p:grpSpPr>
        <p:sp>
          <p:nvSpPr>
            <p:cNvPr id="185" name="TextBox 94">
              <a:hlinkClick r:id="rId25" action="ppaction://hlinksldjump"/>
            </p:cNvPr>
            <p:cNvSpPr txBox="1"/>
            <p:nvPr/>
          </p:nvSpPr>
          <p:spPr>
            <a:xfrm>
              <a:off x="1548735" y="2797740"/>
              <a:ext cx="16845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Perfis – Grupo Classificações</a:t>
              </a:r>
              <a:endParaRPr lang="en-US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8" name="Freeform 37">
              <a:hlinkClick r:id="rId12"/>
            </p:cNvPr>
            <p:cNvSpPr>
              <a:spLocks noEditPoints="1"/>
            </p:cNvSpPr>
            <p:nvPr/>
          </p:nvSpPr>
          <p:spPr bwMode="auto">
            <a:xfrm>
              <a:off x="1870599" y="1986314"/>
              <a:ext cx="843274" cy="782095"/>
            </a:xfrm>
            <a:custGeom>
              <a:avLst/>
              <a:gdLst>
                <a:gd name="T0" fmla="*/ 2288 w 4012"/>
                <a:gd name="T1" fmla="*/ 3051 h 3882"/>
                <a:gd name="T2" fmla="*/ 2196 w 4012"/>
                <a:gd name="T3" fmla="*/ 2925 h 3882"/>
                <a:gd name="T4" fmla="*/ 2332 w 4012"/>
                <a:gd name="T5" fmla="*/ 2916 h 3882"/>
                <a:gd name="T6" fmla="*/ 2312 w 4012"/>
                <a:gd name="T7" fmla="*/ 3132 h 3882"/>
                <a:gd name="T8" fmla="*/ 2221 w 4012"/>
                <a:gd name="T9" fmla="*/ 3094 h 3882"/>
                <a:gd name="T10" fmla="*/ 2221 w 4012"/>
                <a:gd name="T11" fmla="*/ 2806 h 3882"/>
                <a:gd name="T12" fmla="*/ 2112 w 4012"/>
                <a:gd name="T13" fmla="*/ 3161 h 3882"/>
                <a:gd name="T14" fmla="*/ 2441 w 4012"/>
                <a:gd name="T15" fmla="*/ 2929 h 3882"/>
                <a:gd name="T16" fmla="*/ 2337 w 4012"/>
                <a:gd name="T17" fmla="*/ 2698 h 3882"/>
                <a:gd name="T18" fmla="*/ 2453 w 4012"/>
                <a:gd name="T19" fmla="*/ 3240 h 3882"/>
                <a:gd name="T20" fmla="*/ 1933 w 4012"/>
                <a:gd name="T21" fmla="*/ 3048 h 3882"/>
                <a:gd name="T22" fmla="*/ 1742 w 4012"/>
                <a:gd name="T23" fmla="*/ 2248 h 3882"/>
                <a:gd name="T24" fmla="*/ 1121 w 4012"/>
                <a:gd name="T25" fmla="*/ 3001 h 3882"/>
                <a:gd name="T26" fmla="*/ 1742 w 4012"/>
                <a:gd name="T27" fmla="*/ 3754 h 3882"/>
                <a:gd name="T28" fmla="*/ 2599 w 4012"/>
                <a:gd name="T29" fmla="*/ 3283 h 3882"/>
                <a:gd name="T30" fmla="*/ 2293 w 4012"/>
                <a:gd name="T31" fmla="*/ 2351 h 3882"/>
                <a:gd name="T32" fmla="*/ 2455 w 4012"/>
                <a:gd name="T33" fmla="*/ 2327 h 3882"/>
                <a:gd name="T34" fmla="*/ 2683 w 4012"/>
                <a:gd name="T35" fmla="*/ 3379 h 3882"/>
                <a:gd name="T36" fmla="*/ 1728 w 4012"/>
                <a:gd name="T37" fmla="*/ 3869 h 3882"/>
                <a:gd name="T38" fmla="*/ 1009 w 4012"/>
                <a:gd name="T39" fmla="*/ 3081 h 3882"/>
                <a:gd name="T40" fmla="*/ 1580 w 4012"/>
                <a:gd name="T41" fmla="*/ 2175 h 3882"/>
                <a:gd name="T42" fmla="*/ 1121 w 4012"/>
                <a:gd name="T43" fmla="*/ 1158 h 3882"/>
                <a:gd name="T44" fmla="*/ 558 w 4012"/>
                <a:gd name="T45" fmla="*/ 1242 h 3882"/>
                <a:gd name="T46" fmla="*/ 853 w 4012"/>
                <a:gd name="T47" fmla="*/ 833 h 3882"/>
                <a:gd name="T48" fmla="*/ 2874 w 4012"/>
                <a:gd name="T49" fmla="*/ 911 h 3882"/>
                <a:gd name="T50" fmla="*/ 3157 w 4012"/>
                <a:gd name="T51" fmla="*/ 1286 h 3882"/>
                <a:gd name="T52" fmla="*/ 3320 w 4012"/>
                <a:gd name="T53" fmla="*/ 845 h 3882"/>
                <a:gd name="T54" fmla="*/ 3382 w 4012"/>
                <a:gd name="T55" fmla="*/ 611 h 3882"/>
                <a:gd name="T56" fmla="*/ 3630 w 4012"/>
                <a:gd name="T57" fmla="*/ 881 h 3882"/>
                <a:gd name="T58" fmla="*/ 3616 w 4012"/>
                <a:gd name="T59" fmla="*/ 1245 h 3882"/>
                <a:gd name="T60" fmla="*/ 3407 w 4012"/>
                <a:gd name="T61" fmla="*/ 1477 h 3882"/>
                <a:gd name="T62" fmla="*/ 3044 w 4012"/>
                <a:gd name="T63" fmla="*/ 1522 h 3882"/>
                <a:gd name="T64" fmla="*/ 2812 w 4012"/>
                <a:gd name="T65" fmla="*/ 1323 h 3882"/>
                <a:gd name="T66" fmla="*/ 2641 w 4012"/>
                <a:gd name="T67" fmla="*/ 1125 h 3882"/>
                <a:gd name="T68" fmla="*/ 2656 w 4012"/>
                <a:gd name="T69" fmla="*/ 760 h 3882"/>
                <a:gd name="T70" fmla="*/ 2925 w 4012"/>
                <a:gd name="T71" fmla="*/ 511 h 3882"/>
                <a:gd name="T72" fmla="*/ 3236 w 4012"/>
                <a:gd name="T73" fmla="*/ 495 h 3882"/>
                <a:gd name="T74" fmla="*/ 2418 w 4012"/>
                <a:gd name="T75" fmla="*/ 741 h 3882"/>
                <a:gd name="T76" fmla="*/ 2725 w 4012"/>
                <a:gd name="T77" fmla="*/ 1671 h 3882"/>
                <a:gd name="T78" fmla="*/ 3695 w 4012"/>
                <a:gd name="T79" fmla="*/ 1539 h 3882"/>
                <a:gd name="T80" fmla="*/ 3740 w 4012"/>
                <a:gd name="T81" fmla="*/ 559 h 3882"/>
                <a:gd name="T82" fmla="*/ 1008 w 4012"/>
                <a:gd name="T83" fmla="*/ 270 h 3882"/>
                <a:gd name="T84" fmla="*/ 896 w 4012"/>
                <a:gd name="T85" fmla="*/ 738 h 3882"/>
                <a:gd name="T86" fmla="*/ 643 w 4012"/>
                <a:gd name="T87" fmla="*/ 327 h 3882"/>
                <a:gd name="T88" fmla="*/ 3698 w 4012"/>
                <a:gd name="T89" fmla="*/ 348 h 3882"/>
                <a:gd name="T90" fmla="*/ 3927 w 4012"/>
                <a:gd name="T91" fmla="*/ 1400 h 3882"/>
                <a:gd name="T92" fmla="*/ 2972 w 4012"/>
                <a:gd name="T93" fmla="*/ 1890 h 3882"/>
                <a:gd name="T94" fmla="*/ 2252 w 4012"/>
                <a:gd name="T95" fmla="*/ 1102 h 3882"/>
                <a:gd name="T96" fmla="*/ 2823 w 4012"/>
                <a:gd name="T97" fmla="*/ 196 h 3882"/>
                <a:gd name="T98" fmla="*/ 247 w 4012"/>
                <a:gd name="T99" fmla="*/ 445 h 3882"/>
                <a:gd name="T100" fmla="*/ 347 w 4012"/>
                <a:gd name="T101" fmla="*/ 1380 h 3882"/>
                <a:gd name="T102" fmla="*/ 584 w 4012"/>
                <a:gd name="T103" fmla="*/ 870 h 3882"/>
                <a:gd name="T104" fmla="*/ 1014 w 4012"/>
                <a:gd name="T105" fmla="*/ 800 h 3882"/>
                <a:gd name="T106" fmla="*/ 1344 w 4012"/>
                <a:gd name="T107" fmla="*/ 1178 h 3882"/>
                <a:gd name="T108" fmla="*/ 1584 w 4012"/>
                <a:gd name="T109" fmla="*/ 854 h 3882"/>
                <a:gd name="T110" fmla="*/ 928 w 4012"/>
                <a:gd name="T111" fmla="*/ 126 h 3882"/>
                <a:gd name="T112" fmla="*/ 1646 w 4012"/>
                <a:gd name="T113" fmla="*/ 539 h 3882"/>
                <a:gd name="T114" fmla="*/ 1306 w 4012"/>
                <a:gd name="T115" fmla="*/ 1577 h 3882"/>
                <a:gd name="T116" fmla="*/ 223 w 4012"/>
                <a:gd name="T117" fmla="*/ 1428 h 3882"/>
                <a:gd name="T118" fmla="*/ 174 w 4012"/>
                <a:gd name="T119" fmla="*/ 337 h 3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12" h="3882">
                  <a:moveTo>
                    <a:pt x="1283" y="3126"/>
                  </a:moveTo>
                  <a:lnTo>
                    <a:pt x="1863" y="3126"/>
                  </a:lnTo>
                  <a:lnTo>
                    <a:pt x="1863" y="3283"/>
                  </a:lnTo>
                  <a:lnTo>
                    <a:pt x="1283" y="3283"/>
                  </a:lnTo>
                  <a:lnTo>
                    <a:pt x="1283" y="3126"/>
                  </a:lnTo>
                  <a:close/>
                  <a:moveTo>
                    <a:pt x="2263" y="3034"/>
                  </a:moveTo>
                  <a:lnTo>
                    <a:pt x="2263" y="3092"/>
                  </a:lnTo>
                  <a:lnTo>
                    <a:pt x="2277" y="3087"/>
                  </a:lnTo>
                  <a:lnTo>
                    <a:pt x="2285" y="3081"/>
                  </a:lnTo>
                  <a:lnTo>
                    <a:pt x="2290" y="3075"/>
                  </a:lnTo>
                  <a:lnTo>
                    <a:pt x="2291" y="3068"/>
                  </a:lnTo>
                  <a:lnTo>
                    <a:pt x="2291" y="3065"/>
                  </a:lnTo>
                  <a:lnTo>
                    <a:pt x="2291" y="3060"/>
                  </a:lnTo>
                  <a:lnTo>
                    <a:pt x="2290" y="3055"/>
                  </a:lnTo>
                  <a:lnTo>
                    <a:pt x="2288" y="3051"/>
                  </a:lnTo>
                  <a:lnTo>
                    <a:pt x="2284" y="3048"/>
                  </a:lnTo>
                  <a:lnTo>
                    <a:pt x="2275" y="3040"/>
                  </a:lnTo>
                  <a:lnTo>
                    <a:pt x="2263" y="3034"/>
                  </a:lnTo>
                  <a:close/>
                  <a:moveTo>
                    <a:pt x="1283" y="2922"/>
                  </a:moveTo>
                  <a:lnTo>
                    <a:pt x="1863" y="2922"/>
                  </a:lnTo>
                  <a:lnTo>
                    <a:pt x="1863" y="3080"/>
                  </a:lnTo>
                  <a:lnTo>
                    <a:pt x="1283" y="3080"/>
                  </a:lnTo>
                  <a:lnTo>
                    <a:pt x="1283" y="2922"/>
                  </a:lnTo>
                  <a:close/>
                  <a:moveTo>
                    <a:pt x="2221" y="2899"/>
                  </a:moveTo>
                  <a:lnTo>
                    <a:pt x="2214" y="2902"/>
                  </a:lnTo>
                  <a:lnTo>
                    <a:pt x="2208" y="2905"/>
                  </a:lnTo>
                  <a:lnTo>
                    <a:pt x="2203" y="2908"/>
                  </a:lnTo>
                  <a:lnTo>
                    <a:pt x="2199" y="2913"/>
                  </a:lnTo>
                  <a:lnTo>
                    <a:pt x="2197" y="2919"/>
                  </a:lnTo>
                  <a:lnTo>
                    <a:pt x="2196" y="2925"/>
                  </a:lnTo>
                  <a:lnTo>
                    <a:pt x="2196" y="2930"/>
                  </a:lnTo>
                  <a:lnTo>
                    <a:pt x="2197" y="2935"/>
                  </a:lnTo>
                  <a:lnTo>
                    <a:pt x="2199" y="2938"/>
                  </a:lnTo>
                  <a:lnTo>
                    <a:pt x="2202" y="2942"/>
                  </a:lnTo>
                  <a:lnTo>
                    <a:pt x="2207" y="2947"/>
                  </a:lnTo>
                  <a:lnTo>
                    <a:pt x="2213" y="2951"/>
                  </a:lnTo>
                  <a:lnTo>
                    <a:pt x="2221" y="2956"/>
                  </a:lnTo>
                  <a:lnTo>
                    <a:pt x="2221" y="2899"/>
                  </a:lnTo>
                  <a:close/>
                  <a:moveTo>
                    <a:pt x="2221" y="2806"/>
                  </a:moveTo>
                  <a:lnTo>
                    <a:pt x="2263" y="2806"/>
                  </a:lnTo>
                  <a:lnTo>
                    <a:pt x="2263" y="2843"/>
                  </a:lnTo>
                  <a:lnTo>
                    <a:pt x="2306" y="2849"/>
                  </a:lnTo>
                  <a:lnTo>
                    <a:pt x="2347" y="2862"/>
                  </a:lnTo>
                  <a:lnTo>
                    <a:pt x="2351" y="2863"/>
                  </a:lnTo>
                  <a:lnTo>
                    <a:pt x="2332" y="2916"/>
                  </a:lnTo>
                  <a:lnTo>
                    <a:pt x="2326" y="2914"/>
                  </a:lnTo>
                  <a:lnTo>
                    <a:pt x="2294" y="2904"/>
                  </a:lnTo>
                  <a:lnTo>
                    <a:pt x="2263" y="2898"/>
                  </a:lnTo>
                  <a:lnTo>
                    <a:pt x="2263" y="2970"/>
                  </a:lnTo>
                  <a:lnTo>
                    <a:pt x="2277" y="2976"/>
                  </a:lnTo>
                  <a:lnTo>
                    <a:pt x="2304" y="2987"/>
                  </a:lnTo>
                  <a:lnTo>
                    <a:pt x="2323" y="3000"/>
                  </a:lnTo>
                  <a:lnTo>
                    <a:pt x="2338" y="3012"/>
                  </a:lnTo>
                  <a:lnTo>
                    <a:pt x="2348" y="3027"/>
                  </a:lnTo>
                  <a:lnTo>
                    <a:pt x="2354" y="3043"/>
                  </a:lnTo>
                  <a:lnTo>
                    <a:pt x="2356" y="3061"/>
                  </a:lnTo>
                  <a:lnTo>
                    <a:pt x="2354" y="3083"/>
                  </a:lnTo>
                  <a:lnTo>
                    <a:pt x="2345" y="3103"/>
                  </a:lnTo>
                  <a:lnTo>
                    <a:pt x="2331" y="3120"/>
                  </a:lnTo>
                  <a:lnTo>
                    <a:pt x="2312" y="3132"/>
                  </a:lnTo>
                  <a:lnTo>
                    <a:pt x="2290" y="3141"/>
                  </a:lnTo>
                  <a:lnTo>
                    <a:pt x="2263" y="3147"/>
                  </a:lnTo>
                  <a:lnTo>
                    <a:pt x="2263" y="3197"/>
                  </a:lnTo>
                  <a:lnTo>
                    <a:pt x="2221" y="3197"/>
                  </a:lnTo>
                  <a:lnTo>
                    <a:pt x="2221" y="3148"/>
                  </a:lnTo>
                  <a:lnTo>
                    <a:pt x="2187" y="3146"/>
                  </a:lnTo>
                  <a:lnTo>
                    <a:pt x="2158" y="3140"/>
                  </a:lnTo>
                  <a:lnTo>
                    <a:pt x="2132" y="3131"/>
                  </a:lnTo>
                  <a:lnTo>
                    <a:pt x="2129" y="3130"/>
                  </a:lnTo>
                  <a:lnTo>
                    <a:pt x="2129" y="3068"/>
                  </a:lnTo>
                  <a:lnTo>
                    <a:pt x="2137" y="3073"/>
                  </a:lnTo>
                  <a:lnTo>
                    <a:pt x="2158" y="3082"/>
                  </a:lnTo>
                  <a:lnTo>
                    <a:pt x="2181" y="3088"/>
                  </a:lnTo>
                  <a:lnTo>
                    <a:pt x="2203" y="3093"/>
                  </a:lnTo>
                  <a:lnTo>
                    <a:pt x="2221" y="3094"/>
                  </a:lnTo>
                  <a:lnTo>
                    <a:pt x="2221" y="3019"/>
                  </a:lnTo>
                  <a:lnTo>
                    <a:pt x="2205" y="3014"/>
                  </a:lnTo>
                  <a:lnTo>
                    <a:pt x="2182" y="3003"/>
                  </a:lnTo>
                  <a:lnTo>
                    <a:pt x="2164" y="2991"/>
                  </a:lnTo>
                  <a:lnTo>
                    <a:pt x="2149" y="2978"/>
                  </a:lnTo>
                  <a:lnTo>
                    <a:pt x="2139" y="2963"/>
                  </a:lnTo>
                  <a:lnTo>
                    <a:pt x="2133" y="2946"/>
                  </a:lnTo>
                  <a:lnTo>
                    <a:pt x="2131" y="2925"/>
                  </a:lnTo>
                  <a:lnTo>
                    <a:pt x="2134" y="2904"/>
                  </a:lnTo>
                  <a:lnTo>
                    <a:pt x="2143" y="2886"/>
                  </a:lnTo>
                  <a:lnTo>
                    <a:pt x="2158" y="2870"/>
                  </a:lnTo>
                  <a:lnTo>
                    <a:pt x="2175" y="2857"/>
                  </a:lnTo>
                  <a:lnTo>
                    <a:pt x="2197" y="2849"/>
                  </a:lnTo>
                  <a:lnTo>
                    <a:pt x="2221" y="2844"/>
                  </a:lnTo>
                  <a:lnTo>
                    <a:pt x="2221" y="2806"/>
                  </a:lnTo>
                  <a:close/>
                  <a:moveTo>
                    <a:pt x="2246" y="2793"/>
                  </a:moveTo>
                  <a:lnTo>
                    <a:pt x="2208" y="2797"/>
                  </a:lnTo>
                  <a:lnTo>
                    <a:pt x="2174" y="2806"/>
                  </a:lnTo>
                  <a:lnTo>
                    <a:pt x="2140" y="2822"/>
                  </a:lnTo>
                  <a:lnTo>
                    <a:pt x="2112" y="2843"/>
                  </a:lnTo>
                  <a:lnTo>
                    <a:pt x="2086" y="2867"/>
                  </a:lnTo>
                  <a:lnTo>
                    <a:pt x="2067" y="2897"/>
                  </a:lnTo>
                  <a:lnTo>
                    <a:pt x="2051" y="2929"/>
                  </a:lnTo>
                  <a:lnTo>
                    <a:pt x="2041" y="2964"/>
                  </a:lnTo>
                  <a:lnTo>
                    <a:pt x="2039" y="3001"/>
                  </a:lnTo>
                  <a:lnTo>
                    <a:pt x="2041" y="3038"/>
                  </a:lnTo>
                  <a:lnTo>
                    <a:pt x="2051" y="3073"/>
                  </a:lnTo>
                  <a:lnTo>
                    <a:pt x="2067" y="3105"/>
                  </a:lnTo>
                  <a:lnTo>
                    <a:pt x="2086" y="3135"/>
                  </a:lnTo>
                  <a:lnTo>
                    <a:pt x="2112" y="3161"/>
                  </a:lnTo>
                  <a:lnTo>
                    <a:pt x="2140" y="3180"/>
                  </a:lnTo>
                  <a:lnTo>
                    <a:pt x="2174" y="3196"/>
                  </a:lnTo>
                  <a:lnTo>
                    <a:pt x="2208" y="3206"/>
                  </a:lnTo>
                  <a:lnTo>
                    <a:pt x="2246" y="3208"/>
                  </a:lnTo>
                  <a:lnTo>
                    <a:pt x="2283" y="3206"/>
                  </a:lnTo>
                  <a:lnTo>
                    <a:pt x="2318" y="3196"/>
                  </a:lnTo>
                  <a:lnTo>
                    <a:pt x="2350" y="3180"/>
                  </a:lnTo>
                  <a:lnTo>
                    <a:pt x="2380" y="3161"/>
                  </a:lnTo>
                  <a:lnTo>
                    <a:pt x="2404" y="3135"/>
                  </a:lnTo>
                  <a:lnTo>
                    <a:pt x="2425" y="3105"/>
                  </a:lnTo>
                  <a:lnTo>
                    <a:pt x="2441" y="3073"/>
                  </a:lnTo>
                  <a:lnTo>
                    <a:pt x="2450" y="3038"/>
                  </a:lnTo>
                  <a:lnTo>
                    <a:pt x="2453" y="3001"/>
                  </a:lnTo>
                  <a:lnTo>
                    <a:pt x="2450" y="2964"/>
                  </a:lnTo>
                  <a:lnTo>
                    <a:pt x="2441" y="2929"/>
                  </a:lnTo>
                  <a:lnTo>
                    <a:pt x="2425" y="2897"/>
                  </a:lnTo>
                  <a:lnTo>
                    <a:pt x="2404" y="2867"/>
                  </a:lnTo>
                  <a:lnTo>
                    <a:pt x="2380" y="2843"/>
                  </a:lnTo>
                  <a:lnTo>
                    <a:pt x="2350" y="2822"/>
                  </a:lnTo>
                  <a:lnTo>
                    <a:pt x="2318" y="2806"/>
                  </a:lnTo>
                  <a:lnTo>
                    <a:pt x="2283" y="2797"/>
                  </a:lnTo>
                  <a:lnTo>
                    <a:pt x="2246" y="2793"/>
                  </a:lnTo>
                  <a:close/>
                  <a:moveTo>
                    <a:pt x="1213" y="2716"/>
                  </a:moveTo>
                  <a:lnTo>
                    <a:pt x="1793" y="2716"/>
                  </a:lnTo>
                  <a:lnTo>
                    <a:pt x="1793" y="2873"/>
                  </a:lnTo>
                  <a:lnTo>
                    <a:pt x="1213" y="2873"/>
                  </a:lnTo>
                  <a:lnTo>
                    <a:pt x="1213" y="2716"/>
                  </a:lnTo>
                  <a:close/>
                  <a:moveTo>
                    <a:pt x="2246" y="2684"/>
                  </a:moveTo>
                  <a:lnTo>
                    <a:pt x="2293" y="2688"/>
                  </a:lnTo>
                  <a:lnTo>
                    <a:pt x="2337" y="2698"/>
                  </a:lnTo>
                  <a:lnTo>
                    <a:pt x="2380" y="2714"/>
                  </a:lnTo>
                  <a:lnTo>
                    <a:pt x="2418" y="2736"/>
                  </a:lnTo>
                  <a:lnTo>
                    <a:pt x="2453" y="2763"/>
                  </a:lnTo>
                  <a:lnTo>
                    <a:pt x="2484" y="2793"/>
                  </a:lnTo>
                  <a:lnTo>
                    <a:pt x="2511" y="2829"/>
                  </a:lnTo>
                  <a:lnTo>
                    <a:pt x="2533" y="2867"/>
                  </a:lnTo>
                  <a:lnTo>
                    <a:pt x="2549" y="2910"/>
                  </a:lnTo>
                  <a:lnTo>
                    <a:pt x="2559" y="2954"/>
                  </a:lnTo>
                  <a:lnTo>
                    <a:pt x="2563" y="3001"/>
                  </a:lnTo>
                  <a:lnTo>
                    <a:pt x="2559" y="3048"/>
                  </a:lnTo>
                  <a:lnTo>
                    <a:pt x="2549" y="3092"/>
                  </a:lnTo>
                  <a:lnTo>
                    <a:pt x="2533" y="3135"/>
                  </a:lnTo>
                  <a:lnTo>
                    <a:pt x="2511" y="3173"/>
                  </a:lnTo>
                  <a:lnTo>
                    <a:pt x="2484" y="3208"/>
                  </a:lnTo>
                  <a:lnTo>
                    <a:pt x="2453" y="3240"/>
                  </a:lnTo>
                  <a:lnTo>
                    <a:pt x="2418" y="3266"/>
                  </a:lnTo>
                  <a:lnTo>
                    <a:pt x="2380" y="3288"/>
                  </a:lnTo>
                  <a:lnTo>
                    <a:pt x="2337" y="3304"/>
                  </a:lnTo>
                  <a:lnTo>
                    <a:pt x="2293" y="3314"/>
                  </a:lnTo>
                  <a:lnTo>
                    <a:pt x="2246" y="3318"/>
                  </a:lnTo>
                  <a:lnTo>
                    <a:pt x="2199" y="3314"/>
                  </a:lnTo>
                  <a:lnTo>
                    <a:pt x="2154" y="3304"/>
                  </a:lnTo>
                  <a:lnTo>
                    <a:pt x="2112" y="3288"/>
                  </a:lnTo>
                  <a:lnTo>
                    <a:pt x="2074" y="3266"/>
                  </a:lnTo>
                  <a:lnTo>
                    <a:pt x="2039" y="3240"/>
                  </a:lnTo>
                  <a:lnTo>
                    <a:pt x="2007" y="3208"/>
                  </a:lnTo>
                  <a:lnTo>
                    <a:pt x="1981" y="3173"/>
                  </a:lnTo>
                  <a:lnTo>
                    <a:pt x="1959" y="3135"/>
                  </a:lnTo>
                  <a:lnTo>
                    <a:pt x="1943" y="3092"/>
                  </a:lnTo>
                  <a:lnTo>
                    <a:pt x="1933" y="3048"/>
                  </a:lnTo>
                  <a:lnTo>
                    <a:pt x="1929" y="3001"/>
                  </a:lnTo>
                  <a:lnTo>
                    <a:pt x="1933" y="2954"/>
                  </a:lnTo>
                  <a:lnTo>
                    <a:pt x="1943" y="2910"/>
                  </a:lnTo>
                  <a:lnTo>
                    <a:pt x="1959" y="2867"/>
                  </a:lnTo>
                  <a:lnTo>
                    <a:pt x="1981" y="2829"/>
                  </a:lnTo>
                  <a:lnTo>
                    <a:pt x="2007" y="2793"/>
                  </a:lnTo>
                  <a:lnTo>
                    <a:pt x="2039" y="2763"/>
                  </a:lnTo>
                  <a:lnTo>
                    <a:pt x="2074" y="2736"/>
                  </a:lnTo>
                  <a:lnTo>
                    <a:pt x="2112" y="2714"/>
                  </a:lnTo>
                  <a:lnTo>
                    <a:pt x="2154" y="2698"/>
                  </a:lnTo>
                  <a:lnTo>
                    <a:pt x="2199" y="2688"/>
                  </a:lnTo>
                  <a:lnTo>
                    <a:pt x="2246" y="2684"/>
                  </a:lnTo>
                  <a:close/>
                  <a:moveTo>
                    <a:pt x="1886" y="2235"/>
                  </a:moveTo>
                  <a:lnTo>
                    <a:pt x="1813" y="2239"/>
                  </a:lnTo>
                  <a:lnTo>
                    <a:pt x="1742" y="2248"/>
                  </a:lnTo>
                  <a:lnTo>
                    <a:pt x="1672" y="2266"/>
                  </a:lnTo>
                  <a:lnTo>
                    <a:pt x="1605" y="2289"/>
                  </a:lnTo>
                  <a:lnTo>
                    <a:pt x="1541" y="2317"/>
                  </a:lnTo>
                  <a:lnTo>
                    <a:pt x="1480" y="2351"/>
                  </a:lnTo>
                  <a:lnTo>
                    <a:pt x="1424" y="2391"/>
                  </a:lnTo>
                  <a:lnTo>
                    <a:pt x="1370" y="2435"/>
                  </a:lnTo>
                  <a:lnTo>
                    <a:pt x="1322" y="2484"/>
                  </a:lnTo>
                  <a:lnTo>
                    <a:pt x="1276" y="2538"/>
                  </a:lnTo>
                  <a:lnTo>
                    <a:pt x="1237" y="2595"/>
                  </a:lnTo>
                  <a:lnTo>
                    <a:pt x="1203" y="2656"/>
                  </a:lnTo>
                  <a:lnTo>
                    <a:pt x="1175" y="2720"/>
                  </a:lnTo>
                  <a:lnTo>
                    <a:pt x="1151" y="2786"/>
                  </a:lnTo>
                  <a:lnTo>
                    <a:pt x="1134" y="2856"/>
                  </a:lnTo>
                  <a:lnTo>
                    <a:pt x="1124" y="2927"/>
                  </a:lnTo>
                  <a:lnTo>
                    <a:pt x="1121" y="3001"/>
                  </a:lnTo>
                  <a:lnTo>
                    <a:pt x="1124" y="3075"/>
                  </a:lnTo>
                  <a:lnTo>
                    <a:pt x="1134" y="3147"/>
                  </a:lnTo>
                  <a:lnTo>
                    <a:pt x="1151" y="3216"/>
                  </a:lnTo>
                  <a:lnTo>
                    <a:pt x="1175" y="3283"/>
                  </a:lnTo>
                  <a:lnTo>
                    <a:pt x="1203" y="3347"/>
                  </a:lnTo>
                  <a:lnTo>
                    <a:pt x="1237" y="3407"/>
                  </a:lnTo>
                  <a:lnTo>
                    <a:pt x="1276" y="3464"/>
                  </a:lnTo>
                  <a:lnTo>
                    <a:pt x="1322" y="3518"/>
                  </a:lnTo>
                  <a:lnTo>
                    <a:pt x="1370" y="3567"/>
                  </a:lnTo>
                  <a:lnTo>
                    <a:pt x="1424" y="3611"/>
                  </a:lnTo>
                  <a:lnTo>
                    <a:pt x="1480" y="3650"/>
                  </a:lnTo>
                  <a:lnTo>
                    <a:pt x="1541" y="3685"/>
                  </a:lnTo>
                  <a:lnTo>
                    <a:pt x="1605" y="3713"/>
                  </a:lnTo>
                  <a:lnTo>
                    <a:pt x="1672" y="3736"/>
                  </a:lnTo>
                  <a:lnTo>
                    <a:pt x="1742" y="3754"/>
                  </a:lnTo>
                  <a:lnTo>
                    <a:pt x="1813" y="3763"/>
                  </a:lnTo>
                  <a:lnTo>
                    <a:pt x="1886" y="3767"/>
                  </a:lnTo>
                  <a:lnTo>
                    <a:pt x="1960" y="3763"/>
                  </a:lnTo>
                  <a:lnTo>
                    <a:pt x="2032" y="3754"/>
                  </a:lnTo>
                  <a:lnTo>
                    <a:pt x="2101" y="3736"/>
                  </a:lnTo>
                  <a:lnTo>
                    <a:pt x="2169" y="3713"/>
                  </a:lnTo>
                  <a:lnTo>
                    <a:pt x="2232" y="3685"/>
                  </a:lnTo>
                  <a:lnTo>
                    <a:pt x="2293" y="3650"/>
                  </a:lnTo>
                  <a:lnTo>
                    <a:pt x="2350" y="3611"/>
                  </a:lnTo>
                  <a:lnTo>
                    <a:pt x="2403" y="3567"/>
                  </a:lnTo>
                  <a:lnTo>
                    <a:pt x="2452" y="3518"/>
                  </a:lnTo>
                  <a:lnTo>
                    <a:pt x="2496" y="3464"/>
                  </a:lnTo>
                  <a:lnTo>
                    <a:pt x="2536" y="3407"/>
                  </a:lnTo>
                  <a:lnTo>
                    <a:pt x="2570" y="3347"/>
                  </a:lnTo>
                  <a:lnTo>
                    <a:pt x="2599" y="3283"/>
                  </a:lnTo>
                  <a:lnTo>
                    <a:pt x="2621" y="3216"/>
                  </a:lnTo>
                  <a:lnTo>
                    <a:pt x="2639" y="3147"/>
                  </a:lnTo>
                  <a:lnTo>
                    <a:pt x="2648" y="3075"/>
                  </a:lnTo>
                  <a:lnTo>
                    <a:pt x="2652" y="3001"/>
                  </a:lnTo>
                  <a:lnTo>
                    <a:pt x="2648" y="2927"/>
                  </a:lnTo>
                  <a:lnTo>
                    <a:pt x="2639" y="2856"/>
                  </a:lnTo>
                  <a:lnTo>
                    <a:pt x="2621" y="2786"/>
                  </a:lnTo>
                  <a:lnTo>
                    <a:pt x="2599" y="2720"/>
                  </a:lnTo>
                  <a:lnTo>
                    <a:pt x="2570" y="2656"/>
                  </a:lnTo>
                  <a:lnTo>
                    <a:pt x="2536" y="2595"/>
                  </a:lnTo>
                  <a:lnTo>
                    <a:pt x="2496" y="2538"/>
                  </a:lnTo>
                  <a:lnTo>
                    <a:pt x="2452" y="2484"/>
                  </a:lnTo>
                  <a:lnTo>
                    <a:pt x="2403" y="2435"/>
                  </a:lnTo>
                  <a:lnTo>
                    <a:pt x="2350" y="2391"/>
                  </a:lnTo>
                  <a:lnTo>
                    <a:pt x="2293" y="2351"/>
                  </a:lnTo>
                  <a:lnTo>
                    <a:pt x="2232" y="2317"/>
                  </a:lnTo>
                  <a:lnTo>
                    <a:pt x="2169" y="2289"/>
                  </a:lnTo>
                  <a:lnTo>
                    <a:pt x="2101" y="2266"/>
                  </a:lnTo>
                  <a:lnTo>
                    <a:pt x="2032" y="2248"/>
                  </a:lnTo>
                  <a:lnTo>
                    <a:pt x="1960" y="2239"/>
                  </a:lnTo>
                  <a:lnTo>
                    <a:pt x="1886" y="2235"/>
                  </a:lnTo>
                  <a:close/>
                  <a:moveTo>
                    <a:pt x="1886" y="2119"/>
                  </a:moveTo>
                  <a:lnTo>
                    <a:pt x="1967" y="2123"/>
                  </a:lnTo>
                  <a:lnTo>
                    <a:pt x="2045" y="2134"/>
                  </a:lnTo>
                  <a:lnTo>
                    <a:pt x="2121" y="2151"/>
                  </a:lnTo>
                  <a:lnTo>
                    <a:pt x="2194" y="2175"/>
                  </a:lnTo>
                  <a:lnTo>
                    <a:pt x="2264" y="2204"/>
                  </a:lnTo>
                  <a:lnTo>
                    <a:pt x="2332" y="2240"/>
                  </a:lnTo>
                  <a:lnTo>
                    <a:pt x="2394" y="2282"/>
                  </a:lnTo>
                  <a:lnTo>
                    <a:pt x="2455" y="2327"/>
                  </a:lnTo>
                  <a:lnTo>
                    <a:pt x="2510" y="2379"/>
                  </a:lnTo>
                  <a:lnTo>
                    <a:pt x="2560" y="2434"/>
                  </a:lnTo>
                  <a:lnTo>
                    <a:pt x="2607" y="2493"/>
                  </a:lnTo>
                  <a:lnTo>
                    <a:pt x="2647" y="2557"/>
                  </a:lnTo>
                  <a:lnTo>
                    <a:pt x="2683" y="2624"/>
                  </a:lnTo>
                  <a:lnTo>
                    <a:pt x="2712" y="2694"/>
                  </a:lnTo>
                  <a:lnTo>
                    <a:pt x="2737" y="2766"/>
                  </a:lnTo>
                  <a:lnTo>
                    <a:pt x="2754" y="2843"/>
                  </a:lnTo>
                  <a:lnTo>
                    <a:pt x="2765" y="2921"/>
                  </a:lnTo>
                  <a:lnTo>
                    <a:pt x="2768" y="3001"/>
                  </a:lnTo>
                  <a:lnTo>
                    <a:pt x="2765" y="3081"/>
                  </a:lnTo>
                  <a:lnTo>
                    <a:pt x="2754" y="3159"/>
                  </a:lnTo>
                  <a:lnTo>
                    <a:pt x="2737" y="3235"/>
                  </a:lnTo>
                  <a:lnTo>
                    <a:pt x="2712" y="3308"/>
                  </a:lnTo>
                  <a:lnTo>
                    <a:pt x="2683" y="3379"/>
                  </a:lnTo>
                  <a:lnTo>
                    <a:pt x="2647" y="3445"/>
                  </a:lnTo>
                  <a:lnTo>
                    <a:pt x="2607" y="3509"/>
                  </a:lnTo>
                  <a:lnTo>
                    <a:pt x="2560" y="3569"/>
                  </a:lnTo>
                  <a:lnTo>
                    <a:pt x="2510" y="3625"/>
                  </a:lnTo>
                  <a:lnTo>
                    <a:pt x="2455" y="3675"/>
                  </a:lnTo>
                  <a:lnTo>
                    <a:pt x="2394" y="3722"/>
                  </a:lnTo>
                  <a:lnTo>
                    <a:pt x="2331" y="3762"/>
                  </a:lnTo>
                  <a:lnTo>
                    <a:pt x="2264" y="3798"/>
                  </a:lnTo>
                  <a:lnTo>
                    <a:pt x="2194" y="3827"/>
                  </a:lnTo>
                  <a:lnTo>
                    <a:pt x="2121" y="3852"/>
                  </a:lnTo>
                  <a:lnTo>
                    <a:pt x="2045" y="3869"/>
                  </a:lnTo>
                  <a:lnTo>
                    <a:pt x="1967" y="3879"/>
                  </a:lnTo>
                  <a:lnTo>
                    <a:pt x="1886" y="3882"/>
                  </a:lnTo>
                  <a:lnTo>
                    <a:pt x="1807" y="3879"/>
                  </a:lnTo>
                  <a:lnTo>
                    <a:pt x="1728" y="3869"/>
                  </a:lnTo>
                  <a:lnTo>
                    <a:pt x="1653" y="3852"/>
                  </a:lnTo>
                  <a:lnTo>
                    <a:pt x="1580" y="3827"/>
                  </a:lnTo>
                  <a:lnTo>
                    <a:pt x="1510" y="3798"/>
                  </a:lnTo>
                  <a:lnTo>
                    <a:pt x="1442" y="3762"/>
                  </a:lnTo>
                  <a:lnTo>
                    <a:pt x="1378" y="3722"/>
                  </a:lnTo>
                  <a:lnTo>
                    <a:pt x="1319" y="3675"/>
                  </a:lnTo>
                  <a:lnTo>
                    <a:pt x="1264" y="3625"/>
                  </a:lnTo>
                  <a:lnTo>
                    <a:pt x="1213" y="3569"/>
                  </a:lnTo>
                  <a:lnTo>
                    <a:pt x="1167" y="3509"/>
                  </a:lnTo>
                  <a:lnTo>
                    <a:pt x="1125" y="3445"/>
                  </a:lnTo>
                  <a:lnTo>
                    <a:pt x="1090" y="3379"/>
                  </a:lnTo>
                  <a:lnTo>
                    <a:pt x="1060" y="3308"/>
                  </a:lnTo>
                  <a:lnTo>
                    <a:pt x="1037" y="3235"/>
                  </a:lnTo>
                  <a:lnTo>
                    <a:pt x="1020" y="3159"/>
                  </a:lnTo>
                  <a:lnTo>
                    <a:pt x="1009" y="3081"/>
                  </a:lnTo>
                  <a:lnTo>
                    <a:pt x="1005" y="3001"/>
                  </a:lnTo>
                  <a:lnTo>
                    <a:pt x="1009" y="2921"/>
                  </a:lnTo>
                  <a:lnTo>
                    <a:pt x="1020" y="2843"/>
                  </a:lnTo>
                  <a:lnTo>
                    <a:pt x="1037" y="2766"/>
                  </a:lnTo>
                  <a:lnTo>
                    <a:pt x="1060" y="2694"/>
                  </a:lnTo>
                  <a:lnTo>
                    <a:pt x="1090" y="2624"/>
                  </a:lnTo>
                  <a:lnTo>
                    <a:pt x="1125" y="2557"/>
                  </a:lnTo>
                  <a:lnTo>
                    <a:pt x="1167" y="2493"/>
                  </a:lnTo>
                  <a:lnTo>
                    <a:pt x="1213" y="2434"/>
                  </a:lnTo>
                  <a:lnTo>
                    <a:pt x="1264" y="2379"/>
                  </a:lnTo>
                  <a:lnTo>
                    <a:pt x="1319" y="2327"/>
                  </a:lnTo>
                  <a:lnTo>
                    <a:pt x="1378" y="2282"/>
                  </a:lnTo>
                  <a:lnTo>
                    <a:pt x="1442" y="2240"/>
                  </a:lnTo>
                  <a:lnTo>
                    <a:pt x="1510" y="2204"/>
                  </a:lnTo>
                  <a:lnTo>
                    <a:pt x="1580" y="2175"/>
                  </a:lnTo>
                  <a:lnTo>
                    <a:pt x="1653" y="2151"/>
                  </a:lnTo>
                  <a:lnTo>
                    <a:pt x="1728" y="2134"/>
                  </a:lnTo>
                  <a:lnTo>
                    <a:pt x="1807" y="2123"/>
                  </a:lnTo>
                  <a:lnTo>
                    <a:pt x="1886" y="2119"/>
                  </a:lnTo>
                  <a:close/>
                  <a:moveTo>
                    <a:pt x="2648" y="1902"/>
                  </a:moveTo>
                  <a:lnTo>
                    <a:pt x="2768" y="1975"/>
                  </a:lnTo>
                  <a:lnTo>
                    <a:pt x="2588" y="2267"/>
                  </a:lnTo>
                  <a:lnTo>
                    <a:pt x="2471" y="2194"/>
                  </a:lnTo>
                  <a:lnTo>
                    <a:pt x="2648" y="1902"/>
                  </a:lnTo>
                  <a:close/>
                  <a:moveTo>
                    <a:pt x="1325" y="1836"/>
                  </a:moveTo>
                  <a:lnTo>
                    <a:pt x="1473" y="2111"/>
                  </a:lnTo>
                  <a:lnTo>
                    <a:pt x="1351" y="2177"/>
                  </a:lnTo>
                  <a:lnTo>
                    <a:pt x="1204" y="1902"/>
                  </a:lnTo>
                  <a:lnTo>
                    <a:pt x="1325" y="1836"/>
                  </a:lnTo>
                  <a:close/>
                  <a:moveTo>
                    <a:pt x="1121" y="1158"/>
                  </a:moveTo>
                  <a:lnTo>
                    <a:pt x="1121" y="1534"/>
                  </a:lnTo>
                  <a:lnTo>
                    <a:pt x="1154" y="1519"/>
                  </a:lnTo>
                  <a:lnTo>
                    <a:pt x="1160" y="1479"/>
                  </a:lnTo>
                  <a:lnTo>
                    <a:pt x="1163" y="1434"/>
                  </a:lnTo>
                  <a:lnTo>
                    <a:pt x="1163" y="1388"/>
                  </a:lnTo>
                  <a:lnTo>
                    <a:pt x="1162" y="1342"/>
                  </a:lnTo>
                  <a:lnTo>
                    <a:pt x="1157" y="1297"/>
                  </a:lnTo>
                  <a:lnTo>
                    <a:pt x="1150" y="1254"/>
                  </a:lnTo>
                  <a:lnTo>
                    <a:pt x="1141" y="1216"/>
                  </a:lnTo>
                  <a:lnTo>
                    <a:pt x="1132" y="1184"/>
                  </a:lnTo>
                  <a:lnTo>
                    <a:pt x="1121" y="1158"/>
                  </a:lnTo>
                  <a:close/>
                  <a:moveTo>
                    <a:pt x="585" y="1158"/>
                  </a:moveTo>
                  <a:lnTo>
                    <a:pt x="576" y="1180"/>
                  </a:lnTo>
                  <a:lnTo>
                    <a:pt x="566" y="1208"/>
                  </a:lnTo>
                  <a:lnTo>
                    <a:pt x="558" y="1242"/>
                  </a:lnTo>
                  <a:lnTo>
                    <a:pt x="551" y="1278"/>
                  </a:lnTo>
                  <a:lnTo>
                    <a:pt x="546" y="1319"/>
                  </a:lnTo>
                  <a:lnTo>
                    <a:pt x="544" y="1361"/>
                  </a:lnTo>
                  <a:lnTo>
                    <a:pt x="542" y="1402"/>
                  </a:lnTo>
                  <a:lnTo>
                    <a:pt x="542" y="1443"/>
                  </a:lnTo>
                  <a:lnTo>
                    <a:pt x="546" y="1483"/>
                  </a:lnTo>
                  <a:lnTo>
                    <a:pt x="552" y="1520"/>
                  </a:lnTo>
                  <a:lnTo>
                    <a:pt x="585" y="1534"/>
                  </a:lnTo>
                  <a:lnTo>
                    <a:pt x="585" y="1158"/>
                  </a:lnTo>
                  <a:close/>
                  <a:moveTo>
                    <a:pt x="1838" y="899"/>
                  </a:moveTo>
                  <a:lnTo>
                    <a:pt x="2129" y="899"/>
                  </a:lnTo>
                  <a:lnTo>
                    <a:pt x="2129" y="1038"/>
                  </a:lnTo>
                  <a:lnTo>
                    <a:pt x="1838" y="1038"/>
                  </a:lnTo>
                  <a:lnTo>
                    <a:pt x="1838" y="899"/>
                  </a:lnTo>
                  <a:close/>
                  <a:moveTo>
                    <a:pt x="853" y="833"/>
                  </a:moveTo>
                  <a:lnTo>
                    <a:pt x="789" y="1253"/>
                  </a:lnTo>
                  <a:lnTo>
                    <a:pt x="853" y="1340"/>
                  </a:lnTo>
                  <a:lnTo>
                    <a:pt x="854" y="1340"/>
                  </a:lnTo>
                  <a:lnTo>
                    <a:pt x="917" y="1253"/>
                  </a:lnTo>
                  <a:lnTo>
                    <a:pt x="854" y="833"/>
                  </a:lnTo>
                  <a:lnTo>
                    <a:pt x="853" y="833"/>
                  </a:lnTo>
                  <a:close/>
                  <a:moveTo>
                    <a:pt x="3119" y="754"/>
                  </a:moveTo>
                  <a:lnTo>
                    <a:pt x="3079" y="757"/>
                  </a:lnTo>
                  <a:lnTo>
                    <a:pt x="3042" y="765"/>
                  </a:lnTo>
                  <a:lnTo>
                    <a:pt x="3007" y="779"/>
                  </a:lnTo>
                  <a:lnTo>
                    <a:pt x="2971" y="798"/>
                  </a:lnTo>
                  <a:lnTo>
                    <a:pt x="2941" y="822"/>
                  </a:lnTo>
                  <a:lnTo>
                    <a:pt x="2915" y="849"/>
                  </a:lnTo>
                  <a:lnTo>
                    <a:pt x="2893" y="879"/>
                  </a:lnTo>
                  <a:lnTo>
                    <a:pt x="2874" y="911"/>
                  </a:lnTo>
                  <a:lnTo>
                    <a:pt x="2862" y="947"/>
                  </a:lnTo>
                  <a:lnTo>
                    <a:pt x="2853" y="984"/>
                  </a:lnTo>
                  <a:lnTo>
                    <a:pt x="2851" y="1021"/>
                  </a:lnTo>
                  <a:lnTo>
                    <a:pt x="2853" y="1059"/>
                  </a:lnTo>
                  <a:lnTo>
                    <a:pt x="2862" y="1097"/>
                  </a:lnTo>
                  <a:lnTo>
                    <a:pt x="2876" y="1134"/>
                  </a:lnTo>
                  <a:lnTo>
                    <a:pt x="2894" y="1168"/>
                  </a:lnTo>
                  <a:lnTo>
                    <a:pt x="2917" y="1197"/>
                  </a:lnTo>
                  <a:lnTo>
                    <a:pt x="2944" y="1224"/>
                  </a:lnTo>
                  <a:lnTo>
                    <a:pt x="2974" y="1247"/>
                  </a:lnTo>
                  <a:lnTo>
                    <a:pt x="3007" y="1265"/>
                  </a:lnTo>
                  <a:lnTo>
                    <a:pt x="3042" y="1278"/>
                  </a:lnTo>
                  <a:lnTo>
                    <a:pt x="3079" y="1286"/>
                  </a:lnTo>
                  <a:lnTo>
                    <a:pt x="3119" y="1289"/>
                  </a:lnTo>
                  <a:lnTo>
                    <a:pt x="3157" y="1286"/>
                  </a:lnTo>
                  <a:lnTo>
                    <a:pt x="3193" y="1278"/>
                  </a:lnTo>
                  <a:lnTo>
                    <a:pt x="3230" y="1265"/>
                  </a:lnTo>
                  <a:lnTo>
                    <a:pt x="3265" y="1245"/>
                  </a:lnTo>
                  <a:lnTo>
                    <a:pt x="3295" y="1222"/>
                  </a:lnTo>
                  <a:lnTo>
                    <a:pt x="3322" y="1195"/>
                  </a:lnTo>
                  <a:lnTo>
                    <a:pt x="3344" y="1164"/>
                  </a:lnTo>
                  <a:lnTo>
                    <a:pt x="3362" y="1131"/>
                  </a:lnTo>
                  <a:lnTo>
                    <a:pt x="3375" y="1097"/>
                  </a:lnTo>
                  <a:lnTo>
                    <a:pt x="3382" y="1060"/>
                  </a:lnTo>
                  <a:lnTo>
                    <a:pt x="3386" y="1023"/>
                  </a:lnTo>
                  <a:lnTo>
                    <a:pt x="3382" y="985"/>
                  </a:lnTo>
                  <a:lnTo>
                    <a:pt x="3375" y="947"/>
                  </a:lnTo>
                  <a:lnTo>
                    <a:pt x="3362" y="910"/>
                  </a:lnTo>
                  <a:lnTo>
                    <a:pt x="3342" y="876"/>
                  </a:lnTo>
                  <a:lnTo>
                    <a:pt x="3320" y="845"/>
                  </a:lnTo>
                  <a:lnTo>
                    <a:pt x="3293" y="819"/>
                  </a:lnTo>
                  <a:lnTo>
                    <a:pt x="3262" y="797"/>
                  </a:lnTo>
                  <a:lnTo>
                    <a:pt x="3229" y="779"/>
                  </a:lnTo>
                  <a:lnTo>
                    <a:pt x="3193" y="765"/>
                  </a:lnTo>
                  <a:lnTo>
                    <a:pt x="3157" y="757"/>
                  </a:lnTo>
                  <a:lnTo>
                    <a:pt x="3119" y="754"/>
                  </a:lnTo>
                  <a:close/>
                  <a:moveTo>
                    <a:pt x="3254" y="494"/>
                  </a:moveTo>
                  <a:lnTo>
                    <a:pt x="3271" y="498"/>
                  </a:lnTo>
                  <a:lnTo>
                    <a:pt x="3342" y="525"/>
                  </a:lnTo>
                  <a:lnTo>
                    <a:pt x="3358" y="533"/>
                  </a:lnTo>
                  <a:lnTo>
                    <a:pt x="3371" y="544"/>
                  </a:lnTo>
                  <a:lnTo>
                    <a:pt x="3380" y="559"/>
                  </a:lnTo>
                  <a:lnTo>
                    <a:pt x="3385" y="576"/>
                  </a:lnTo>
                  <a:lnTo>
                    <a:pt x="3386" y="593"/>
                  </a:lnTo>
                  <a:lnTo>
                    <a:pt x="3382" y="611"/>
                  </a:lnTo>
                  <a:lnTo>
                    <a:pt x="3362" y="667"/>
                  </a:lnTo>
                  <a:lnTo>
                    <a:pt x="3395" y="692"/>
                  </a:lnTo>
                  <a:lnTo>
                    <a:pt x="3425" y="720"/>
                  </a:lnTo>
                  <a:lnTo>
                    <a:pt x="3452" y="752"/>
                  </a:lnTo>
                  <a:lnTo>
                    <a:pt x="3508" y="726"/>
                  </a:lnTo>
                  <a:lnTo>
                    <a:pt x="3525" y="721"/>
                  </a:lnTo>
                  <a:lnTo>
                    <a:pt x="3542" y="721"/>
                  </a:lnTo>
                  <a:lnTo>
                    <a:pt x="3559" y="725"/>
                  </a:lnTo>
                  <a:lnTo>
                    <a:pt x="3574" y="732"/>
                  </a:lnTo>
                  <a:lnTo>
                    <a:pt x="3587" y="744"/>
                  </a:lnTo>
                  <a:lnTo>
                    <a:pt x="3597" y="759"/>
                  </a:lnTo>
                  <a:lnTo>
                    <a:pt x="3628" y="828"/>
                  </a:lnTo>
                  <a:lnTo>
                    <a:pt x="3634" y="845"/>
                  </a:lnTo>
                  <a:lnTo>
                    <a:pt x="3634" y="863"/>
                  </a:lnTo>
                  <a:lnTo>
                    <a:pt x="3630" y="881"/>
                  </a:lnTo>
                  <a:lnTo>
                    <a:pt x="3623" y="895"/>
                  </a:lnTo>
                  <a:lnTo>
                    <a:pt x="3611" y="909"/>
                  </a:lnTo>
                  <a:lnTo>
                    <a:pt x="3595" y="917"/>
                  </a:lnTo>
                  <a:lnTo>
                    <a:pt x="3541" y="943"/>
                  </a:lnTo>
                  <a:lnTo>
                    <a:pt x="3547" y="985"/>
                  </a:lnTo>
                  <a:lnTo>
                    <a:pt x="3548" y="1026"/>
                  </a:lnTo>
                  <a:lnTo>
                    <a:pt x="3546" y="1067"/>
                  </a:lnTo>
                  <a:lnTo>
                    <a:pt x="3602" y="1088"/>
                  </a:lnTo>
                  <a:lnTo>
                    <a:pt x="3618" y="1097"/>
                  </a:lnTo>
                  <a:lnTo>
                    <a:pt x="3630" y="1109"/>
                  </a:lnTo>
                  <a:lnTo>
                    <a:pt x="3640" y="1123"/>
                  </a:lnTo>
                  <a:lnTo>
                    <a:pt x="3645" y="1140"/>
                  </a:lnTo>
                  <a:lnTo>
                    <a:pt x="3646" y="1157"/>
                  </a:lnTo>
                  <a:lnTo>
                    <a:pt x="3641" y="1175"/>
                  </a:lnTo>
                  <a:lnTo>
                    <a:pt x="3616" y="1245"/>
                  </a:lnTo>
                  <a:lnTo>
                    <a:pt x="3607" y="1261"/>
                  </a:lnTo>
                  <a:lnTo>
                    <a:pt x="3596" y="1275"/>
                  </a:lnTo>
                  <a:lnTo>
                    <a:pt x="3580" y="1283"/>
                  </a:lnTo>
                  <a:lnTo>
                    <a:pt x="3564" y="1289"/>
                  </a:lnTo>
                  <a:lnTo>
                    <a:pt x="3546" y="1289"/>
                  </a:lnTo>
                  <a:lnTo>
                    <a:pt x="3528" y="1286"/>
                  </a:lnTo>
                  <a:lnTo>
                    <a:pt x="3473" y="1265"/>
                  </a:lnTo>
                  <a:lnTo>
                    <a:pt x="3447" y="1298"/>
                  </a:lnTo>
                  <a:lnTo>
                    <a:pt x="3419" y="1329"/>
                  </a:lnTo>
                  <a:lnTo>
                    <a:pt x="3389" y="1356"/>
                  </a:lnTo>
                  <a:lnTo>
                    <a:pt x="3413" y="1411"/>
                  </a:lnTo>
                  <a:lnTo>
                    <a:pt x="3418" y="1428"/>
                  </a:lnTo>
                  <a:lnTo>
                    <a:pt x="3419" y="1445"/>
                  </a:lnTo>
                  <a:lnTo>
                    <a:pt x="3416" y="1463"/>
                  </a:lnTo>
                  <a:lnTo>
                    <a:pt x="3407" y="1477"/>
                  </a:lnTo>
                  <a:lnTo>
                    <a:pt x="3396" y="1491"/>
                  </a:lnTo>
                  <a:lnTo>
                    <a:pt x="3380" y="1501"/>
                  </a:lnTo>
                  <a:lnTo>
                    <a:pt x="3311" y="1531"/>
                  </a:lnTo>
                  <a:lnTo>
                    <a:pt x="3294" y="1537"/>
                  </a:lnTo>
                  <a:lnTo>
                    <a:pt x="3277" y="1537"/>
                  </a:lnTo>
                  <a:lnTo>
                    <a:pt x="3260" y="1534"/>
                  </a:lnTo>
                  <a:lnTo>
                    <a:pt x="3245" y="1526"/>
                  </a:lnTo>
                  <a:lnTo>
                    <a:pt x="3231" y="1514"/>
                  </a:lnTo>
                  <a:lnTo>
                    <a:pt x="3222" y="1498"/>
                  </a:lnTo>
                  <a:lnTo>
                    <a:pt x="3197" y="1444"/>
                  </a:lnTo>
                  <a:lnTo>
                    <a:pt x="3155" y="1450"/>
                  </a:lnTo>
                  <a:lnTo>
                    <a:pt x="3114" y="1452"/>
                  </a:lnTo>
                  <a:lnTo>
                    <a:pt x="3073" y="1449"/>
                  </a:lnTo>
                  <a:lnTo>
                    <a:pt x="3052" y="1506"/>
                  </a:lnTo>
                  <a:lnTo>
                    <a:pt x="3044" y="1522"/>
                  </a:lnTo>
                  <a:lnTo>
                    <a:pt x="3031" y="1534"/>
                  </a:lnTo>
                  <a:lnTo>
                    <a:pt x="3017" y="1544"/>
                  </a:lnTo>
                  <a:lnTo>
                    <a:pt x="2999" y="1549"/>
                  </a:lnTo>
                  <a:lnTo>
                    <a:pt x="2982" y="1550"/>
                  </a:lnTo>
                  <a:lnTo>
                    <a:pt x="2965" y="1545"/>
                  </a:lnTo>
                  <a:lnTo>
                    <a:pt x="2894" y="1519"/>
                  </a:lnTo>
                  <a:lnTo>
                    <a:pt x="2878" y="1510"/>
                  </a:lnTo>
                  <a:lnTo>
                    <a:pt x="2866" y="1499"/>
                  </a:lnTo>
                  <a:lnTo>
                    <a:pt x="2856" y="1485"/>
                  </a:lnTo>
                  <a:lnTo>
                    <a:pt x="2851" y="1468"/>
                  </a:lnTo>
                  <a:lnTo>
                    <a:pt x="2850" y="1450"/>
                  </a:lnTo>
                  <a:lnTo>
                    <a:pt x="2855" y="1432"/>
                  </a:lnTo>
                  <a:lnTo>
                    <a:pt x="2876" y="1377"/>
                  </a:lnTo>
                  <a:lnTo>
                    <a:pt x="2842" y="1351"/>
                  </a:lnTo>
                  <a:lnTo>
                    <a:pt x="2812" y="1323"/>
                  </a:lnTo>
                  <a:lnTo>
                    <a:pt x="2783" y="1292"/>
                  </a:lnTo>
                  <a:lnTo>
                    <a:pt x="2729" y="1317"/>
                  </a:lnTo>
                  <a:lnTo>
                    <a:pt x="2712" y="1323"/>
                  </a:lnTo>
                  <a:lnTo>
                    <a:pt x="2695" y="1323"/>
                  </a:lnTo>
                  <a:lnTo>
                    <a:pt x="2678" y="1319"/>
                  </a:lnTo>
                  <a:lnTo>
                    <a:pt x="2662" y="1310"/>
                  </a:lnTo>
                  <a:lnTo>
                    <a:pt x="2650" y="1299"/>
                  </a:lnTo>
                  <a:lnTo>
                    <a:pt x="2640" y="1283"/>
                  </a:lnTo>
                  <a:lnTo>
                    <a:pt x="2608" y="1215"/>
                  </a:lnTo>
                  <a:lnTo>
                    <a:pt x="2603" y="1197"/>
                  </a:lnTo>
                  <a:lnTo>
                    <a:pt x="2602" y="1180"/>
                  </a:lnTo>
                  <a:lnTo>
                    <a:pt x="2606" y="1163"/>
                  </a:lnTo>
                  <a:lnTo>
                    <a:pt x="2614" y="1148"/>
                  </a:lnTo>
                  <a:lnTo>
                    <a:pt x="2626" y="1135"/>
                  </a:lnTo>
                  <a:lnTo>
                    <a:pt x="2641" y="1125"/>
                  </a:lnTo>
                  <a:lnTo>
                    <a:pt x="2695" y="1100"/>
                  </a:lnTo>
                  <a:lnTo>
                    <a:pt x="2690" y="1059"/>
                  </a:lnTo>
                  <a:lnTo>
                    <a:pt x="2688" y="1017"/>
                  </a:lnTo>
                  <a:lnTo>
                    <a:pt x="2690" y="976"/>
                  </a:lnTo>
                  <a:lnTo>
                    <a:pt x="2635" y="956"/>
                  </a:lnTo>
                  <a:lnTo>
                    <a:pt x="2619" y="947"/>
                  </a:lnTo>
                  <a:lnTo>
                    <a:pt x="2606" y="936"/>
                  </a:lnTo>
                  <a:lnTo>
                    <a:pt x="2597" y="920"/>
                  </a:lnTo>
                  <a:lnTo>
                    <a:pt x="2591" y="904"/>
                  </a:lnTo>
                  <a:lnTo>
                    <a:pt x="2591" y="886"/>
                  </a:lnTo>
                  <a:lnTo>
                    <a:pt x="2594" y="868"/>
                  </a:lnTo>
                  <a:lnTo>
                    <a:pt x="2620" y="797"/>
                  </a:lnTo>
                  <a:lnTo>
                    <a:pt x="2629" y="782"/>
                  </a:lnTo>
                  <a:lnTo>
                    <a:pt x="2641" y="769"/>
                  </a:lnTo>
                  <a:lnTo>
                    <a:pt x="2656" y="760"/>
                  </a:lnTo>
                  <a:lnTo>
                    <a:pt x="2673" y="755"/>
                  </a:lnTo>
                  <a:lnTo>
                    <a:pt x="2690" y="754"/>
                  </a:lnTo>
                  <a:lnTo>
                    <a:pt x="2707" y="758"/>
                  </a:lnTo>
                  <a:lnTo>
                    <a:pt x="2764" y="779"/>
                  </a:lnTo>
                  <a:lnTo>
                    <a:pt x="2788" y="746"/>
                  </a:lnTo>
                  <a:lnTo>
                    <a:pt x="2817" y="715"/>
                  </a:lnTo>
                  <a:lnTo>
                    <a:pt x="2849" y="687"/>
                  </a:lnTo>
                  <a:lnTo>
                    <a:pt x="2823" y="633"/>
                  </a:lnTo>
                  <a:lnTo>
                    <a:pt x="2818" y="615"/>
                  </a:lnTo>
                  <a:lnTo>
                    <a:pt x="2817" y="598"/>
                  </a:lnTo>
                  <a:lnTo>
                    <a:pt x="2822" y="581"/>
                  </a:lnTo>
                  <a:lnTo>
                    <a:pt x="2829" y="565"/>
                  </a:lnTo>
                  <a:lnTo>
                    <a:pt x="2841" y="553"/>
                  </a:lnTo>
                  <a:lnTo>
                    <a:pt x="2856" y="543"/>
                  </a:lnTo>
                  <a:lnTo>
                    <a:pt x="2925" y="511"/>
                  </a:lnTo>
                  <a:lnTo>
                    <a:pt x="2942" y="506"/>
                  </a:lnTo>
                  <a:lnTo>
                    <a:pt x="2960" y="505"/>
                  </a:lnTo>
                  <a:lnTo>
                    <a:pt x="2976" y="510"/>
                  </a:lnTo>
                  <a:lnTo>
                    <a:pt x="2992" y="517"/>
                  </a:lnTo>
                  <a:lnTo>
                    <a:pt x="3004" y="530"/>
                  </a:lnTo>
                  <a:lnTo>
                    <a:pt x="3014" y="544"/>
                  </a:lnTo>
                  <a:lnTo>
                    <a:pt x="3040" y="598"/>
                  </a:lnTo>
                  <a:lnTo>
                    <a:pt x="3082" y="593"/>
                  </a:lnTo>
                  <a:lnTo>
                    <a:pt x="3122" y="592"/>
                  </a:lnTo>
                  <a:lnTo>
                    <a:pt x="3164" y="595"/>
                  </a:lnTo>
                  <a:lnTo>
                    <a:pt x="3185" y="538"/>
                  </a:lnTo>
                  <a:lnTo>
                    <a:pt x="3193" y="522"/>
                  </a:lnTo>
                  <a:lnTo>
                    <a:pt x="3204" y="510"/>
                  </a:lnTo>
                  <a:lnTo>
                    <a:pt x="3220" y="500"/>
                  </a:lnTo>
                  <a:lnTo>
                    <a:pt x="3236" y="495"/>
                  </a:lnTo>
                  <a:lnTo>
                    <a:pt x="3254" y="494"/>
                  </a:lnTo>
                  <a:close/>
                  <a:moveTo>
                    <a:pt x="3131" y="256"/>
                  </a:moveTo>
                  <a:lnTo>
                    <a:pt x="3057" y="259"/>
                  </a:lnTo>
                  <a:lnTo>
                    <a:pt x="2985" y="269"/>
                  </a:lnTo>
                  <a:lnTo>
                    <a:pt x="2916" y="286"/>
                  </a:lnTo>
                  <a:lnTo>
                    <a:pt x="2849" y="310"/>
                  </a:lnTo>
                  <a:lnTo>
                    <a:pt x="2785" y="338"/>
                  </a:lnTo>
                  <a:lnTo>
                    <a:pt x="2725" y="372"/>
                  </a:lnTo>
                  <a:lnTo>
                    <a:pt x="2667" y="412"/>
                  </a:lnTo>
                  <a:lnTo>
                    <a:pt x="2614" y="456"/>
                  </a:lnTo>
                  <a:lnTo>
                    <a:pt x="2565" y="505"/>
                  </a:lnTo>
                  <a:lnTo>
                    <a:pt x="2521" y="559"/>
                  </a:lnTo>
                  <a:lnTo>
                    <a:pt x="2482" y="615"/>
                  </a:lnTo>
                  <a:lnTo>
                    <a:pt x="2447" y="677"/>
                  </a:lnTo>
                  <a:lnTo>
                    <a:pt x="2418" y="741"/>
                  </a:lnTo>
                  <a:lnTo>
                    <a:pt x="2396" y="807"/>
                  </a:lnTo>
                  <a:lnTo>
                    <a:pt x="2378" y="877"/>
                  </a:lnTo>
                  <a:lnTo>
                    <a:pt x="2367" y="948"/>
                  </a:lnTo>
                  <a:lnTo>
                    <a:pt x="2365" y="1022"/>
                  </a:lnTo>
                  <a:lnTo>
                    <a:pt x="2367" y="1096"/>
                  </a:lnTo>
                  <a:lnTo>
                    <a:pt x="2378" y="1168"/>
                  </a:lnTo>
                  <a:lnTo>
                    <a:pt x="2396" y="1237"/>
                  </a:lnTo>
                  <a:lnTo>
                    <a:pt x="2418" y="1304"/>
                  </a:lnTo>
                  <a:lnTo>
                    <a:pt x="2447" y="1368"/>
                  </a:lnTo>
                  <a:lnTo>
                    <a:pt x="2482" y="1428"/>
                  </a:lnTo>
                  <a:lnTo>
                    <a:pt x="2521" y="1485"/>
                  </a:lnTo>
                  <a:lnTo>
                    <a:pt x="2565" y="1539"/>
                  </a:lnTo>
                  <a:lnTo>
                    <a:pt x="2614" y="1588"/>
                  </a:lnTo>
                  <a:lnTo>
                    <a:pt x="2667" y="1632"/>
                  </a:lnTo>
                  <a:lnTo>
                    <a:pt x="2725" y="1671"/>
                  </a:lnTo>
                  <a:lnTo>
                    <a:pt x="2785" y="1706"/>
                  </a:lnTo>
                  <a:lnTo>
                    <a:pt x="2849" y="1734"/>
                  </a:lnTo>
                  <a:lnTo>
                    <a:pt x="2916" y="1757"/>
                  </a:lnTo>
                  <a:lnTo>
                    <a:pt x="2985" y="1774"/>
                  </a:lnTo>
                  <a:lnTo>
                    <a:pt x="3057" y="1784"/>
                  </a:lnTo>
                  <a:lnTo>
                    <a:pt x="3131" y="1788"/>
                  </a:lnTo>
                  <a:lnTo>
                    <a:pt x="3204" y="1784"/>
                  </a:lnTo>
                  <a:lnTo>
                    <a:pt x="3276" y="1774"/>
                  </a:lnTo>
                  <a:lnTo>
                    <a:pt x="3346" y="1757"/>
                  </a:lnTo>
                  <a:lnTo>
                    <a:pt x="3412" y="1734"/>
                  </a:lnTo>
                  <a:lnTo>
                    <a:pt x="3476" y="1706"/>
                  </a:lnTo>
                  <a:lnTo>
                    <a:pt x="3537" y="1671"/>
                  </a:lnTo>
                  <a:lnTo>
                    <a:pt x="3593" y="1632"/>
                  </a:lnTo>
                  <a:lnTo>
                    <a:pt x="3646" y="1588"/>
                  </a:lnTo>
                  <a:lnTo>
                    <a:pt x="3695" y="1539"/>
                  </a:lnTo>
                  <a:lnTo>
                    <a:pt x="3740" y="1485"/>
                  </a:lnTo>
                  <a:lnTo>
                    <a:pt x="3780" y="1428"/>
                  </a:lnTo>
                  <a:lnTo>
                    <a:pt x="3814" y="1368"/>
                  </a:lnTo>
                  <a:lnTo>
                    <a:pt x="3843" y="1304"/>
                  </a:lnTo>
                  <a:lnTo>
                    <a:pt x="3866" y="1237"/>
                  </a:lnTo>
                  <a:lnTo>
                    <a:pt x="3883" y="1168"/>
                  </a:lnTo>
                  <a:lnTo>
                    <a:pt x="3893" y="1096"/>
                  </a:lnTo>
                  <a:lnTo>
                    <a:pt x="3897" y="1022"/>
                  </a:lnTo>
                  <a:lnTo>
                    <a:pt x="3893" y="948"/>
                  </a:lnTo>
                  <a:lnTo>
                    <a:pt x="3883" y="877"/>
                  </a:lnTo>
                  <a:lnTo>
                    <a:pt x="3866" y="807"/>
                  </a:lnTo>
                  <a:lnTo>
                    <a:pt x="3843" y="741"/>
                  </a:lnTo>
                  <a:lnTo>
                    <a:pt x="3814" y="677"/>
                  </a:lnTo>
                  <a:lnTo>
                    <a:pt x="3780" y="615"/>
                  </a:lnTo>
                  <a:lnTo>
                    <a:pt x="3740" y="559"/>
                  </a:lnTo>
                  <a:lnTo>
                    <a:pt x="3695" y="505"/>
                  </a:lnTo>
                  <a:lnTo>
                    <a:pt x="3646" y="456"/>
                  </a:lnTo>
                  <a:lnTo>
                    <a:pt x="3593" y="412"/>
                  </a:lnTo>
                  <a:lnTo>
                    <a:pt x="3537" y="372"/>
                  </a:lnTo>
                  <a:lnTo>
                    <a:pt x="3476" y="338"/>
                  </a:lnTo>
                  <a:lnTo>
                    <a:pt x="3412" y="310"/>
                  </a:lnTo>
                  <a:lnTo>
                    <a:pt x="3346" y="286"/>
                  </a:lnTo>
                  <a:lnTo>
                    <a:pt x="3276" y="269"/>
                  </a:lnTo>
                  <a:lnTo>
                    <a:pt x="3204" y="259"/>
                  </a:lnTo>
                  <a:lnTo>
                    <a:pt x="3131" y="256"/>
                  </a:lnTo>
                  <a:close/>
                  <a:moveTo>
                    <a:pt x="853" y="220"/>
                  </a:moveTo>
                  <a:lnTo>
                    <a:pt x="896" y="224"/>
                  </a:lnTo>
                  <a:lnTo>
                    <a:pt x="935" y="234"/>
                  </a:lnTo>
                  <a:lnTo>
                    <a:pt x="973" y="250"/>
                  </a:lnTo>
                  <a:lnTo>
                    <a:pt x="1008" y="270"/>
                  </a:lnTo>
                  <a:lnTo>
                    <a:pt x="1038" y="296"/>
                  </a:lnTo>
                  <a:lnTo>
                    <a:pt x="1064" y="327"/>
                  </a:lnTo>
                  <a:lnTo>
                    <a:pt x="1085" y="361"/>
                  </a:lnTo>
                  <a:lnTo>
                    <a:pt x="1101" y="398"/>
                  </a:lnTo>
                  <a:lnTo>
                    <a:pt x="1111" y="439"/>
                  </a:lnTo>
                  <a:lnTo>
                    <a:pt x="1114" y="482"/>
                  </a:lnTo>
                  <a:lnTo>
                    <a:pt x="1111" y="523"/>
                  </a:lnTo>
                  <a:lnTo>
                    <a:pt x="1101" y="564"/>
                  </a:lnTo>
                  <a:lnTo>
                    <a:pt x="1085" y="601"/>
                  </a:lnTo>
                  <a:lnTo>
                    <a:pt x="1064" y="635"/>
                  </a:lnTo>
                  <a:lnTo>
                    <a:pt x="1038" y="666"/>
                  </a:lnTo>
                  <a:lnTo>
                    <a:pt x="1008" y="692"/>
                  </a:lnTo>
                  <a:lnTo>
                    <a:pt x="973" y="712"/>
                  </a:lnTo>
                  <a:lnTo>
                    <a:pt x="935" y="728"/>
                  </a:lnTo>
                  <a:lnTo>
                    <a:pt x="896" y="738"/>
                  </a:lnTo>
                  <a:lnTo>
                    <a:pt x="853" y="742"/>
                  </a:lnTo>
                  <a:lnTo>
                    <a:pt x="811" y="738"/>
                  </a:lnTo>
                  <a:lnTo>
                    <a:pt x="771" y="728"/>
                  </a:lnTo>
                  <a:lnTo>
                    <a:pt x="733" y="712"/>
                  </a:lnTo>
                  <a:lnTo>
                    <a:pt x="700" y="692"/>
                  </a:lnTo>
                  <a:lnTo>
                    <a:pt x="669" y="666"/>
                  </a:lnTo>
                  <a:lnTo>
                    <a:pt x="643" y="635"/>
                  </a:lnTo>
                  <a:lnTo>
                    <a:pt x="621" y="601"/>
                  </a:lnTo>
                  <a:lnTo>
                    <a:pt x="605" y="564"/>
                  </a:lnTo>
                  <a:lnTo>
                    <a:pt x="595" y="523"/>
                  </a:lnTo>
                  <a:lnTo>
                    <a:pt x="593" y="482"/>
                  </a:lnTo>
                  <a:lnTo>
                    <a:pt x="595" y="439"/>
                  </a:lnTo>
                  <a:lnTo>
                    <a:pt x="605" y="398"/>
                  </a:lnTo>
                  <a:lnTo>
                    <a:pt x="621" y="361"/>
                  </a:lnTo>
                  <a:lnTo>
                    <a:pt x="643" y="327"/>
                  </a:lnTo>
                  <a:lnTo>
                    <a:pt x="669" y="296"/>
                  </a:lnTo>
                  <a:lnTo>
                    <a:pt x="700" y="270"/>
                  </a:lnTo>
                  <a:lnTo>
                    <a:pt x="733" y="250"/>
                  </a:lnTo>
                  <a:lnTo>
                    <a:pt x="771" y="234"/>
                  </a:lnTo>
                  <a:lnTo>
                    <a:pt x="811" y="224"/>
                  </a:lnTo>
                  <a:lnTo>
                    <a:pt x="853" y="220"/>
                  </a:lnTo>
                  <a:close/>
                  <a:moveTo>
                    <a:pt x="3131" y="140"/>
                  </a:moveTo>
                  <a:lnTo>
                    <a:pt x="3211" y="144"/>
                  </a:lnTo>
                  <a:lnTo>
                    <a:pt x="3289" y="154"/>
                  </a:lnTo>
                  <a:lnTo>
                    <a:pt x="3364" y="171"/>
                  </a:lnTo>
                  <a:lnTo>
                    <a:pt x="3438" y="196"/>
                  </a:lnTo>
                  <a:lnTo>
                    <a:pt x="3508" y="225"/>
                  </a:lnTo>
                  <a:lnTo>
                    <a:pt x="3575" y="261"/>
                  </a:lnTo>
                  <a:lnTo>
                    <a:pt x="3639" y="301"/>
                  </a:lnTo>
                  <a:lnTo>
                    <a:pt x="3698" y="348"/>
                  </a:lnTo>
                  <a:lnTo>
                    <a:pt x="3753" y="398"/>
                  </a:lnTo>
                  <a:lnTo>
                    <a:pt x="3805" y="455"/>
                  </a:lnTo>
                  <a:lnTo>
                    <a:pt x="3850" y="514"/>
                  </a:lnTo>
                  <a:lnTo>
                    <a:pt x="3892" y="577"/>
                  </a:lnTo>
                  <a:lnTo>
                    <a:pt x="3927" y="644"/>
                  </a:lnTo>
                  <a:lnTo>
                    <a:pt x="3957" y="715"/>
                  </a:lnTo>
                  <a:lnTo>
                    <a:pt x="3980" y="787"/>
                  </a:lnTo>
                  <a:lnTo>
                    <a:pt x="3997" y="863"/>
                  </a:lnTo>
                  <a:lnTo>
                    <a:pt x="4008" y="942"/>
                  </a:lnTo>
                  <a:lnTo>
                    <a:pt x="4012" y="1022"/>
                  </a:lnTo>
                  <a:lnTo>
                    <a:pt x="4008" y="1102"/>
                  </a:lnTo>
                  <a:lnTo>
                    <a:pt x="3997" y="1180"/>
                  </a:lnTo>
                  <a:lnTo>
                    <a:pt x="3980" y="1256"/>
                  </a:lnTo>
                  <a:lnTo>
                    <a:pt x="3957" y="1329"/>
                  </a:lnTo>
                  <a:lnTo>
                    <a:pt x="3927" y="1400"/>
                  </a:lnTo>
                  <a:lnTo>
                    <a:pt x="3892" y="1466"/>
                  </a:lnTo>
                  <a:lnTo>
                    <a:pt x="3850" y="1530"/>
                  </a:lnTo>
                  <a:lnTo>
                    <a:pt x="3805" y="1590"/>
                  </a:lnTo>
                  <a:lnTo>
                    <a:pt x="3753" y="1646"/>
                  </a:lnTo>
                  <a:lnTo>
                    <a:pt x="3698" y="1696"/>
                  </a:lnTo>
                  <a:lnTo>
                    <a:pt x="3639" y="1743"/>
                  </a:lnTo>
                  <a:lnTo>
                    <a:pt x="3575" y="1783"/>
                  </a:lnTo>
                  <a:lnTo>
                    <a:pt x="3508" y="1819"/>
                  </a:lnTo>
                  <a:lnTo>
                    <a:pt x="3438" y="1848"/>
                  </a:lnTo>
                  <a:lnTo>
                    <a:pt x="3364" y="1873"/>
                  </a:lnTo>
                  <a:lnTo>
                    <a:pt x="3289" y="1890"/>
                  </a:lnTo>
                  <a:lnTo>
                    <a:pt x="3211" y="1900"/>
                  </a:lnTo>
                  <a:lnTo>
                    <a:pt x="3131" y="1903"/>
                  </a:lnTo>
                  <a:lnTo>
                    <a:pt x="3050" y="1900"/>
                  </a:lnTo>
                  <a:lnTo>
                    <a:pt x="2972" y="1890"/>
                  </a:lnTo>
                  <a:lnTo>
                    <a:pt x="2896" y="1873"/>
                  </a:lnTo>
                  <a:lnTo>
                    <a:pt x="2823" y="1848"/>
                  </a:lnTo>
                  <a:lnTo>
                    <a:pt x="2753" y="1819"/>
                  </a:lnTo>
                  <a:lnTo>
                    <a:pt x="2685" y="1783"/>
                  </a:lnTo>
                  <a:lnTo>
                    <a:pt x="2623" y="1743"/>
                  </a:lnTo>
                  <a:lnTo>
                    <a:pt x="2563" y="1696"/>
                  </a:lnTo>
                  <a:lnTo>
                    <a:pt x="2507" y="1646"/>
                  </a:lnTo>
                  <a:lnTo>
                    <a:pt x="2457" y="1589"/>
                  </a:lnTo>
                  <a:lnTo>
                    <a:pt x="2410" y="1530"/>
                  </a:lnTo>
                  <a:lnTo>
                    <a:pt x="2370" y="1466"/>
                  </a:lnTo>
                  <a:lnTo>
                    <a:pt x="2334" y="1400"/>
                  </a:lnTo>
                  <a:lnTo>
                    <a:pt x="2305" y="1329"/>
                  </a:lnTo>
                  <a:lnTo>
                    <a:pt x="2280" y="1256"/>
                  </a:lnTo>
                  <a:lnTo>
                    <a:pt x="2263" y="1180"/>
                  </a:lnTo>
                  <a:lnTo>
                    <a:pt x="2252" y="1102"/>
                  </a:lnTo>
                  <a:lnTo>
                    <a:pt x="2250" y="1022"/>
                  </a:lnTo>
                  <a:lnTo>
                    <a:pt x="2252" y="942"/>
                  </a:lnTo>
                  <a:lnTo>
                    <a:pt x="2263" y="863"/>
                  </a:lnTo>
                  <a:lnTo>
                    <a:pt x="2280" y="787"/>
                  </a:lnTo>
                  <a:lnTo>
                    <a:pt x="2305" y="715"/>
                  </a:lnTo>
                  <a:lnTo>
                    <a:pt x="2334" y="644"/>
                  </a:lnTo>
                  <a:lnTo>
                    <a:pt x="2370" y="577"/>
                  </a:lnTo>
                  <a:lnTo>
                    <a:pt x="2410" y="514"/>
                  </a:lnTo>
                  <a:lnTo>
                    <a:pt x="2457" y="455"/>
                  </a:lnTo>
                  <a:lnTo>
                    <a:pt x="2507" y="398"/>
                  </a:lnTo>
                  <a:lnTo>
                    <a:pt x="2563" y="348"/>
                  </a:lnTo>
                  <a:lnTo>
                    <a:pt x="2623" y="301"/>
                  </a:lnTo>
                  <a:lnTo>
                    <a:pt x="2685" y="261"/>
                  </a:lnTo>
                  <a:lnTo>
                    <a:pt x="2753" y="225"/>
                  </a:lnTo>
                  <a:lnTo>
                    <a:pt x="2823" y="196"/>
                  </a:lnTo>
                  <a:lnTo>
                    <a:pt x="2896" y="171"/>
                  </a:lnTo>
                  <a:lnTo>
                    <a:pt x="2972" y="154"/>
                  </a:lnTo>
                  <a:lnTo>
                    <a:pt x="3050" y="144"/>
                  </a:lnTo>
                  <a:lnTo>
                    <a:pt x="3131" y="140"/>
                  </a:lnTo>
                  <a:close/>
                  <a:moveTo>
                    <a:pt x="853" y="122"/>
                  </a:moveTo>
                  <a:lnTo>
                    <a:pt x="778" y="126"/>
                  </a:lnTo>
                  <a:lnTo>
                    <a:pt x="706" y="137"/>
                  </a:lnTo>
                  <a:lnTo>
                    <a:pt x="636" y="155"/>
                  </a:lnTo>
                  <a:lnTo>
                    <a:pt x="568" y="180"/>
                  </a:lnTo>
                  <a:lnTo>
                    <a:pt x="504" y="210"/>
                  </a:lnTo>
                  <a:lnTo>
                    <a:pt x="444" y="247"/>
                  </a:lnTo>
                  <a:lnTo>
                    <a:pt x="388" y="289"/>
                  </a:lnTo>
                  <a:lnTo>
                    <a:pt x="336" y="337"/>
                  </a:lnTo>
                  <a:lnTo>
                    <a:pt x="290" y="388"/>
                  </a:lnTo>
                  <a:lnTo>
                    <a:pt x="247" y="445"/>
                  </a:lnTo>
                  <a:lnTo>
                    <a:pt x="210" y="505"/>
                  </a:lnTo>
                  <a:lnTo>
                    <a:pt x="179" y="569"/>
                  </a:lnTo>
                  <a:lnTo>
                    <a:pt x="155" y="636"/>
                  </a:lnTo>
                  <a:lnTo>
                    <a:pt x="137" y="706"/>
                  </a:lnTo>
                  <a:lnTo>
                    <a:pt x="126" y="779"/>
                  </a:lnTo>
                  <a:lnTo>
                    <a:pt x="122" y="854"/>
                  </a:lnTo>
                  <a:lnTo>
                    <a:pt x="125" y="921"/>
                  </a:lnTo>
                  <a:lnTo>
                    <a:pt x="135" y="989"/>
                  </a:lnTo>
                  <a:lnTo>
                    <a:pt x="150" y="1053"/>
                  </a:lnTo>
                  <a:lnTo>
                    <a:pt x="171" y="1115"/>
                  </a:lnTo>
                  <a:lnTo>
                    <a:pt x="196" y="1174"/>
                  </a:lnTo>
                  <a:lnTo>
                    <a:pt x="227" y="1231"/>
                  </a:lnTo>
                  <a:lnTo>
                    <a:pt x="263" y="1285"/>
                  </a:lnTo>
                  <a:lnTo>
                    <a:pt x="303" y="1335"/>
                  </a:lnTo>
                  <a:lnTo>
                    <a:pt x="347" y="1380"/>
                  </a:lnTo>
                  <a:lnTo>
                    <a:pt x="346" y="1359"/>
                  </a:lnTo>
                  <a:lnTo>
                    <a:pt x="346" y="1342"/>
                  </a:lnTo>
                  <a:lnTo>
                    <a:pt x="345" y="1329"/>
                  </a:lnTo>
                  <a:lnTo>
                    <a:pt x="346" y="1274"/>
                  </a:lnTo>
                  <a:lnTo>
                    <a:pt x="352" y="1222"/>
                  </a:lnTo>
                  <a:lnTo>
                    <a:pt x="363" y="1173"/>
                  </a:lnTo>
                  <a:lnTo>
                    <a:pt x="378" y="1127"/>
                  </a:lnTo>
                  <a:lnTo>
                    <a:pt x="398" y="1086"/>
                  </a:lnTo>
                  <a:lnTo>
                    <a:pt x="420" y="1046"/>
                  </a:lnTo>
                  <a:lnTo>
                    <a:pt x="444" y="1010"/>
                  </a:lnTo>
                  <a:lnTo>
                    <a:pt x="471" y="976"/>
                  </a:lnTo>
                  <a:lnTo>
                    <a:pt x="500" y="946"/>
                  </a:lnTo>
                  <a:lnTo>
                    <a:pt x="528" y="917"/>
                  </a:lnTo>
                  <a:lnTo>
                    <a:pt x="556" y="893"/>
                  </a:lnTo>
                  <a:lnTo>
                    <a:pt x="584" y="870"/>
                  </a:lnTo>
                  <a:lnTo>
                    <a:pt x="611" y="850"/>
                  </a:lnTo>
                  <a:lnTo>
                    <a:pt x="637" y="833"/>
                  </a:lnTo>
                  <a:lnTo>
                    <a:pt x="659" y="818"/>
                  </a:lnTo>
                  <a:lnTo>
                    <a:pt x="680" y="806"/>
                  </a:lnTo>
                  <a:lnTo>
                    <a:pt x="686" y="802"/>
                  </a:lnTo>
                  <a:lnTo>
                    <a:pt x="692" y="800"/>
                  </a:lnTo>
                  <a:lnTo>
                    <a:pt x="723" y="781"/>
                  </a:lnTo>
                  <a:lnTo>
                    <a:pt x="756" y="766"/>
                  </a:lnTo>
                  <a:lnTo>
                    <a:pt x="789" y="757"/>
                  </a:lnTo>
                  <a:lnTo>
                    <a:pt x="790" y="757"/>
                  </a:lnTo>
                  <a:lnTo>
                    <a:pt x="853" y="823"/>
                  </a:lnTo>
                  <a:lnTo>
                    <a:pt x="918" y="758"/>
                  </a:lnTo>
                  <a:lnTo>
                    <a:pt x="951" y="768"/>
                  </a:lnTo>
                  <a:lnTo>
                    <a:pt x="983" y="781"/>
                  </a:lnTo>
                  <a:lnTo>
                    <a:pt x="1014" y="800"/>
                  </a:lnTo>
                  <a:lnTo>
                    <a:pt x="1020" y="802"/>
                  </a:lnTo>
                  <a:lnTo>
                    <a:pt x="1027" y="806"/>
                  </a:lnTo>
                  <a:lnTo>
                    <a:pt x="1047" y="818"/>
                  </a:lnTo>
                  <a:lnTo>
                    <a:pt x="1070" y="833"/>
                  </a:lnTo>
                  <a:lnTo>
                    <a:pt x="1096" y="851"/>
                  </a:lnTo>
                  <a:lnTo>
                    <a:pt x="1123" y="871"/>
                  </a:lnTo>
                  <a:lnTo>
                    <a:pt x="1151" y="893"/>
                  </a:lnTo>
                  <a:lnTo>
                    <a:pt x="1179" y="919"/>
                  </a:lnTo>
                  <a:lnTo>
                    <a:pt x="1209" y="947"/>
                  </a:lnTo>
                  <a:lnTo>
                    <a:pt x="1237" y="978"/>
                  </a:lnTo>
                  <a:lnTo>
                    <a:pt x="1263" y="1012"/>
                  </a:lnTo>
                  <a:lnTo>
                    <a:pt x="1289" y="1049"/>
                  </a:lnTo>
                  <a:lnTo>
                    <a:pt x="1311" y="1089"/>
                  </a:lnTo>
                  <a:lnTo>
                    <a:pt x="1329" y="1132"/>
                  </a:lnTo>
                  <a:lnTo>
                    <a:pt x="1344" y="1178"/>
                  </a:lnTo>
                  <a:lnTo>
                    <a:pt x="1355" y="1227"/>
                  </a:lnTo>
                  <a:lnTo>
                    <a:pt x="1361" y="1280"/>
                  </a:lnTo>
                  <a:lnTo>
                    <a:pt x="1360" y="1336"/>
                  </a:lnTo>
                  <a:lnTo>
                    <a:pt x="1360" y="1347"/>
                  </a:lnTo>
                  <a:lnTo>
                    <a:pt x="1359" y="1363"/>
                  </a:lnTo>
                  <a:lnTo>
                    <a:pt x="1359" y="1382"/>
                  </a:lnTo>
                  <a:lnTo>
                    <a:pt x="1403" y="1335"/>
                  </a:lnTo>
                  <a:lnTo>
                    <a:pt x="1442" y="1285"/>
                  </a:lnTo>
                  <a:lnTo>
                    <a:pt x="1479" y="1232"/>
                  </a:lnTo>
                  <a:lnTo>
                    <a:pt x="1510" y="1174"/>
                  </a:lnTo>
                  <a:lnTo>
                    <a:pt x="1535" y="1115"/>
                  </a:lnTo>
                  <a:lnTo>
                    <a:pt x="1556" y="1053"/>
                  </a:lnTo>
                  <a:lnTo>
                    <a:pt x="1572" y="989"/>
                  </a:lnTo>
                  <a:lnTo>
                    <a:pt x="1581" y="921"/>
                  </a:lnTo>
                  <a:lnTo>
                    <a:pt x="1584" y="854"/>
                  </a:lnTo>
                  <a:lnTo>
                    <a:pt x="1581" y="779"/>
                  </a:lnTo>
                  <a:lnTo>
                    <a:pt x="1570" y="706"/>
                  </a:lnTo>
                  <a:lnTo>
                    <a:pt x="1551" y="636"/>
                  </a:lnTo>
                  <a:lnTo>
                    <a:pt x="1527" y="569"/>
                  </a:lnTo>
                  <a:lnTo>
                    <a:pt x="1496" y="505"/>
                  </a:lnTo>
                  <a:lnTo>
                    <a:pt x="1459" y="445"/>
                  </a:lnTo>
                  <a:lnTo>
                    <a:pt x="1418" y="388"/>
                  </a:lnTo>
                  <a:lnTo>
                    <a:pt x="1370" y="337"/>
                  </a:lnTo>
                  <a:lnTo>
                    <a:pt x="1318" y="289"/>
                  </a:lnTo>
                  <a:lnTo>
                    <a:pt x="1262" y="247"/>
                  </a:lnTo>
                  <a:lnTo>
                    <a:pt x="1202" y="210"/>
                  </a:lnTo>
                  <a:lnTo>
                    <a:pt x="1138" y="180"/>
                  </a:lnTo>
                  <a:lnTo>
                    <a:pt x="1070" y="155"/>
                  </a:lnTo>
                  <a:lnTo>
                    <a:pt x="1000" y="137"/>
                  </a:lnTo>
                  <a:lnTo>
                    <a:pt x="928" y="126"/>
                  </a:lnTo>
                  <a:lnTo>
                    <a:pt x="853" y="122"/>
                  </a:lnTo>
                  <a:close/>
                  <a:moveTo>
                    <a:pt x="853" y="0"/>
                  </a:moveTo>
                  <a:lnTo>
                    <a:pt x="935" y="4"/>
                  </a:lnTo>
                  <a:lnTo>
                    <a:pt x="1015" y="15"/>
                  </a:lnTo>
                  <a:lnTo>
                    <a:pt x="1092" y="34"/>
                  </a:lnTo>
                  <a:lnTo>
                    <a:pt x="1167" y="59"/>
                  </a:lnTo>
                  <a:lnTo>
                    <a:pt x="1238" y="91"/>
                  </a:lnTo>
                  <a:lnTo>
                    <a:pt x="1306" y="131"/>
                  </a:lnTo>
                  <a:lnTo>
                    <a:pt x="1368" y="173"/>
                  </a:lnTo>
                  <a:lnTo>
                    <a:pt x="1429" y="224"/>
                  </a:lnTo>
                  <a:lnTo>
                    <a:pt x="1483" y="278"/>
                  </a:lnTo>
                  <a:lnTo>
                    <a:pt x="1532" y="337"/>
                  </a:lnTo>
                  <a:lnTo>
                    <a:pt x="1576" y="401"/>
                  </a:lnTo>
                  <a:lnTo>
                    <a:pt x="1614" y="468"/>
                  </a:lnTo>
                  <a:lnTo>
                    <a:pt x="1646" y="539"/>
                  </a:lnTo>
                  <a:lnTo>
                    <a:pt x="1672" y="614"/>
                  </a:lnTo>
                  <a:lnTo>
                    <a:pt x="1691" y="692"/>
                  </a:lnTo>
                  <a:lnTo>
                    <a:pt x="1702" y="771"/>
                  </a:lnTo>
                  <a:lnTo>
                    <a:pt x="1706" y="854"/>
                  </a:lnTo>
                  <a:lnTo>
                    <a:pt x="1702" y="936"/>
                  </a:lnTo>
                  <a:lnTo>
                    <a:pt x="1691" y="1016"/>
                  </a:lnTo>
                  <a:lnTo>
                    <a:pt x="1672" y="1093"/>
                  </a:lnTo>
                  <a:lnTo>
                    <a:pt x="1646" y="1167"/>
                  </a:lnTo>
                  <a:lnTo>
                    <a:pt x="1614" y="1238"/>
                  </a:lnTo>
                  <a:lnTo>
                    <a:pt x="1576" y="1305"/>
                  </a:lnTo>
                  <a:lnTo>
                    <a:pt x="1532" y="1369"/>
                  </a:lnTo>
                  <a:lnTo>
                    <a:pt x="1483" y="1428"/>
                  </a:lnTo>
                  <a:lnTo>
                    <a:pt x="1429" y="1483"/>
                  </a:lnTo>
                  <a:lnTo>
                    <a:pt x="1368" y="1533"/>
                  </a:lnTo>
                  <a:lnTo>
                    <a:pt x="1306" y="1577"/>
                  </a:lnTo>
                  <a:lnTo>
                    <a:pt x="1238" y="1615"/>
                  </a:lnTo>
                  <a:lnTo>
                    <a:pt x="1167" y="1647"/>
                  </a:lnTo>
                  <a:lnTo>
                    <a:pt x="1092" y="1673"/>
                  </a:lnTo>
                  <a:lnTo>
                    <a:pt x="1015" y="1691"/>
                  </a:lnTo>
                  <a:lnTo>
                    <a:pt x="935" y="1703"/>
                  </a:lnTo>
                  <a:lnTo>
                    <a:pt x="853" y="1707"/>
                  </a:lnTo>
                  <a:lnTo>
                    <a:pt x="771" y="1703"/>
                  </a:lnTo>
                  <a:lnTo>
                    <a:pt x="691" y="1691"/>
                  </a:lnTo>
                  <a:lnTo>
                    <a:pt x="614" y="1673"/>
                  </a:lnTo>
                  <a:lnTo>
                    <a:pt x="540" y="1647"/>
                  </a:lnTo>
                  <a:lnTo>
                    <a:pt x="469" y="1615"/>
                  </a:lnTo>
                  <a:lnTo>
                    <a:pt x="401" y="1577"/>
                  </a:lnTo>
                  <a:lnTo>
                    <a:pt x="338" y="1533"/>
                  </a:lnTo>
                  <a:lnTo>
                    <a:pt x="279" y="1483"/>
                  </a:lnTo>
                  <a:lnTo>
                    <a:pt x="223" y="1428"/>
                  </a:lnTo>
                  <a:lnTo>
                    <a:pt x="174" y="1369"/>
                  </a:lnTo>
                  <a:lnTo>
                    <a:pt x="130" y="1305"/>
                  </a:lnTo>
                  <a:lnTo>
                    <a:pt x="92" y="1238"/>
                  </a:lnTo>
                  <a:lnTo>
                    <a:pt x="60" y="1167"/>
                  </a:lnTo>
                  <a:lnTo>
                    <a:pt x="34" y="1093"/>
                  </a:lnTo>
                  <a:lnTo>
                    <a:pt x="16" y="1016"/>
                  </a:lnTo>
                  <a:lnTo>
                    <a:pt x="4" y="936"/>
                  </a:lnTo>
                  <a:lnTo>
                    <a:pt x="0" y="854"/>
                  </a:lnTo>
                  <a:lnTo>
                    <a:pt x="4" y="771"/>
                  </a:lnTo>
                  <a:lnTo>
                    <a:pt x="16" y="692"/>
                  </a:lnTo>
                  <a:lnTo>
                    <a:pt x="34" y="614"/>
                  </a:lnTo>
                  <a:lnTo>
                    <a:pt x="60" y="539"/>
                  </a:lnTo>
                  <a:lnTo>
                    <a:pt x="92" y="468"/>
                  </a:lnTo>
                  <a:lnTo>
                    <a:pt x="130" y="401"/>
                  </a:lnTo>
                  <a:lnTo>
                    <a:pt x="174" y="337"/>
                  </a:lnTo>
                  <a:lnTo>
                    <a:pt x="223" y="278"/>
                  </a:lnTo>
                  <a:lnTo>
                    <a:pt x="279" y="224"/>
                  </a:lnTo>
                  <a:lnTo>
                    <a:pt x="338" y="173"/>
                  </a:lnTo>
                  <a:lnTo>
                    <a:pt x="401" y="131"/>
                  </a:lnTo>
                  <a:lnTo>
                    <a:pt x="469" y="91"/>
                  </a:lnTo>
                  <a:lnTo>
                    <a:pt x="540" y="59"/>
                  </a:lnTo>
                  <a:lnTo>
                    <a:pt x="614" y="34"/>
                  </a:lnTo>
                  <a:lnTo>
                    <a:pt x="691" y="15"/>
                  </a:lnTo>
                  <a:lnTo>
                    <a:pt x="771" y="4"/>
                  </a:lnTo>
                  <a:lnTo>
                    <a:pt x="853" y="0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9" name="Freeform 37">
            <a:hlinkClick r:id="rId12"/>
          </p:cNvPr>
          <p:cNvSpPr>
            <a:spLocks noEditPoints="1"/>
          </p:cNvSpPr>
          <p:nvPr/>
        </p:nvSpPr>
        <p:spPr bwMode="auto">
          <a:xfrm>
            <a:off x="4234423" y="2806504"/>
            <a:ext cx="561352" cy="547955"/>
          </a:xfrm>
          <a:custGeom>
            <a:avLst/>
            <a:gdLst>
              <a:gd name="T0" fmla="*/ 2288 w 4012"/>
              <a:gd name="T1" fmla="*/ 3051 h 3882"/>
              <a:gd name="T2" fmla="*/ 2196 w 4012"/>
              <a:gd name="T3" fmla="*/ 2925 h 3882"/>
              <a:gd name="T4" fmla="*/ 2332 w 4012"/>
              <a:gd name="T5" fmla="*/ 2916 h 3882"/>
              <a:gd name="T6" fmla="*/ 2312 w 4012"/>
              <a:gd name="T7" fmla="*/ 3132 h 3882"/>
              <a:gd name="T8" fmla="*/ 2221 w 4012"/>
              <a:gd name="T9" fmla="*/ 3094 h 3882"/>
              <a:gd name="T10" fmla="*/ 2221 w 4012"/>
              <a:gd name="T11" fmla="*/ 2806 h 3882"/>
              <a:gd name="T12" fmla="*/ 2112 w 4012"/>
              <a:gd name="T13" fmla="*/ 3161 h 3882"/>
              <a:gd name="T14" fmla="*/ 2441 w 4012"/>
              <a:gd name="T15" fmla="*/ 2929 h 3882"/>
              <a:gd name="T16" fmla="*/ 2337 w 4012"/>
              <a:gd name="T17" fmla="*/ 2698 h 3882"/>
              <a:gd name="T18" fmla="*/ 2453 w 4012"/>
              <a:gd name="T19" fmla="*/ 3240 h 3882"/>
              <a:gd name="T20" fmla="*/ 1933 w 4012"/>
              <a:gd name="T21" fmla="*/ 3048 h 3882"/>
              <a:gd name="T22" fmla="*/ 1742 w 4012"/>
              <a:gd name="T23" fmla="*/ 2248 h 3882"/>
              <a:gd name="T24" fmla="*/ 1121 w 4012"/>
              <a:gd name="T25" fmla="*/ 3001 h 3882"/>
              <a:gd name="T26" fmla="*/ 1742 w 4012"/>
              <a:gd name="T27" fmla="*/ 3754 h 3882"/>
              <a:gd name="T28" fmla="*/ 2599 w 4012"/>
              <a:gd name="T29" fmla="*/ 3283 h 3882"/>
              <a:gd name="T30" fmla="*/ 2293 w 4012"/>
              <a:gd name="T31" fmla="*/ 2351 h 3882"/>
              <a:gd name="T32" fmla="*/ 2455 w 4012"/>
              <a:gd name="T33" fmla="*/ 2327 h 3882"/>
              <a:gd name="T34" fmla="*/ 2683 w 4012"/>
              <a:gd name="T35" fmla="*/ 3379 h 3882"/>
              <a:gd name="T36" fmla="*/ 1728 w 4012"/>
              <a:gd name="T37" fmla="*/ 3869 h 3882"/>
              <a:gd name="T38" fmla="*/ 1009 w 4012"/>
              <a:gd name="T39" fmla="*/ 3081 h 3882"/>
              <a:gd name="T40" fmla="*/ 1580 w 4012"/>
              <a:gd name="T41" fmla="*/ 2175 h 3882"/>
              <a:gd name="T42" fmla="*/ 1121 w 4012"/>
              <a:gd name="T43" fmla="*/ 1158 h 3882"/>
              <a:gd name="T44" fmla="*/ 558 w 4012"/>
              <a:gd name="T45" fmla="*/ 1242 h 3882"/>
              <a:gd name="T46" fmla="*/ 853 w 4012"/>
              <a:gd name="T47" fmla="*/ 833 h 3882"/>
              <a:gd name="T48" fmla="*/ 2874 w 4012"/>
              <a:gd name="T49" fmla="*/ 911 h 3882"/>
              <a:gd name="T50" fmla="*/ 3157 w 4012"/>
              <a:gd name="T51" fmla="*/ 1286 h 3882"/>
              <a:gd name="T52" fmla="*/ 3320 w 4012"/>
              <a:gd name="T53" fmla="*/ 845 h 3882"/>
              <a:gd name="T54" fmla="*/ 3382 w 4012"/>
              <a:gd name="T55" fmla="*/ 611 h 3882"/>
              <a:gd name="T56" fmla="*/ 3630 w 4012"/>
              <a:gd name="T57" fmla="*/ 881 h 3882"/>
              <a:gd name="T58" fmla="*/ 3616 w 4012"/>
              <a:gd name="T59" fmla="*/ 1245 h 3882"/>
              <a:gd name="T60" fmla="*/ 3407 w 4012"/>
              <a:gd name="T61" fmla="*/ 1477 h 3882"/>
              <a:gd name="T62" fmla="*/ 3044 w 4012"/>
              <a:gd name="T63" fmla="*/ 1522 h 3882"/>
              <a:gd name="T64" fmla="*/ 2812 w 4012"/>
              <a:gd name="T65" fmla="*/ 1323 h 3882"/>
              <a:gd name="T66" fmla="*/ 2641 w 4012"/>
              <a:gd name="T67" fmla="*/ 1125 h 3882"/>
              <a:gd name="T68" fmla="*/ 2656 w 4012"/>
              <a:gd name="T69" fmla="*/ 760 h 3882"/>
              <a:gd name="T70" fmla="*/ 2925 w 4012"/>
              <a:gd name="T71" fmla="*/ 511 h 3882"/>
              <a:gd name="T72" fmla="*/ 3236 w 4012"/>
              <a:gd name="T73" fmla="*/ 495 h 3882"/>
              <a:gd name="T74" fmla="*/ 2418 w 4012"/>
              <a:gd name="T75" fmla="*/ 741 h 3882"/>
              <a:gd name="T76" fmla="*/ 2725 w 4012"/>
              <a:gd name="T77" fmla="*/ 1671 h 3882"/>
              <a:gd name="T78" fmla="*/ 3695 w 4012"/>
              <a:gd name="T79" fmla="*/ 1539 h 3882"/>
              <a:gd name="T80" fmla="*/ 3740 w 4012"/>
              <a:gd name="T81" fmla="*/ 559 h 3882"/>
              <a:gd name="T82" fmla="*/ 1008 w 4012"/>
              <a:gd name="T83" fmla="*/ 270 h 3882"/>
              <a:gd name="T84" fmla="*/ 896 w 4012"/>
              <a:gd name="T85" fmla="*/ 738 h 3882"/>
              <a:gd name="T86" fmla="*/ 643 w 4012"/>
              <a:gd name="T87" fmla="*/ 327 h 3882"/>
              <a:gd name="T88" fmla="*/ 3698 w 4012"/>
              <a:gd name="T89" fmla="*/ 348 h 3882"/>
              <a:gd name="T90" fmla="*/ 3927 w 4012"/>
              <a:gd name="T91" fmla="*/ 1400 h 3882"/>
              <a:gd name="T92" fmla="*/ 2972 w 4012"/>
              <a:gd name="T93" fmla="*/ 1890 h 3882"/>
              <a:gd name="T94" fmla="*/ 2252 w 4012"/>
              <a:gd name="T95" fmla="*/ 1102 h 3882"/>
              <a:gd name="T96" fmla="*/ 2823 w 4012"/>
              <a:gd name="T97" fmla="*/ 196 h 3882"/>
              <a:gd name="T98" fmla="*/ 247 w 4012"/>
              <a:gd name="T99" fmla="*/ 445 h 3882"/>
              <a:gd name="T100" fmla="*/ 347 w 4012"/>
              <a:gd name="T101" fmla="*/ 1380 h 3882"/>
              <a:gd name="T102" fmla="*/ 584 w 4012"/>
              <a:gd name="T103" fmla="*/ 870 h 3882"/>
              <a:gd name="T104" fmla="*/ 1014 w 4012"/>
              <a:gd name="T105" fmla="*/ 800 h 3882"/>
              <a:gd name="T106" fmla="*/ 1344 w 4012"/>
              <a:gd name="T107" fmla="*/ 1178 h 3882"/>
              <a:gd name="T108" fmla="*/ 1584 w 4012"/>
              <a:gd name="T109" fmla="*/ 854 h 3882"/>
              <a:gd name="T110" fmla="*/ 928 w 4012"/>
              <a:gd name="T111" fmla="*/ 126 h 3882"/>
              <a:gd name="T112" fmla="*/ 1646 w 4012"/>
              <a:gd name="T113" fmla="*/ 539 h 3882"/>
              <a:gd name="T114" fmla="*/ 1306 w 4012"/>
              <a:gd name="T115" fmla="*/ 1577 h 3882"/>
              <a:gd name="T116" fmla="*/ 223 w 4012"/>
              <a:gd name="T117" fmla="*/ 1428 h 3882"/>
              <a:gd name="T118" fmla="*/ 174 w 4012"/>
              <a:gd name="T119" fmla="*/ 337 h 3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012" h="3882">
                <a:moveTo>
                  <a:pt x="1283" y="3126"/>
                </a:moveTo>
                <a:lnTo>
                  <a:pt x="1863" y="3126"/>
                </a:lnTo>
                <a:lnTo>
                  <a:pt x="1863" y="3283"/>
                </a:lnTo>
                <a:lnTo>
                  <a:pt x="1283" y="3283"/>
                </a:lnTo>
                <a:lnTo>
                  <a:pt x="1283" y="3126"/>
                </a:lnTo>
                <a:close/>
                <a:moveTo>
                  <a:pt x="2263" y="3034"/>
                </a:moveTo>
                <a:lnTo>
                  <a:pt x="2263" y="3092"/>
                </a:lnTo>
                <a:lnTo>
                  <a:pt x="2277" y="3087"/>
                </a:lnTo>
                <a:lnTo>
                  <a:pt x="2285" y="3081"/>
                </a:lnTo>
                <a:lnTo>
                  <a:pt x="2290" y="3075"/>
                </a:lnTo>
                <a:lnTo>
                  <a:pt x="2291" y="3068"/>
                </a:lnTo>
                <a:lnTo>
                  <a:pt x="2291" y="3065"/>
                </a:lnTo>
                <a:lnTo>
                  <a:pt x="2291" y="3060"/>
                </a:lnTo>
                <a:lnTo>
                  <a:pt x="2290" y="3055"/>
                </a:lnTo>
                <a:lnTo>
                  <a:pt x="2288" y="3051"/>
                </a:lnTo>
                <a:lnTo>
                  <a:pt x="2284" y="3048"/>
                </a:lnTo>
                <a:lnTo>
                  <a:pt x="2275" y="3040"/>
                </a:lnTo>
                <a:lnTo>
                  <a:pt x="2263" y="3034"/>
                </a:lnTo>
                <a:close/>
                <a:moveTo>
                  <a:pt x="1283" y="2922"/>
                </a:moveTo>
                <a:lnTo>
                  <a:pt x="1863" y="2922"/>
                </a:lnTo>
                <a:lnTo>
                  <a:pt x="1863" y="3080"/>
                </a:lnTo>
                <a:lnTo>
                  <a:pt x="1283" y="3080"/>
                </a:lnTo>
                <a:lnTo>
                  <a:pt x="1283" y="2922"/>
                </a:lnTo>
                <a:close/>
                <a:moveTo>
                  <a:pt x="2221" y="2899"/>
                </a:moveTo>
                <a:lnTo>
                  <a:pt x="2214" y="2902"/>
                </a:lnTo>
                <a:lnTo>
                  <a:pt x="2208" y="2905"/>
                </a:lnTo>
                <a:lnTo>
                  <a:pt x="2203" y="2908"/>
                </a:lnTo>
                <a:lnTo>
                  <a:pt x="2199" y="2913"/>
                </a:lnTo>
                <a:lnTo>
                  <a:pt x="2197" y="2919"/>
                </a:lnTo>
                <a:lnTo>
                  <a:pt x="2196" y="2925"/>
                </a:lnTo>
                <a:lnTo>
                  <a:pt x="2196" y="2930"/>
                </a:lnTo>
                <a:lnTo>
                  <a:pt x="2197" y="2935"/>
                </a:lnTo>
                <a:lnTo>
                  <a:pt x="2199" y="2938"/>
                </a:lnTo>
                <a:lnTo>
                  <a:pt x="2202" y="2942"/>
                </a:lnTo>
                <a:lnTo>
                  <a:pt x="2207" y="2947"/>
                </a:lnTo>
                <a:lnTo>
                  <a:pt x="2213" y="2951"/>
                </a:lnTo>
                <a:lnTo>
                  <a:pt x="2221" y="2956"/>
                </a:lnTo>
                <a:lnTo>
                  <a:pt x="2221" y="2899"/>
                </a:lnTo>
                <a:close/>
                <a:moveTo>
                  <a:pt x="2221" y="2806"/>
                </a:moveTo>
                <a:lnTo>
                  <a:pt x="2263" y="2806"/>
                </a:lnTo>
                <a:lnTo>
                  <a:pt x="2263" y="2843"/>
                </a:lnTo>
                <a:lnTo>
                  <a:pt x="2306" y="2849"/>
                </a:lnTo>
                <a:lnTo>
                  <a:pt x="2347" y="2862"/>
                </a:lnTo>
                <a:lnTo>
                  <a:pt x="2351" y="2863"/>
                </a:lnTo>
                <a:lnTo>
                  <a:pt x="2332" y="2916"/>
                </a:lnTo>
                <a:lnTo>
                  <a:pt x="2326" y="2914"/>
                </a:lnTo>
                <a:lnTo>
                  <a:pt x="2294" y="2904"/>
                </a:lnTo>
                <a:lnTo>
                  <a:pt x="2263" y="2898"/>
                </a:lnTo>
                <a:lnTo>
                  <a:pt x="2263" y="2970"/>
                </a:lnTo>
                <a:lnTo>
                  <a:pt x="2277" y="2976"/>
                </a:lnTo>
                <a:lnTo>
                  <a:pt x="2304" y="2987"/>
                </a:lnTo>
                <a:lnTo>
                  <a:pt x="2323" y="3000"/>
                </a:lnTo>
                <a:lnTo>
                  <a:pt x="2338" y="3012"/>
                </a:lnTo>
                <a:lnTo>
                  <a:pt x="2348" y="3027"/>
                </a:lnTo>
                <a:lnTo>
                  <a:pt x="2354" y="3043"/>
                </a:lnTo>
                <a:lnTo>
                  <a:pt x="2356" y="3061"/>
                </a:lnTo>
                <a:lnTo>
                  <a:pt x="2354" y="3083"/>
                </a:lnTo>
                <a:lnTo>
                  <a:pt x="2345" y="3103"/>
                </a:lnTo>
                <a:lnTo>
                  <a:pt x="2331" y="3120"/>
                </a:lnTo>
                <a:lnTo>
                  <a:pt x="2312" y="3132"/>
                </a:lnTo>
                <a:lnTo>
                  <a:pt x="2290" y="3141"/>
                </a:lnTo>
                <a:lnTo>
                  <a:pt x="2263" y="3147"/>
                </a:lnTo>
                <a:lnTo>
                  <a:pt x="2263" y="3197"/>
                </a:lnTo>
                <a:lnTo>
                  <a:pt x="2221" y="3197"/>
                </a:lnTo>
                <a:lnTo>
                  <a:pt x="2221" y="3148"/>
                </a:lnTo>
                <a:lnTo>
                  <a:pt x="2187" y="3146"/>
                </a:lnTo>
                <a:lnTo>
                  <a:pt x="2158" y="3140"/>
                </a:lnTo>
                <a:lnTo>
                  <a:pt x="2132" y="3131"/>
                </a:lnTo>
                <a:lnTo>
                  <a:pt x="2129" y="3130"/>
                </a:lnTo>
                <a:lnTo>
                  <a:pt x="2129" y="3068"/>
                </a:lnTo>
                <a:lnTo>
                  <a:pt x="2137" y="3073"/>
                </a:lnTo>
                <a:lnTo>
                  <a:pt x="2158" y="3082"/>
                </a:lnTo>
                <a:lnTo>
                  <a:pt x="2181" y="3088"/>
                </a:lnTo>
                <a:lnTo>
                  <a:pt x="2203" y="3093"/>
                </a:lnTo>
                <a:lnTo>
                  <a:pt x="2221" y="3094"/>
                </a:lnTo>
                <a:lnTo>
                  <a:pt x="2221" y="3019"/>
                </a:lnTo>
                <a:lnTo>
                  <a:pt x="2205" y="3014"/>
                </a:lnTo>
                <a:lnTo>
                  <a:pt x="2182" y="3003"/>
                </a:lnTo>
                <a:lnTo>
                  <a:pt x="2164" y="2991"/>
                </a:lnTo>
                <a:lnTo>
                  <a:pt x="2149" y="2978"/>
                </a:lnTo>
                <a:lnTo>
                  <a:pt x="2139" y="2963"/>
                </a:lnTo>
                <a:lnTo>
                  <a:pt x="2133" y="2946"/>
                </a:lnTo>
                <a:lnTo>
                  <a:pt x="2131" y="2925"/>
                </a:lnTo>
                <a:lnTo>
                  <a:pt x="2134" y="2904"/>
                </a:lnTo>
                <a:lnTo>
                  <a:pt x="2143" y="2886"/>
                </a:lnTo>
                <a:lnTo>
                  <a:pt x="2158" y="2870"/>
                </a:lnTo>
                <a:lnTo>
                  <a:pt x="2175" y="2857"/>
                </a:lnTo>
                <a:lnTo>
                  <a:pt x="2197" y="2849"/>
                </a:lnTo>
                <a:lnTo>
                  <a:pt x="2221" y="2844"/>
                </a:lnTo>
                <a:lnTo>
                  <a:pt x="2221" y="2806"/>
                </a:lnTo>
                <a:close/>
                <a:moveTo>
                  <a:pt x="2246" y="2793"/>
                </a:moveTo>
                <a:lnTo>
                  <a:pt x="2208" y="2797"/>
                </a:lnTo>
                <a:lnTo>
                  <a:pt x="2174" y="2806"/>
                </a:lnTo>
                <a:lnTo>
                  <a:pt x="2140" y="2822"/>
                </a:lnTo>
                <a:lnTo>
                  <a:pt x="2112" y="2843"/>
                </a:lnTo>
                <a:lnTo>
                  <a:pt x="2086" y="2867"/>
                </a:lnTo>
                <a:lnTo>
                  <a:pt x="2067" y="2897"/>
                </a:lnTo>
                <a:lnTo>
                  <a:pt x="2051" y="2929"/>
                </a:lnTo>
                <a:lnTo>
                  <a:pt x="2041" y="2964"/>
                </a:lnTo>
                <a:lnTo>
                  <a:pt x="2039" y="3001"/>
                </a:lnTo>
                <a:lnTo>
                  <a:pt x="2041" y="3038"/>
                </a:lnTo>
                <a:lnTo>
                  <a:pt x="2051" y="3073"/>
                </a:lnTo>
                <a:lnTo>
                  <a:pt x="2067" y="3105"/>
                </a:lnTo>
                <a:lnTo>
                  <a:pt x="2086" y="3135"/>
                </a:lnTo>
                <a:lnTo>
                  <a:pt x="2112" y="3161"/>
                </a:lnTo>
                <a:lnTo>
                  <a:pt x="2140" y="3180"/>
                </a:lnTo>
                <a:lnTo>
                  <a:pt x="2174" y="3196"/>
                </a:lnTo>
                <a:lnTo>
                  <a:pt x="2208" y="3206"/>
                </a:lnTo>
                <a:lnTo>
                  <a:pt x="2246" y="3208"/>
                </a:lnTo>
                <a:lnTo>
                  <a:pt x="2283" y="3206"/>
                </a:lnTo>
                <a:lnTo>
                  <a:pt x="2318" y="3196"/>
                </a:lnTo>
                <a:lnTo>
                  <a:pt x="2350" y="3180"/>
                </a:lnTo>
                <a:lnTo>
                  <a:pt x="2380" y="3161"/>
                </a:lnTo>
                <a:lnTo>
                  <a:pt x="2404" y="3135"/>
                </a:lnTo>
                <a:lnTo>
                  <a:pt x="2425" y="3105"/>
                </a:lnTo>
                <a:lnTo>
                  <a:pt x="2441" y="3073"/>
                </a:lnTo>
                <a:lnTo>
                  <a:pt x="2450" y="3038"/>
                </a:lnTo>
                <a:lnTo>
                  <a:pt x="2453" y="3001"/>
                </a:lnTo>
                <a:lnTo>
                  <a:pt x="2450" y="2964"/>
                </a:lnTo>
                <a:lnTo>
                  <a:pt x="2441" y="2929"/>
                </a:lnTo>
                <a:lnTo>
                  <a:pt x="2425" y="2897"/>
                </a:lnTo>
                <a:lnTo>
                  <a:pt x="2404" y="2867"/>
                </a:lnTo>
                <a:lnTo>
                  <a:pt x="2380" y="2843"/>
                </a:lnTo>
                <a:lnTo>
                  <a:pt x="2350" y="2822"/>
                </a:lnTo>
                <a:lnTo>
                  <a:pt x="2318" y="2806"/>
                </a:lnTo>
                <a:lnTo>
                  <a:pt x="2283" y="2797"/>
                </a:lnTo>
                <a:lnTo>
                  <a:pt x="2246" y="2793"/>
                </a:lnTo>
                <a:close/>
                <a:moveTo>
                  <a:pt x="1213" y="2716"/>
                </a:moveTo>
                <a:lnTo>
                  <a:pt x="1793" y="2716"/>
                </a:lnTo>
                <a:lnTo>
                  <a:pt x="1793" y="2873"/>
                </a:lnTo>
                <a:lnTo>
                  <a:pt x="1213" y="2873"/>
                </a:lnTo>
                <a:lnTo>
                  <a:pt x="1213" y="2716"/>
                </a:lnTo>
                <a:close/>
                <a:moveTo>
                  <a:pt x="2246" y="2684"/>
                </a:moveTo>
                <a:lnTo>
                  <a:pt x="2293" y="2688"/>
                </a:lnTo>
                <a:lnTo>
                  <a:pt x="2337" y="2698"/>
                </a:lnTo>
                <a:lnTo>
                  <a:pt x="2380" y="2714"/>
                </a:lnTo>
                <a:lnTo>
                  <a:pt x="2418" y="2736"/>
                </a:lnTo>
                <a:lnTo>
                  <a:pt x="2453" y="2763"/>
                </a:lnTo>
                <a:lnTo>
                  <a:pt x="2484" y="2793"/>
                </a:lnTo>
                <a:lnTo>
                  <a:pt x="2511" y="2829"/>
                </a:lnTo>
                <a:lnTo>
                  <a:pt x="2533" y="2867"/>
                </a:lnTo>
                <a:lnTo>
                  <a:pt x="2549" y="2910"/>
                </a:lnTo>
                <a:lnTo>
                  <a:pt x="2559" y="2954"/>
                </a:lnTo>
                <a:lnTo>
                  <a:pt x="2563" y="3001"/>
                </a:lnTo>
                <a:lnTo>
                  <a:pt x="2559" y="3048"/>
                </a:lnTo>
                <a:lnTo>
                  <a:pt x="2549" y="3092"/>
                </a:lnTo>
                <a:lnTo>
                  <a:pt x="2533" y="3135"/>
                </a:lnTo>
                <a:lnTo>
                  <a:pt x="2511" y="3173"/>
                </a:lnTo>
                <a:lnTo>
                  <a:pt x="2484" y="3208"/>
                </a:lnTo>
                <a:lnTo>
                  <a:pt x="2453" y="3240"/>
                </a:lnTo>
                <a:lnTo>
                  <a:pt x="2418" y="3266"/>
                </a:lnTo>
                <a:lnTo>
                  <a:pt x="2380" y="3288"/>
                </a:lnTo>
                <a:lnTo>
                  <a:pt x="2337" y="3304"/>
                </a:lnTo>
                <a:lnTo>
                  <a:pt x="2293" y="3314"/>
                </a:lnTo>
                <a:lnTo>
                  <a:pt x="2246" y="3318"/>
                </a:lnTo>
                <a:lnTo>
                  <a:pt x="2199" y="3314"/>
                </a:lnTo>
                <a:lnTo>
                  <a:pt x="2154" y="3304"/>
                </a:lnTo>
                <a:lnTo>
                  <a:pt x="2112" y="3288"/>
                </a:lnTo>
                <a:lnTo>
                  <a:pt x="2074" y="3266"/>
                </a:lnTo>
                <a:lnTo>
                  <a:pt x="2039" y="3240"/>
                </a:lnTo>
                <a:lnTo>
                  <a:pt x="2007" y="3208"/>
                </a:lnTo>
                <a:lnTo>
                  <a:pt x="1981" y="3173"/>
                </a:lnTo>
                <a:lnTo>
                  <a:pt x="1959" y="3135"/>
                </a:lnTo>
                <a:lnTo>
                  <a:pt x="1943" y="3092"/>
                </a:lnTo>
                <a:lnTo>
                  <a:pt x="1933" y="3048"/>
                </a:lnTo>
                <a:lnTo>
                  <a:pt x="1929" y="3001"/>
                </a:lnTo>
                <a:lnTo>
                  <a:pt x="1933" y="2954"/>
                </a:lnTo>
                <a:lnTo>
                  <a:pt x="1943" y="2910"/>
                </a:lnTo>
                <a:lnTo>
                  <a:pt x="1959" y="2867"/>
                </a:lnTo>
                <a:lnTo>
                  <a:pt x="1981" y="2829"/>
                </a:lnTo>
                <a:lnTo>
                  <a:pt x="2007" y="2793"/>
                </a:lnTo>
                <a:lnTo>
                  <a:pt x="2039" y="2763"/>
                </a:lnTo>
                <a:lnTo>
                  <a:pt x="2074" y="2736"/>
                </a:lnTo>
                <a:lnTo>
                  <a:pt x="2112" y="2714"/>
                </a:lnTo>
                <a:lnTo>
                  <a:pt x="2154" y="2698"/>
                </a:lnTo>
                <a:lnTo>
                  <a:pt x="2199" y="2688"/>
                </a:lnTo>
                <a:lnTo>
                  <a:pt x="2246" y="2684"/>
                </a:lnTo>
                <a:close/>
                <a:moveTo>
                  <a:pt x="1886" y="2235"/>
                </a:moveTo>
                <a:lnTo>
                  <a:pt x="1813" y="2239"/>
                </a:lnTo>
                <a:lnTo>
                  <a:pt x="1742" y="2248"/>
                </a:lnTo>
                <a:lnTo>
                  <a:pt x="1672" y="2266"/>
                </a:lnTo>
                <a:lnTo>
                  <a:pt x="1605" y="2289"/>
                </a:lnTo>
                <a:lnTo>
                  <a:pt x="1541" y="2317"/>
                </a:lnTo>
                <a:lnTo>
                  <a:pt x="1480" y="2351"/>
                </a:lnTo>
                <a:lnTo>
                  <a:pt x="1424" y="2391"/>
                </a:lnTo>
                <a:lnTo>
                  <a:pt x="1370" y="2435"/>
                </a:lnTo>
                <a:lnTo>
                  <a:pt x="1322" y="2484"/>
                </a:lnTo>
                <a:lnTo>
                  <a:pt x="1276" y="2538"/>
                </a:lnTo>
                <a:lnTo>
                  <a:pt x="1237" y="2595"/>
                </a:lnTo>
                <a:lnTo>
                  <a:pt x="1203" y="2656"/>
                </a:lnTo>
                <a:lnTo>
                  <a:pt x="1175" y="2720"/>
                </a:lnTo>
                <a:lnTo>
                  <a:pt x="1151" y="2786"/>
                </a:lnTo>
                <a:lnTo>
                  <a:pt x="1134" y="2856"/>
                </a:lnTo>
                <a:lnTo>
                  <a:pt x="1124" y="2927"/>
                </a:lnTo>
                <a:lnTo>
                  <a:pt x="1121" y="3001"/>
                </a:lnTo>
                <a:lnTo>
                  <a:pt x="1124" y="3075"/>
                </a:lnTo>
                <a:lnTo>
                  <a:pt x="1134" y="3147"/>
                </a:lnTo>
                <a:lnTo>
                  <a:pt x="1151" y="3216"/>
                </a:lnTo>
                <a:lnTo>
                  <a:pt x="1175" y="3283"/>
                </a:lnTo>
                <a:lnTo>
                  <a:pt x="1203" y="3347"/>
                </a:lnTo>
                <a:lnTo>
                  <a:pt x="1237" y="3407"/>
                </a:lnTo>
                <a:lnTo>
                  <a:pt x="1276" y="3464"/>
                </a:lnTo>
                <a:lnTo>
                  <a:pt x="1322" y="3518"/>
                </a:lnTo>
                <a:lnTo>
                  <a:pt x="1370" y="3567"/>
                </a:lnTo>
                <a:lnTo>
                  <a:pt x="1424" y="3611"/>
                </a:lnTo>
                <a:lnTo>
                  <a:pt x="1480" y="3650"/>
                </a:lnTo>
                <a:lnTo>
                  <a:pt x="1541" y="3685"/>
                </a:lnTo>
                <a:lnTo>
                  <a:pt x="1605" y="3713"/>
                </a:lnTo>
                <a:lnTo>
                  <a:pt x="1672" y="3736"/>
                </a:lnTo>
                <a:lnTo>
                  <a:pt x="1742" y="3754"/>
                </a:lnTo>
                <a:lnTo>
                  <a:pt x="1813" y="3763"/>
                </a:lnTo>
                <a:lnTo>
                  <a:pt x="1886" y="3767"/>
                </a:lnTo>
                <a:lnTo>
                  <a:pt x="1960" y="3763"/>
                </a:lnTo>
                <a:lnTo>
                  <a:pt x="2032" y="3754"/>
                </a:lnTo>
                <a:lnTo>
                  <a:pt x="2101" y="3736"/>
                </a:lnTo>
                <a:lnTo>
                  <a:pt x="2169" y="3713"/>
                </a:lnTo>
                <a:lnTo>
                  <a:pt x="2232" y="3685"/>
                </a:lnTo>
                <a:lnTo>
                  <a:pt x="2293" y="3650"/>
                </a:lnTo>
                <a:lnTo>
                  <a:pt x="2350" y="3611"/>
                </a:lnTo>
                <a:lnTo>
                  <a:pt x="2403" y="3567"/>
                </a:lnTo>
                <a:lnTo>
                  <a:pt x="2452" y="3518"/>
                </a:lnTo>
                <a:lnTo>
                  <a:pt x="2496" y="3464"/>
                </a:lnTo>
                <a:lnTo>
                  <a:pt x="2536" y="3407"/>
                </a:lnTo>
                <a:lnTo>
                  <a:pt x="2570" y="3347"/>
                </a:lnTo>
                <a:lnTo>
                  <a:pt x="2599" y="3283"/>
                </a:lnTo>
                <a:lnTo>
                  <a:pt x="2621" y="3216"/>
                </a:lnTo>
                <a:lnTo>
                  <a:pt x="2639" y="3147"/>
                </a:lnTo>
                <a:lnTo>
                  <a:pt x="2648" y="3075"/>
                </a:lnTo>
                <a:lnTo>
                  <a:pt x="2652" y="3001"/>
                </a:lnTo>
                <a:lnTo>
                  <a:pt x="2648" y="2927"/>
                </a:lnTo>
                <a:lnTo>
                  <a:pt x="2639" y="2856"/>
                </a:lnTo>
                <a:lnTo>
                  <a:pt x="2621" y="2786"/>
                </a:lnTo>
                <a:lnTo>
                  <a:pt x="2599" y="2720"/>
                </a:lnTo>
                <a:lnTo>
                  <a:pt x="2570" y="2656"/>
                </a:lnTo>
                <a:lnTo>
                  <a:pt x="2536" y="2595"/>
                </a:lnTo>
                <a:lnTo>
                  <a:pt x="2496" y="2538"/>
                </a:lnTo>
                <a:lnTo>
                  <a:pt x="2452" y="2484"/>
                </a:lnTo>
                <a:lnTo>
                  <a:pt x="2403" y="2435"/>
                </a:lnTo>
                <a:lnTo>
                  <a:pt x="2350" y="2391"/>
                </a:lnTo>
                <a:lnTo>
                  <a:pt x="2293" y="2351"/>
                </a:lnTo>
                <a:lnTo>
                  <a:pt x="2232" y="2317"/>
                </a:lnTo>
                <a:lnTo>
                  <a:pt x="2169" y="2289"/>
                </a:lnTo>
                <a:lnTo>
                  <a:pt x="2101" y="2266"/>
                </a:lnTo>
                <a:lnTo>
                  <a:pt x="2032" y="2248"/>
                </a:lnTo>
                <a:lnTo>
                  <a:pt x="1960" y="2239"/>
                </a:lnTo>
                <a:lnTo>
                  <a:pt x="1886" y="2235"/>
                </a:lnTo>
                <a:close/>
                <a:moveTo>
                  <a:pt x="1886" y="2119"/>
                </a:moveTo>
                <a:lnTo>
                  <a:pt x="1967" y="2123"/>
                </a:lnTo>
                <a:lnTo>
                  <a:pt x="2045" y="2134"/>
                </a:lnTo>
                <a:lnTo>
                  <a:pt x="2121" y="2151"/>
                </a:lnTo>
                <a:lnTo>
                  <a:pt x="2194" y="2175"/>
                </a:lnTo>
                <a:lnTo>
                  <a:pt x="2264" y="2204"/>
                </a:lnTo>
                <a:lnTo>
                  <a:pt x="2332" y="2240"/>
                </a:lnTo>
                <a:lnTo>
                  <a:pt x="2394" y="2282"/>
                </a:lnTo>
                <a:lnTo>
                  <a:pt x="2455" y="2327"/>
                </a:lnTo>
                <a:lnTo>
                  <a:pt x="2510" y="2379"/>
                </a:lnTo>
                <a:lnTo>
                  <a:pt x="2560" y="2434"/>
                </a:lnTo>
                <a:lnTo>
                  <a:pt x="2607" y="2493"/>
                </a:lnTo>
                <a:lnTo>
                  <a:pt x="2647" y="2557"/>
                </a:lnTo>
                <a:lnTo>
                  <a:pt x="2683" y="2624"/>
                </a:lnTo>
                <a:lnTo>
                  <a:pt x="2712" y="2694"/>
                </a:lnTo>
                <a:lnTo>
                  <a:pt x="2737" y="2766"/>
                </a:lnTo>
                <a:lnTo>
                  <a:pt x="2754" y="2843"/>
                </a:lnTo>
                <a:lnTo>
                  <a:pt x="2765" y="2921"/>
                </a:lnTo>
                <a:lnTo>
                  <a:pt x="2768" y="3001"/>
                </a:lnTo>
                <a:lnTo>
                  <a:pt x="2765" y="3081"/>
                </a:lnTo>
                <a:lnTo>
                  <a:pt x="2754" y="3159"/>
                </a:lnTo>
                <a:lnTo>
                  <a:pt x="2737" y="3235"/>
                </a:lnTo>
                <a:lnTo>
                  <a:pt x="2712" y="3308"/>
                </a:lnTo>
                <a:lnTo>
                  <a:pt x="2683" y="3379"/>
                </a:lnTo>
                <a:lnTo>
                  <a:pt x="2647" y="3445"/>
                </a:lnTo>
                <a:lnTo>
                  <a:pt x="2607" y="3509"/>
                </a:lnTo>
                <a:lnTo>
                  <a:pt x="2560" y="3569"/>
                </a:lnTo>
                <a:lnTo>
                  <a:pt x="2510" y="3625"/>
                </a:lnTo>
                <a:lnTo>
                  <a:pt x="2455" y="3675"/>
                </a:lnTo>
                <a:lnTo>
                  <a:pt x="2394" y="3722"/>
                </a:lnTo>
                <a:lnTo>
                  <a:pt x="2331" y="3762"/>
                </a:lnTo>
                <a:lnTo>
                  <a:pt x="2264" y="3798"/>
                </a:lnTo>
                <a:lnTo>
                  <a:pt x="2194" y="3827"/>
                </a:lnTo>
                <a:lnTo>
                  <a:pt x="2121" y="3852"/>
                </a:lnTo>
                <a:lnTo>
                  <a:pt x="2045" y="3869"/>
                </a:lnTo>
                <a:lnTo>
                  <a:pt x="1967" y="3879"/>
                </a:lnTo>
                <a:lnTo>
                  <a:pt x="1886" y="3882"/>
                </a:lnTo>
                <a:lnTo>
                  <a:pt x="1807" y="3879"/>
                </a:lnTo>
                <a:lnTo>
                  <a:pt x="1728" y="3869"/>
                </a:lnTo>
                <a:lnTo>
                  <a:pt x="1653" y="3852"/>
                </a:lnTo>
                <a:lnTo>
                  <a:pt x="1580" y="3827"/>
                </a:lnTo>
                <a:lnTo>
                  <a:pt x="1510" y="3798"/>
                </a:lnTo>
                <a:lnTo>
                  <a:pt x="1442" y="3762"/>
                </a:lnTo>
                <a:lnTo>
                  <a:pt x="1378" y="3722"/>
                </a:lnTo>
                <a:lnTo>
                  <a:pt x="1319" y="3675"/>
                </a:lnTo>
                <a:lnTo>
                  <a:pt x="1264" y="3625"/>
                </a:lnTo>
                <a:lnTo>
                  <a:pt x="1213" y="3569"/>
                </a:lnTo>
                <a:lnTo>
                  <a:pt x="1167" y="3509"/>
                </a:lnTo>
                <a:lnTo>
                  <a:pt x="1125" y="3445"/>
                </a:lnTo>
                <a:lnTo>
                  <a:pt x="1090" y="3379"/>
                </a:lnTo>
                <a:lnTo>
                  <a:pt x="1060" y="3308"/>
                </a:lnTo>
                <a:lnTo>
                  <a:pt x="1037" y="3235"/>
                </a:lnTo>
                <a:lnTo>
                  <a:pt x="1020" y="3159"/>
                </a:lnTo>
                <a:lnTo>
                  <a:pt x="1009" y="3081"/>
                </a:lnTo>
                <a:lnTo>
                  <a:pt x="1005" y="3001"/>
                </a:lnTo>
                <a:lnTo>
                  <a:pt x="1009" y="2921"/>
                </a:lnTo>
                <a:lnTo>
                  <a:pt x="1020" y="2843"/>
                </a:lnTo>
                <a:lnTo>
                  <a:pt x="1037" y="2766"/>
                </a:lnTo>
                <a:lnTo>
                  <a:pt x="1060" y="2694"/>
                </a:lnTo>
                <a:lnTo>
                  <a:pt x="1090" y="2624"/>
                </a:lnTo>
                <a:lnTo>
                  <a:pt x="1125" y="2557"/>
                </a:lnTo>
                <a:lnTo>
                  <a:pt x="1167" y="2493"/>
                </a:lnTo>
                <a:lnTo>
                  <a:pt x="1213" y="2434"/>
                </a:lnTo>
                <a:lnTo>
                  <a:pt x="1264" y="2379"/>
                </a:lnTo>
                <a:lnTo>
                  <a:pt x="1319" y="2327"/>
                </a:lnTo>
                <a:lnTo>
                  <a:pt x="1378" y="2282"/>
                </a:lnTo>
                <a:lnTo>
                  <a:pt x="1442" y="2240"/>
                </a:lnTo>
                <a:lnTo>
                  <a:pt x="1510" y="2204"/>
                </a:lnTo>
                <a:lnTo>
                  <a:pt x="1580" y="2175"/>
                </a:lnTo>
                <a:lnTo>
                  <a:pt x="1653" y="2151"/>
                </a:lnTo>
                <a:lnTo>
                  <a:pt x="1728" y="2134"/>
                </a:lnTo>
                <a:lnTo>
                  <a:pt x="1807" y="2123"/>
                </a:lnTo>
                <a:lnTo>
                  <a:pt x="1886" y="2119"/>
                </a:lnTo>
                <a:close/>
                <a:moveTo>
                  <a:pt x="2648" y="1902"/>
                </a:moveTo>
                <a:lnTo>
                  <a:pt x="2768" y="1975"/>
                </a:lnTo>
                <a:lnTo>
                  <a:pt x="2588" y="2267"/>
                </a:lnTo>
                <a:lnTo>
                  <a:pt x="2471" y="2194"/>
                </a:lnTo>
                <a:lnTo>
                  <a:pt x="2648" y="1902"/>
                </a:lnTo>
                <a:close/>
                <a:moveTo>
                  <a:pt x="1325" y="1836"/>
                </a:moveTo>
                <a:lnTo>
                  <a:pt x="1473" y="2111"/>
                </a:lnTo>
                <a:lnTo>
                  <a:pt x="1351" y="2177"/>
                </a:lnTo>
                <a:lnTo>
                  <a:pt x="1204" y="1902"/>
                </a:lnTo>
                <a:lnTo>
                  <a:pt x="1325" y="1836"/>
                </a:lnTo>
                <a:close/>
                <a:moveTo>
                  <a:pt x="1121" y="1158"/>
                </a:moveTo>
                <a:lnTo>
                  <a:pt x="1121" y="1534"/>
                </a:lnTo>
                <a:lnTo>
                  <a:pt x="1154" y="1519"/>
                </a:lnTo>
                <a:lnTo>
                  <a:pt x="1160" y="1479"/>
                </a:lnTo>
                <a:lnTo>
                  <a:pt x="1163" y="1434"/>
                </a:lnTo>
                <a:lnTo>
                  <a:pt x="1163" y="1388"/>
                </a:lnTo>
                <a:lnTo>
                  <a:pt x="1162" y="1342"/>
                </a:lnTo>
                <a:lnTo>
                  <a:pt x="1157" y="1297"/>
                </a:lnTo>
                <a:lnTo>
                  <a:pt x="1150" y="1254"/>
                </a:lnTo>
                <a:lnTo>
                  <a:pt x="1141" y="1216"/>
                </a:lnTo>
                <a:lnTo>
                  <a:pt x="1132" y="1184"/>
                </a:lnTo>
                <a:lnTo>
                  <a:pt x="1121" y="1158"/>
                </a:lnTo>
                <a:close/>
                <a:moveTo>
                  <a:pt x="585" y="1158"/>
                </a:moveTo>
                <a:lnTo>
                  <a:pt x="576" y="1180"/>
                </a:lnTo>
                <a:lnTo>
                  <a:pt x="566" y="1208"/>
                </a:lnTo>
                <a:lnTo>
                  <a:pt x="558" y="1242"/>
                </a:lnTo>
                <a:lnTo>
                  <a:pt x="551" y="1278"/>
                </a:lnTo>
                <a:lnTo>
                  <a:pt x="546" y="1319"/>
                </a:lnTo>
                <a:lnTo>
                  <a:pt x="544" y="1361"/>
                </a:lnTo>
                <a:lnTo>
                  <a:pt x="542" y="1402"/>
                </a:lnTo>
                <a:lnTo>
                  <a:pt x="542" y="1443"/>
                </a:lnTo>
                <a:lnTo>
                  <a:pt x="546" y="1483"/>
                </a:lnTo>
                <a:lnTo>
                  <a:pt x="552" y="1520"/>
                </a:lnTo>
                <a:lnTo>
                  <a:pt x="585" y="1534"/>
                </a:lnTo>
                <a:lnTo>
                  <a:pt x="585" y="1158"/>
                </a:lnTo>
                <a:close/>
                <a:moveTo>
                  <a:pt x="1838" y="899"/>
                </a:moveTo>
                <a:lnTo>
                  <a:pt x="2129" y="899"/>
                </a:lnTo>
                <a:lnTo>
                  <a:pt x="2129" y="1038"/>
                </a:lnTo>
                <a:lnTo>
                  <a:pt x="1838" y="1038"/>
                </a:lnTo>
                <a:lnTo>
                  <a:pt x="1838" y="899"/>
                </a:lnTo>
                <a:close/>
                <a:moveTo>
                  <a:pt x="853" y="833"/>
                </a:moveTo>
                <a:lnTo>
                  <a:pt x="789" y="1253"/>
                </a:lnTo>
                <a:lnTo>
                  <a:pt x="853" y="1340"/>
                </a:lnTo>
                <a:lnTo>
                  <a:pt x="854" y="1340"/>
                </a:lnTo>
                <a:lnTo>
                  <a:pt x="917" y="1253"/>
                </a:lnTo>
                <a:lnTo>
                  <a:pt x="854" y="833"/>
                </a:lnTo>
                <a:lnTo>
                  <a:pt x="853" y="833"/>
                </a:lnTo>
                <a:close/>
                <a:moveTo>
                  <a:pt x="3119" y="754"/>
                </a:moveTo>
                <a:lnTo>
                  <a:pt x="3079" y="757"/>
                </a:lnTo>
                <a:lnTo>
                  <a:pt x="3042" y="765"/>
                </a:lnTo>
                <a:lnTo>
                  <a:pt x="3007" y="779"/>
                </a:lnTo>
                <a:lnTo>
                  <a:pt x="2971" y="798"/>
                </a:lnTo>
                <a:lnTo>
                  <a:pt x="2941" y="822"/>
                </a:lnTo>
                <a:lnTo>
                  <a:pt x="2915" y="849"/>
                </a:lnTo>
                <a:lnTo>
                  <a:pt x="2893" y="879"/>
                </a:lnTo>
                <a:lnTo>
                  <a:pt x="2874" y="911"/>
                </a:lnTo>
                <a:lnTo>
                  <a:pt x="2862" y="947"/>
                </a:lnTo>
                <a:lnTo>
                  <a:pt x="2853" y="984"/>
                </a:lnTo>
                <a:lnTo>
                  <a:pt x="2851" y="1021"/>
                </a:lnTo>
                <a:lnTo>
                  <a:pt x="2853" y="1059"/>
                </a:lnTo>
                <a:lnTo>
                  <a:pt x="2862" y="1097"/>
                </a:lnTo>
                <a:lnTo>
                  <a:pt x="2876" y="1134"/>
                </a:lnTo>
                <a:lnTo>
                  <a:pt x="2894" y="1168"/>
                </a:lnTo>
                <a:lnTo>
                  <a:pt x="2917" y="1197"/>
                </a:lnTo>
                <a:lnTo>
                  <a:pt x="2944" y="1224"/>
                </a:lnTo>
                <a:lnTo>
                  <a:pt x="2974" y="1247"/>
                </a:lnTo>
                <a:lnTo>
                  <a:pt x="3007" y="1265"/>
                </a:lnTo>
                <a:lnTo>
                  <a:pt x="3042" y="1278"/>
                </a:lnTo>
                <a:lnTo>
                  <a:pt x="3079" y="1286"/>
                </a:lnTo>
                <a:lnTo>
                  <a:pt x="3119" y="1289"/>
                </a:lnTo>
                <a:lnTo>
                  <a:pt x="3157" y="1286"/>
                </a:lnTo>
                <a:lnTo>
                  <a:pt x="3193" y="1278"/>
                </a:lnTo>
                <a:lnTo>
                  <a:pt x="3230" y="1265"/>
                </a:lnTo>
                <a:lnTo>
                  <a:pt x="3265" y="1245"/>
                </a:lnTo>
                <a:lnTo>
                  <a:pt x="3295" y="1222"/>
                </a:lnTo>
                <a:lnTo>
                  <a:pt x="3322" y="1195"/>
                </a:lnTo>
                <a:lnTo>
                  <a:pt x="3344" y="1164"/>
                </a:lnTo>
                <a:lnTo>
                  <a:pt x="3362" y="1131"/>
                </a:lnTo>
                <a:lnTo>
                  <a:pt x="3375" y="1097"/>
                </a:lnTo>
                <a:lnTo>
                  <a:pt x="3382" y="1060"/>
                </a:lnTo>
                <a:lnTo>
                  <a:pt x="3386" y="1023"/>
                </a:lnTo>
                <a:lnTo>
                  <a:pt x="3382" y="985"/>
                </a:lnTo>
                <a:lnTo>
                  <a:pt x="3375" y="947"/>
                </a:lnTo>
                <a:lnTo>
                  <a:pt x="3362" y="910"/>
                </a:lnTo>
                <a:lnTo>
                  <a:pt x="3342" y="876"/>
                </a:lnTo>
                <a:lnTo>
                  <a:pt x="3320" y="845"/>
                </a:lnTo>
                <a:lnTo>
                  <a:pt x="3293" y="819"/>
                </a:lnTo>
                <a:lnTo>
                  <a:pt x="3262" y="797"/>
                </a:lnTo>
                <a:lnTo>
                  <a:pt x="3229" y="779"/>
                </a:lnTo>
                <a:lnTo>
                  <a:pt x="3193" y="765"/>
                </a:lnTo>
                <a:lnTo>
                  <a:pt x="3157" y="757"/>
                </a:lnTo>
                <a:lnTo>
                  <a:pt x="3119" y="754"/>
                </a:lnTo>
                <a:close/>
                <a:moveTo>
                  <a:pt x="3254" y="494"/>
                </a:moveTo>
                <a:lnTo>
                  <a:pt x="3271" y="498"/>
                </a:lnTo>
                <a:lnTo>
                  <a:pt x="3342" y="525"/>
                </a:lnTo>
                <a:lnTo>
                  <a:pt x="3358" y="533"/>
                </a:lnTo>
                <a:lnTo>
                  <a:pt x="3371" y="544"/>
                </a:lnTo>
                <a:lnTo>
                  <a:pt x="3380" y="559"/>
                </a:lnTo>
                <a:lnTo>
                  <a:pt x="3385" y="576"/>
                </a:lnTo>
                <a:lnTo>
                  <a:pt x="3386" y="593"/>
                </a:lnTo>
                <a:lnTo>
                  <a:pt x="3382" y="611"/>
                </a:lnTo>
                <a:lnTo>
                  <a:pt x="3362" y="667"/>
                </a:lnTo>
                <a:lnTo>
                  <a:pt x="3395" y="692"/>
                </a:lnTo>
                <a:lnTo>
                  <a:pt x="3425" y="720"/>
                </a:lnTo>
                <a:lnTo>
                  <a:pt x="3452" y="752"/>
                </a:lnTo>
                <a:lnTo>
                  <a:pt x="3508" y="726"/>
                </a:lnTo>
                <a:lnTo>
                  <a:pt x="3525" y="721"/>
                </a:lnTo>
                <a:lnTo>
                  <a:pt x="3542" y="721"/>
                </a:lnTo>
                <a:lnTo>
                  <a:pt x="3559" y="725"/>
                </a:lnTo>
                <a:lnTo>
                  <a:pt x="3574" y="732"/>
                </a:lnTo>
                <a:lnTo>
                  <a:pt x="3587" y="744"/>
                </a:lnTo>
                <a:lnTo>
                  <a:pt x="3597" y="759"/>
                </a:lnTo>
                <a:lnTo>
                  <a:pt x="3628" y="828"/>
                </a:lnTo>
                <a:lnTo>
                  <a:pt x="3634" y="845"/>
                </a:lnTo>
                <a:lnTo>
                  <a:pt x="3634" y="863"/>
                </a:lnTo>
                <a:lnTo>
                  <a:pt x="3630" y="881"/>
                </a:lnTo>
                <a:lnTo>
                  <a:pt x="3623" y="895"/>
                </a:lnTo>
                <a:lnTo>
                  <a:pt x="3611" y="909"/>
                </a:lnTo>
                <a:lnTo>
                  <a:pt x="3595" y="917"/>
                </a:lnTo>
                <a:lnTo>
                  <a:pt x="3541" y="943"/>
                </a:lnTo>
                <a:lnTo>
                  <a:pt x="3547" y="985"/>
                </a:lnTo>
                <a:lnTo>
                  <a:pt x="3548" y="1026"/>
                </a:lnTo>
                <a:lnTo>
                  <a:pt x="3546" y="1067"/>
                </a:lnTo>
                <a:lnTo>
                  <a:pt x="3602" y="1088"/>
                </a:lnTo>
                <a:lnTo>
                  <a:pt x="3618" y="1097"/>
                </a:lnTo>
                <a:lnTo>
                  <a:pt x="3630" y="1109"/>
                </a:lnTo>
                <a:lnTo>
                  <a:pt x="3640" y="1123"/>
                </a:lnTo>
                <a:lnTo>
                  <a:pt x="3645" y="1140"/>
                </a:lnTo>
                <a:lnTo>
                  <a:pt x="3646" y="1157"/>
                </a:lnTo>
                <a:lnTo>
                  <a:pt x="3641" y="1175"/>
                </a:lnTo>
                <a:lnTo>
                  <a:pt x="3616" y="1245"/>
                </a:lnTo>
                <a:lnTo>
                  <a:pt x="3607" y="1261"/>
                </a:lnTo>
                <a:lnTo>
                  <a:pt x="3596" y="1275"/>
                </a:lnTo>
                <a:lnTo>
                  <a:pt x="3580" y="1283"/>
                </a:lnTo>
                <a:lnTo>
                  <a:pt x="3564" y="1289"/>
                </a:lnTo>
                <a:lnTo>
                  <a:pt x="3546" y="1289"/>
                </a:lnTo>
                <a:lnTo>
                  <a:pt x="3528" y="1286"/>
                </a:lnTo>
                <a:lnTo>
                  <a:pt x="3473" y="1265"/>
                </a:lnTo>
                <a:lnTo>
                  <a:pt x="3447" y="1298"/>
                </a:lnTo>
                <a:lnTo>
                  <a:pt x="3419" y="1329"/>
                </a:lnTo>
                <a:lnTo>
                  <a:pt x="3389" y="1356"/>
                </a:lnTo>
                <a:lnTo>
                  <a:pt x="3413" y="1411"/>
                </a:lnTo>
                <a:lnTo>
                  <a:pt x="3418" y="1428"/>
                </a:lnTo>
                <a:lnTo>
                  <a:pt x="3419" y="1445"/>
                </a:lnTo>
                <a:lnTo>
                  <a:pt x="3416" y="1463"/>
                </a:lnTo>
                <a:lnTo>
                  <a:pt x="3407" y="1477"/>
                </a:lnTo>
                <a:lnTo>
                  <a:pt x="3396" y="1491"/>
                </a:lnTo>
                <a:lnTo>
                  <a:pt x="3380" y="1501"/>
                </a:lnTo>
                <a:lnTo>
                  <a:pt x="3311" y="1531"/>
                </a:lnTo>
                <a:lnTo>
                  <a:pt x="3294" y="1537"/>
                </a:lnTo>
                <a:lnTo>
                  <a:pt x="3277" y="1537"/>
                </a:lnTo>
                <a:lnTo>
                  <a:pt x="3260" y="1534"/>
                </a:lnTo>
                <a:lnTo>
                  <a:pt x="3245" y="1526"/>
                </a:lnTo>
                <a:lnTo>
                  <a:pt x="3231" y="1514"/>
                </a:lnTo>
                <a:lnTo>
                  <a:pt x="3222" y="1498"/>
                </a:lnTo>
                <a:lnTo>
                  <a:pt x="3197" y="1444"/>
                </a:lnTo>
                <a:lnTo>
                  <a:pt x="3155" y="1450"/>
                </a:lnTo>
                <a:lnTo>
                  <a:pt x="3114" y="1452"/>
                </a:lnTo>
                <a:lnTo>
                  <a:pt x="3073" y="1449"/>
                </a:lnTo>
                <a:lnTo>
                  <a:pt x="3052" y="1506"/>
                </a:lnTo>
                <a:lnTo>
                  <a:pt x="3044" y="1522"/>
                </a:lnTo>
                <a:lnTo>
                  <a:pt x="3031" y="1534"/>
                </a:lnTo>
                <a:lnTo>
                  <a:pt x="3017" y="1544"/>
                </a:lnTo>
                <a:lnTo>
                  <a:pt x="2999" y="1549"/>
                </a:lnTo>
                <a:lnTo>
                  <a:pt x="2982" y="1550"/>
                </a:lnTo>
                <a:lnTo>
                  <a:pt x="2965" y="1545"/>
                </a:lnTo>
                <a:lnTo>
                  <a:pt x="2894" y="1519"/>
                </a:lnTo>
                <a:lnTo>
                  <a:pt x="2878" y="1510"/>
                </a:lnTo>
                <a:lnTo>
                  <a:pt x="2866" y="1499"/>
                </a:lnTo>
                <a:lnTo>
                  <a:pt x="2856" y="1485"/>
                </a:lnTo>
                <a:lnTo>
                  <a:pt x="2851" y="1468"/>
                </a:lnTo>
                <a:lnTo>
                  <a:pt x="2850" y="1450"/>
                </a:lnTo>
                <a:lnTo>
                  <a:pt x="2855" y="1432"/>
                </a:lnTo>
                <a:lnTo>
                  <a:pt x="2876" y="1377"/>
                </a:lnTo>
                <a:lnTo>
                  <a:pt x="2842" y="1351"/>
                </a:lnTo>
                <a:lnTo>
                  <a:pt x="2812" y="1323"/>
                </a:lnTo>
                <a:lnTo>
                  <a:pt x="2783" y="1292"/>
                </a:lnTo>
                <a:lnTo>
                  <a:pt x="2729" y="1317"/>
                </a:lnTo>
                <a:lnTo>
                  <a:pt x="2712" y="1323"/>
                </a:lnTo>
                <a:lnTo>
                  <a:pt x="2695" y="1323"/>
                </a:lnTo>
                <a:lnTo>
                  <a:pt x="2678" y="1319"/>
                </a:lnTo>
                <a:lnTo>
                  <a:pt x="2662" y="1310"/>
                </a:lnTo>
                <a:lnTo>
                  <a:pt x="2650" y="1299"/>
                </a:lnTo>
                <a:lnTo>
                  <a:pt x="2640" y="1283"/>
                </a:lnTo>
                <a:lnTo>
                  <a:pt x="2608" y="1215"/>
                </a:lnTo>
                <a:lnTo>
                  <a:pt x="2603" y="1197"/>
                </a:lnTo>
                <a:lnTo>
                  <a:pt x="2602" y="1180"/>
                </a:lnTo>
                <a:lnTo>
                  <a:pt x="2606" y="1163"/>
                </a:lnTo>
                <a:lnTo>
                  <a:pt x="2614" y="1148"/>
                </a:lnTo>
                <a:lnTo>
                  <a:pt x="2626" y="1135"/>
                </a:lnTo>
                <a:lnTo>
                  <a:pt x="2641" y="1125"/>
                </a:lnTo>
                <a:lnTo>
                  <a:pt x="2695" y="1100"/>
                </a:lnTo>
                <a:lnTo>
                  <a:pt x="2690" y="1059"/>
                </a:lnTo>
                <a:lnTo>
                  <a:pt x="2688" y="1017"/>
                </a:lnTo>
                <a:lnTo>
                  <a:pt x="2690" y="976"/>
                </a:lnTo>
                <a:lnTo>
                  <a:pt x="2635" y="956"/>
                </a:lnTo>
                <a:lnTo>
                  <a:pt x="2619" y="947"/>
                </a:lnTo>
                <a:lnTo>
                  <a:pt x="2606" y="936"/>
                </a:lnTo>
                <a:lnTo>
                  <a:pt x="2597" y="920"/>
                </a:lnTo>
                <a:lnTo>
                  <a:pt x="2591" y="904"/>
                </a:lnTo>
                <a:lnTo>
                  <a:pt x="2591" y="886"/>
                </a:lnTo>
                <a:lnTo>
                  <a:pt x="2594" y="868"/>
                </a:lnTo>
                <a:lnTo>
                  <a:pt x="2620" y="797"/>
                </a:lnTo>
                <a:lnTo>
                  <a:pt x="2629" y="782"/>
                </a:lnTo>
                <a:lnTo>
                  <a:pt x="2641" y="769"/>
                </a:lnTo>
                <a:lnTo>
                  <a:pt x="2656" y="760"/>
                </a:lnTo>
                <a:lnTo>
                  <a:pt x="2673" y="755"/>
                </a:lnTo>
                <a:lnTo>
                  <a:pt x="2690" y="754"/>
                </a:lnTo>
                <a:lnTo>
                  <a:pt x="2707" y="758"/>
                </a:lnTo>
                <a:lnTo>
                  <a:pt x="2764" y="779"/>
                </a:lnTo>
                <a:lnTo>
                  <a:pt x="2788" y="746"/>
                </a:lnTo>
                <a:lnTo>
                  <a:pt x="2817" y="715"/>
                </a:lnTo>
                <a:lnTo>
                  <a:pt x="2849" y="687"/>
                </a:lnTo>
                <a:lnTo>
                  <a:pt x="2823" y="633"/>
                </a:lnTo>
                <a:lnTo>
                  <a:pt x="2818" y="615"/>
                </a:lnTo>
                <a:lnTo>
                  <a:pt x="2817" y="598"/>
                </a:lnTo>
                <a:lnTo>
                  <a:pt x="2822" y="581"/>
                </a:lnTo>
                <a:lnTo>
                  <a:pt x="2829" y="565"/>
                </a:lnTo>
                <a:lnTo>
                  <a:pt x="2841" y="553"/>
                </a:lnTo>
                <a:lnTo>
                  <a:pt x="2856" y="543"/>
                </a:lnTo>
                <a:lnTo>
                  <a:pt x="2925" y="511"/>
                </a:lnTo>
                <a:lnTo>
                  <a:pt x="2942" y="506"/>
                </a:lnTo>
                <a:lnTo>
                  <a:pt x="2960" y="505"/>
                </a:lnTo>
                <a:lnTo>
                  <a:pt x="2976" y="510"/>
                </a:lnTo>
                <a:lnTo>
                  <a:pt x="2992" y="517"/>
                </a:lnTo>
                <a:lnTo>
                  <a:pt x="3004" y="530"/>
                </a:lnTo>
                <a:lnTo>
                  <a:pt x="3014" y="544"/>
                </a:lnTo>
                <a:lnTo>
                  <a:pt x="3040" y="598"/>
                </a:lnTo>
                <a:lnTo>
                  <a:pt x="3082" y="593"/>
                </a:lnTo>
                <a:lnTo>
                  <a:pt x="3122" y="592"/>
                </a:lnTo>
                <a:lnTo>
                  <a:pt x="3164" y="595"/>
                </a:lnTo>
                <a:lnTo>
                  <a:pt x="3185" y="538"/>
                </a:lnTo>
                <a:lnTo>
                  <a:pt x="3193" y="522"/>
                </a:lnTo>
                <a:lnTo>
                  <a:pt x="3204" y="510"/>
                </a:lnTo>
                <a:lnTo>
                  <a:pt x="3220" y="500"/>
                </a:lnTo>
                <a:lnTo>
                  <a:pt x="3236" y="495"/>
                </a:lnTo>
                <a:lnTo>
                  <a:pt x="3254" y="494"/>
                </a:lnTo>
                <a:close/>
                <a:moveTo>
                  <a:pt x="3131" y="256"/>
                </a:moveTo>
                <a:lnTo>
                  <a:pt x="3057" y="259"/>
                </a:lnTo>
                <a:lnTo>
                  <a:pt x="2985" y="269"/>
                </a:lnTo>
                <a:lnTo>
                  <a:pt x="2916" y="286"/>
                </a:lnTo>
                <a:lnTo>
                  <a:pt x="2849" y="310"/>
                </a:lnTo>
                <a:lnTo>
                  <a:pt x="2785" y="338"/>
                </a:lnTo>
                <a:lnTo>
                  <a:pt x="2725" y="372"/>
                </a:lnTo>
                <a:lnTo>
                  <a:pt x="2667" y="412"/>
                </a:lnTo>
                <a:lnTo>
                  <a:pt x="2614" y="456"/>
                </a:lnTo>
                <a:lnTo>
                  <a:pt x="2565" y="505"/>
                </a:lnTo>
                <a:lnTo>
                  <a:pt x="2521" y="559"/>
                </a:lnTo>
                <a:lnTo>
                  <a:pt x="2482" y="615"/>
                </a:lnTo>
                <a:lnTo>
                  <a:pt x="2447" y="677"/>
                </a:lnTo>
                <a:lnTo>
                  <a:pt x="2418" y="741"/>
                </a:lnTo>
                <a:lnTo>
                  <a:pt x="2396" y="807"/>
                </a:lnTo>
                <a:lnTo>
                  <a:pt x="2378" y="877"/>
                </a:lnTo>
                <a:lnTo>
                  <a:pt x="2367" y="948"/>
                </a:lnTo>
                <a:lnTo>
                  <a:pt x="2365" y="1022"/>
                </a:lnTo>
                <a:lnTo>
                  <a:pt x="2367" y="1096"/>
                </a:lnTo>
                <a:lnTo>
                  <a:pt x="2378" y="1168"/>
                </a:lnTo>
                <a:lnTo>
                  <a:pt x="2396" y="1237"/>
                </a:lnTo>
                <a:lnTo>
                  <a:pt x="2418" y="1304"/>
                </a:lnTo>
                <a:lnTo>
                  <a:pt x="2447" y="1368"/>
                </a:lnTo>
                <a:lnTo>
                  <a:pt x="2482" y="1428"/>
                </a:lnTo>
                <a:lnTo>
                  <a:pt x="2521" y="1485"/>
                </a:lnTo>
                <a:lnTo>
                  <a:pt x="2565" y="1539"/>
                </a:lnTo>
                <a:lnTo>
                  <a:pt x="2614" y="1588"/>
                </a:lnTo>
                <a:lnTo>
                  <a:pt x="2667" y="1632"/>
                </a:lnTo>
                <a:lnTo>
                  <a:pt x="2725" y="1671"/>
                </a:lnTo>
                <a:lnTo>
                  <a:pt x="2785" y="1706"/>
                </a:lnTo>
                <a:lnTo>
                  <a:pt x="2849" y="1734"/>
                </a:lnTo>
                <a:lnTo>
                  <a:pt x="2916" y="1757"/>
                </a:lnTo>
                <a:lnTo>
                  <a:pt x="2985" y="1774"/>
                </a:lnTo>
                <a:lnTo>
                  <a:pt x="3057" y="1784"/>
                </a:lnTo>
                <a:lnTo>
                  <a:pt x="3131" y="1788"/>
                </a:lnTo>
                <a:lnTo>
                  <a:pt x="3204" y="1784"/>
                </a:lnTo>
                <a:lnTo>
                  <a:pt x="3276" y="1774"/>
                </a:lnTo>
                <a:lnTo>
                  <a:pt x="3346" y="1757"/>
                </a:lnTo>
                <a:lnTo>
                  <a:pt x="3412" y="1734"/>
                </a:lnTo>
                <a:lnTo>
                  <a:pt x="3476" y="1706"/>
                </a:lnTo>
                <a:lnTo>
                  <a:pt x="3537" y="1671"/>
                </a:lnTo>
                <a:lnTo>
                  <a:pt x="3593" y="1632"/>
                </a:lnTo>
                <a:lnTo>
                  <a:pt x="3646" y="1588"/>
                </a:lnTo>
                <a:lnTo>
                  <a:pt x="3695" y="1539"/>
                </a:lnTo>
                <a:lnTo>
                  <a:pt x="3740" y="1485"/>
                </a:lnTo>
                <a:lnTo>
                  <a:pt x="3780" y="1428"/>
                </a:lnTo>
                <a:lnTo>
                  <a:pt x="3814" y="1368"/>
                </a:lnTo>
                <a:lnTo>
                  <a:pt x="3843" y="1304"/>
                </a:lnTo>
                <a:lnTo>
                  <a:pt x="3866" y="1237"/>
                </a:lnTo>
                <a:lnTo>
                  <a:pt x="3883" y="1168"/>
                </a:lnTo>
                <a:lnTo>
                  <a:pt x="3893" y="1096"/>
                </a:lnTo>
                <a:lnTo>
                  <a:pt x="3897" y="1022"/>
                </a:lnTo>
                <a:lnTo>
                  <a:pt x="3893" y="948"/>
                </a:lnTo>
                <a:lnTo>
                  <a:pt x="3883" y="877"/>
                </a:lnTo>
                <a:lnTo>
                  <a:pt x="3866" y="807"/>
                </a:lnTo>
                <a:lnTo>
                  <a:pt x="3843" y="741"/>
                </a:lnTo>
                <a:lnTo>
                  <a:pt x="3814" y="677"/>
                </a:lnTo>
                <a:lnTo>
                  <a:pt x="3780" y="615"/>
                </a:lnTo>
                <a:lnTo>
                  <a:pt x="3740" y="559"/>
                </a:lnTo>
                <a:lnTo>
                  <a:pt x="3695" y="505"/>
                </a:lnTo>
                <a:lnTo>
                  <a:pt x="3646" y="456"/>
                </a:lnTo>
                <a:lnTo>
                  <a:pt x="3593" y="412"/>
                </a:lnTo>
                <a:lnTo>
                  <a:pt x="3537" y="372"/>
                </a:lnTo>
                <a:lnTo>
                  <a:pt x="3476" y="338"/>
                </a:lnTo>
                <a:lnTo>
                  <a:pt x="3412" y="310"/>
                </a:lnTo>
                <a:lnTo>
                  <a:pt x="3346" y="286"/>
                </a:lnTo>
                <a:lnTo>
                  <a:pt x="3276" y="269"/>
                </a:lnTo>
                <a:lnTo>
                  <a:pt x="3204" y="259"/>
                </a:lnTo>
                <a:lnTo>
                  <a:pt x="3131" y="256"/>
                </a:lnTo>
                <a:close/>
                <a:moveTo>
                  <a:pt x="853" y="220"/>
                </a:moveTo>
                <a:lnTo>
                  <a:pt x="896" y="224"/>
                </a:lnTo>
                <a:lnTo>
                  <a:pt x="935" y="234"/>
                </a:lnTo>
                <a:lnTo>
                  <a:pt x="973" y="250"/>
                </a:lnTo>
                <a:lnTo>
                  <a:pt x="1008" y="270"/>
                </a:lnTo>
                <a:lnTo>
                  <a:pt x="1038" y="296"/>
                </a:lnTo>
                <a:lnTo>
                  <a:pt x="1064" y="327"/>
                </a:lnTo>
                <a:lnTo>
                  <a:pt x="1085" y="361"/>
                </a:lnTo>
                <a:lnTo>
                  <a:pt x="1101" y="398"/>
                </a:lnTo>
                <a:lnTo>
                  <a:pt x="1111" y="439"/>
                </a:lnTo>
                <a:lnTo>
                  <a:pt x="1114" y="482"/>
                </a:lnTo>
                <a:lnTo>
                  <a:pt x="1111" y="523"/>
                </a:lnTo>
                <a:lnTo>
                  <a:pt x="1101" y="564"/>
                </a:lnTo>
                <a:lnTo>
                  <a:pt x="1085" y="601"/>
                </a:lnTo>
                <a:lnTo>
                  <a:pt x="1064" y="635"/>
                </a:lnTo>
                <a:lnTo>
                  <a:pt x="1038" y="666"/>
                </a:lnTo>
                <a:lnTo>
                  <a:pt x="1008" y="692"/>
                </a:lnTo>
                <a:lnTo>
                  <a:pt x="973" y="712"/>
                </a:lnTo>
                <a:lnTo>
                  <a:pt x="935" y="728"/>
                </a:lnTo>
                <a:lnTo>
                  <a:pt x="896" y="738"/>
                </a:lnTo>
                <a:lnTo>
                  <a:pt x="853" y="742"/>
                </a:lnTo>
                <a:lnTo>
                  <a:pt x="811" y="738"/>
                </a:lnTo>
                <a:lnTo>
                  <a:pt x="771" y="728"/>
                </a:lnTo>
                <a:lnTo>
                  <a:pt x="733" y="712"/>
                </a:lnTo>
                <a:lnTo>
                  <a:pt x="700" y="692"/>
                </a:lnTo>
                <a:lnTo>
                  <a:pt x="669" y="666"/>
                </a:lnTo>
                <a:lnTo>
                  <a:pt x="643" y="635"/>
                </a:lnTo>
                <a:lnTo>
                  <a:pt x="621" y="601"/>
                </a:lnTo>
                <a:lnTo>
                  <a:pt x="605" y="564"/>
                </a:lnTo>
                <a:lnTo>
                  <a:pt x="595" y="523"/>
                </a:lnTo>
                <a:lnTo>
                  <a:pt x="593" y="482"/>
                </a:lnTo>
                <a:lnTo>
                  <a:pt x="595" y="439"/>
                </a:lnTo>
                <a:lnTo>
                  <a:pt x="605" y="398"/>
                </a:lnTo>
                <a:lnTo>
                  <a:pt x="621" y="361"/>
                </a:lnTo>
                <a:lnTo>
                  <a:pt x="643" y="327"/>
                </a:lnTo>
                <a:lnTo>
                  <a:pt x="669" y="296"/>
                </a:lnTo>
                <a:lnTo>
                  <a:pt x="700" y="270"/>
                </a:lnTo>
                <a:lnTo>
                  <a:pt x="733" y="250"/>
                </a:lnTo>
                <a:lnTo>
                  <a:pt x="771" y="234"/>
                </a:lnTo>
                <a:lnTo>
                  <a:pt x="811" y="224"/>
                </a:lnTo>
                <a:lnTo>
                  <a:pt x="853" y="220"/>
                </a:lnTo>
                <a:close/>
                <a:moveTo>
                  <a:pt x="3131" y="140"/>
                </a:moveTo>
                <a:lnTo>
                  <a:pt x="3211" y="144"/>
                </a:lnTo>
                <a:lnTo>
                  <a:pt x="3289" y="154"/>
                </a:lnTo>
                <a:lnTo>
                  <a:pt x="3364" y="171"/>
                </a:lnTo>
                <a:lnTo>
                  <a:pt x="3438" y="196"/>
                </a:lnTo>
                <a:lnTo>
                  <a:pt x="3508" y="225"/>
                </a:lnTo>
                <a:lnTo>
                  <a:pt x="3575" y="261"/>
                </a:lnTo>
                <a:lnTo>
                  <a:pt x="3639" y="301"/>
                </a:lnTo>
                <a:lnTo>
                  <a:pt x="3698" y="348"/>
                </a:lnTo>
                <a:lnTo>
                  <a:pt x="3753" y="398"/>
                </a:lnTo>
                <a:lnTo>
                  <a:pt x="3805" y="455"/>
                </a:lnTo>
                <a:lnTo>
                  <a:pt x="3850" y="514"/>
                </a:lnTo>
                <a:lnTo>
                  <a:pt x="3892" y="577"/>
                </a:lnTo>
                <a:lnTo>
                  <a:pt x="3927" y="644"/>
                </a:lnTo>
                <a:lnTo>
                  <a:pt x="3957" y="715"/>
                </a:lnTo>
                <a:lnTo>
                  <a:pt x="3980" y="787"/>
                </a:lnTo>
                <a:lnTo>
                  <a:pt x="3997" y="863"/>
                </a:lnTo>
                <a:lnTo>
                  <a:pt x="4008" y="942"/>
                </a:lnTo>
                <a:lnTo>
                  <a:pt x="4012" y="1022"/>
                </a:lnTo>
                <a:lnTo>
                  <a:pt x="4008" y="1102"/>
                </a:lnTo>
                <a:lnTo>
                  <a:pt x="3997" y="1180"/>
                </a:lnTo>
                <a:lnTo>
                  <a:pt x="3980" y="1256"/>
                </a:lnTo>
                <a:lnTo>
                  <a:pt x="3957" y="1329"/>
                </a:lnTo>
                <a:lnTo>
                  <a:pt x="3927" y="1400"/>
                </a:lnTo>
                <a:lnTo>
                  <a:pt x="3892" y="1466"/>
                </a:lnTo>
                <a:lnTo>
                  <a:pt x="3850" y="1530"/>
                </a:lnTo>
                <a:lnTo>
                  <a:pt x="3805" y="1590"/>
                </a:lnTo>
                <a:lnTo>
                  <a:pt x="3753" y="1646"/>
                </a:lnTo>
                <a:lnTo>
                  <a:pt x="3698" y="1696"/>
                </a:lnTo>
                <a:lnTo>
                  <a:pt x="3639" y="1743"/>
                </a:lnTo>
                <a:lnTo>
                  <a:pt x="3575" y="1783"/>
                </a:lnTo>
                <a:lnTo>
                  <a:pt x="3508" y="1819"/>
                </a:lnTo>
                <a:lnTo>
                  <a:pt x="3438" y="1848"/>
                </a:lnTo>
                <a:lnTo>
                  <a:pt x="3364" y="1873"/>
                </a:lnTo>
                <a:lnTo>
                  <a:pt x="3289" y="1890"/>
                </a:lnTo>
                <a:lnTo>
                  <a:pt x="3211" y="1900"/>
                </a:lnTo>
                <a:lnTo>
                  <a:pt x="3131" y="1903"/>
                </a:lnTo>
                <a:lnTo>
                  <a:pt x="3050" y="1900"/>
                </a:lnTo>
                <a:lnTo>
                  <a:pt x="2972" y="1890"/>
                </a:lnTo>
                <a:lnTo>
                  <a:pt x="2896" y="1873"/>
                </a:lnTo>
                <a:lnTo>
                  <a:pt x="2823" y="1848"/>
                </a:lnTo>
                <a:lnTo>
                  <a:pt x="2753" y="1819"/>
                </a:lnTo>
                <a:lnTo>
                  <a:pt x="2685" y="1783"/>
                </a:lnTo>
                <a:lnTo>
                  <a:pt x="2623" y="1743"/>
                </a:lnTo>
                <a:lnTo>
                  <a:pt x="2563" y="1696"/>
                </a:lnTo>
                <a:lnTo>
                  <a:pt x="2507" y="1646"/>
                </a:lnTo>
                <a:lnTo>
                  <a:pt x="2457" y="1589"/>
                </a:lnTo>
                <a:lnTo>
                  <a:pt x="2410" y="1530"/>
                </a:lnTo>
                <a:lnTo>
                  <a:pt x="2370" y="1466"/>
                </a:lnTo>
                <a:lnTo>
                  <a:pt x="2334" y="1400"/>
                </a:lnTo>
                <a:lnTo>
                  <a:pt x="2305" y="1329"/>
                </a:lnTo>
                <a:lnTo>
                  <a:pt x="2280" y="1256"/>
                </a:lnTo>
                <a:lnTo>
                  <a:pt x="2263" y="1180"/>
                </a:lnTo>
                <a:lnTo>
                  <a:pt x="2252" y="1102"/>
                </a:lnTo>
                <a:lnTo>
                  <a:pt x="2250" y="1022"/>
                </a:lnTo>
                <a:lnTo>
                  <a:pt x="2252" y="942"/>
                </a:lnTo>
                <a:lnTo>
                  <a:pt x="2263" y="863"/>
                </a:lnTo>
                <a:lnTo>
                  <a:pt x="2280" y="787"/>
                </a:lnTo>
                <a:lnTo>
                  <a:pt x="2305" y="715"/>
                </a:lnTo>
                <a:lnTo>
                  <a:pt x="2334" y="644"/>
                </a:lnTo>
                <a:lnTo>
                  <a:pt x="2370" y="577"/>
                </a:lnTo>
                <a:lnTo>
                  <a:pt x="2410" y="514"/>
                </a:lnTo>
                <a:lnTo>
                  <a:pt x="2457" y="455"/>
                </a:lnTo>
                <a:lnTo>
                  <a:pt x="2507" y="398"/>
                </a:lnTo>
                <a:lnTo>
                  <a:pt x="2563" y="348"/>
                </a:lnTo>
                <a:lnTo>
                  <a:pt x="2623" y="301"/>
                </a:lnTo>
                <a:lnTo>
                  <a:pt x="2685" y="261"/>
                </a:lnTo>
                <a:lnTo>
                  <a:pt x="2753" y="225"/>
                </a:lnTo>
                <a:lnTo>
                  <a:pt x="2823" y="196"/>
                </a:lnTo>
                <a:lnTo>
                  <a:pt x="2896" y="171"/>
                </a:lnTo>
                <a:lnTo>
                  <a:pt x="2972" y="154"/>
                </a:lnTo>
                <a:lnTo>
                  <a:pt x="3050" y="144"/>
                </a:lnTo>
                <a:lnTo>
                  <a:pt x="3131" y="140"/>
                </a:lnTo>
                <a:close/>
                <a:moveTo>
                  <a:pt x="853" y="122"/>
                </a:moveTo>
                <a:lnTo>
                  <a:pt x="778" y="126"/>
                </a:lnTo>
                <a:lnTo>
                  <a:pt x="706" y="137"/>
                </a:lnTo>
                <a:lnTo>
                  <a:pt x="636" y="155"/>
                </a:lnTo>
                <a:lnTo>
                  <a:pt x="568" y="180"/>
                </a:lnTo>
                <a:lnTo>
                  <a:pt x="504" y="210"/>
                </a:lnTo>
                <a:lnTo>
                  <a:pt x="444" y="247"/>
                </a:lnTo>
                <a:lnTo>
                  <a:pt x="388" y="289"/>
                </a:lnTo>
                <a:lnTo>
                  <a:pt x="336" y="337"/>
                </a:lnTo>
                <a:lnTo>
                  <a:pt x="290" y="388"/>
                </a:lnTo>
                <a:lnTo>
                  <a:pt x="247" y="445"/>
                </a:lnTo>
                <a:lnTo>
                  <a:pt x="210" y="505"/>
                </a:lnTo>
                <a:lnTo>
                  <a:pt x="179" y="569"/>
                </a:lnTo>
                <a:lnTo>
                  <a:pt x="155" y="636"/>
                </a:lnTo>
                <a:lnTo>
                  <a:pt x="137" y="706"/>
                </a:lnTo>
                <a:lnTo>
                  <a:pt x="126" y="779"/>
                </a:lnTo>
                <a:lnTo>
                  <a:pt x="122" y="854"/>
                </a:lnTo>
                <a:lnTo>
                  <a:pt x="125" y="921"/>
                </a:lnTo>
                <a:lnTo>
                  <a:pt x="135" y="989"/>
                </a:lnTo>
                <a:lnTo>
                  <a:pt x="150" y="1053"/>
                </a:lnTo>
                <a:lnTo>
                  <a:pt x="171" y="1115"/>
                </a:lnTo>
                <a:lnTo>
                  <a:pt x="196" y="1174"/>
                </a:lnTo>
                <a:lnTo>
                  <a:pt x="227" y="1231"/>
                </a:lnTo>
                <a:lnTo>
                  <a:pt x="263" y="1285"/>
                </a:lnTo>
                <a:lnTo>
                  <a:pt x="303" y="1335"/>
                </a:lnTo>
                <a:lnTo>
                  <a:pt x="347" y="1380"/>
                </a:lnTo>
                <a:lnTo>
                  <a:pt x="346" y="1359"/>
                </a:lnTo>
                <a:lnTo>
                  <a:pt x="346" y="1342"/>
                </a:lnTo>
                <a:lnTo>
                  <a:pt x="345" y="1329"/>
                </a:lnTo>
                <a:lnTo>
                  <a:pt x="346" y="1274"/>
                </a:lnTo>
                <a:lnTo>
                  <a:pt x="352" y="1222"/>
                </a:lnTo>
                <a:lnTo>
                  <a:pt x="363" y="1173"/>
                </a:lnTo>
                <a:lnTo>
                  <a:pt x="378" y="1127"/>
                </a:lnTo>
                <a:lnTo>
                  <a:pt x="398" y="1086"/>
                </a:lnTo>
                <a:lnTo>
                  <a:pt x="420" y="1046"/>
                </a:lnTo>
                <a:lnTo>
                  <a:pt x="444" y="1010"/>
                </a:lnTo>
                <a:lnTo>
                  <a:pt x="471" y="976"/>
                </a:lnTo>
                <a:lnTo>
                  <a:pt x="500" y="946"/>
                </a:lnTo>
                <a:lnTo>
                  <a:pt x="528" y="917"/>
                </a:lnTo>
                <a:lnTo>
                  <a:pt x="556" y="893"/>
                </a:lnTo>
                <a:lnTo>
                  <a:pt x="584" y="870"/>
                </a:lnTo>
                <a:lnTo>
                  <a:pt x="611" y="850"/>
                </a:lnTo>
                <a:lnTo>
                  <a:pt x="637" y="833"/>
                </a:lnTo>
                <a:lnTo>
                  <a:pt x="659" y="818"/>
                </a:lnTo>
                <a:lnTo>
                  <a:pt x="680" y="806"/>
                </a:lnTo>
                <a:lnTo>
                  <a:pt x="686" y="802"/>
                </a:lnTo>
                <a:lnTo>
                  <a:pt x="692" y="800"/>
                </a:lnTo>
                <a:lnTo>
                  <a:pt x="723" y="781"/>
                </a:lnTo>
                <a:lnTo>
                  <a:pt x="756" y="766"/>
                </a:lnTo>
                <a:lnTo>
                  <a:pt x="789" y="757"/>
                </a:lnTo>
                <a:lnTo>
                  <a:pt x="790" y="757"/>
                </a:lnTo>
                <a:lnTo>
                  <a:pt x="853" y="823"/>
                </a:lnTo>
                <a:lnTo>
                  <a:pt x="918" y="758"/>
                </a:lnTo>
                <a:lnTo>
                  <a:pt x="951" y="768"/>
                </a:lnTo>
                <a:lnTo>
                  <a:pt x="983" y="781"/>
                </a:lnTo>
                <a:lnTo>
                  <a:pt x="1014" y="800"/>
                </a:lnTo>
                <a:lnTo>
                  <a:pt x="1020" y="802"/>
                </a:lnTo>
                <a:lnTo>
                  <a:pt x="1027" y="806"/>
                </a:lnTo>
                <a:lnTo>
                  <a:pt x="1047" y="818"/>
                </a:lnTo>
                <a:lnTo>
                  <a:pt x="1070" y="833"/>
                </a:lnTo>
                <a:lnTo>
                  <a:pt x="1096" y="851"/>
                </a:lnTo>
                <a:lnTo>
                  <a:pt x="1123" y="871"/>
                </a:lnTo>
                <a:lnTo>
                  <a:pt x="1151" y="893"/>
                </a:lnTo>
                <a:lnTo>
                  <a:pt x="1179" y="919"/>
                </a:lnTo>
                <a:lnTo>
                  <a:pt x="1209" y="947"/>
                </a:lnTo>
                <a:lnTo>
                  <a:pt x="1237" y="978"/>
                </a:lnTo>
                <a:lnTo>
                  <a:pt x="1263" y="1012"/>
                </a:lnTo>
                <a:lnTo>
                  <a:pt x="1289" y="1049"/>
                </a:lnTo>
                <a:lnTo>
                  <a:pt x="1311" y="1089"/>
                </a:lnTo>
                <a:lnTo>
                  <a:pt x="1329" y="1132"/>
                </a:lnTo>
                <a:lnTo>
                  <a:pt x="1344" y="1178"/>
                </a:lnTo>
                <a:lnTo>
                  <a:pt x="1355" y="1227"/>
                </a:lnTo>
                <a:lnTo>
                  <a:pt x="1361" y="1280"/>
                </a:lnTo>
                <a:lnTo>
                  <a:pt x="1360" y="1336"/>
                </a:lnTo>
                <a:lnTo>
                  <a:pt x="1360" y="1347"/>
                </a:lnTo>
                <a:lnTo>
                  <a:pt x="1359" y="1363"/>
                </a:lnTo>
                <a:lnTo>
                  <a:pt x="1359" y="1382"/>
                </a:lnTo>
                <a:lnTo>
                  <a:pt x="1403" y="1335"/>
                </a:lnTo>
                <a:lnTo>
                  <a:pt x="1442" y="1285"/>
                </a:lnTo>
                <a:lnTo>
                  <a:pt x="1479" y="1232"/>
                </a:lnTo>
                <a:lnTo>
                  <a:pt x="1510" y="1174"/>
                </a:lnTo>
                <a:lnTo>
                  <a:pt x="1535" y="1115"/>
                </a:lnTo>
                <a:lnTo>
                  <a:pt x="1556" y="1053"/>
                </a:lnTo>
                <a:lnTo>
                  <a:pt x="1572" y="989"/>
                </a:lnTo>
                <a:lnTo>
                  <a:pt x="1581" y="921"/>
                </a:lnTo>
                <a:lnTo>
                  <a:pt x="1584" y="854"/>
                </a:lnTo>
                <a:lnTo>
                  <a:pt x="1581" y="779"/>
                </a:lnTo>
                <a:lnTo>
                  <a:pt x="1570" y="706"/>
                </a:lnTo>
                <a:lnTo>
                  <a:pt x="1551" y="636"/>
                </a:lnTo>
                <a:lnTo>
                  <a:pt x="1527" y="569"/>
                </a:lnTo>
                <a:lnTo>
                  <a:pt x="1496" y="505"/>
                </a:lnTo>
                <a:lnTo>
                  <a:pt x="1459" y="445"/>
                </a:lnTo>
                <a:lnTo>
                  <a:pt x="1418" y="388"/>
                </a:lnTo>
                <a:lnTo>
                  <a:pt x="1370" y="337"/>
                </a:lnTo>
                <a:lnTo>
                  <a:pt x="1318" y="289"/>
                </a:lnTo>
                <a:lnTo>
                  <a:pt x="1262" y="247"/>
                </a:lnTo>
                <a:lnTo>
                  <a:pt x="1202" y="210"/>
                </a:lnTo>
                <a:lnTo>
                  <a:pt x="1138" y="180"/>
                </a:lnTo>
                <a:lnTo>
                  <a:pt x="1070" y="155"/>
                </a:lnTo>
                <a:lnTo>
                  <a:pt x="1000" y="137"/>
                </a:lnTo>
                <a:lnTo>
                  <a:pt x="928" y="126"/>
                </a:lnTo>
                <a:lnTo>
                  <a:pt x="853" y="122"/>
                </a:lnTo>
                <a:close/>
                <a:moveTo>
                  <a:pt x="853" y="0"/>
                </a:moveTo>
                <a:lnTo>
                  <a:pt x="935" y="4"/>
                </a:lnTo>
                <a:lnTo>
                  <a:pt x="1015" y="15"/>
                </a:lnTo>
                <a:lnTo>
                  <a:pt x="1092" y="34"/>
                </a:lnTo>
                <a:lnTo>
                  <a:pt x="1167" y="59"/>
                </a:lnTo>
                <a:lnTo>
                  <a:pt x="1238" y="91"/>
                </a:lnTo>
                <a:lnTo>
                  <a:pt x="1306" y="131"/>
                </a:lnTo>
                <a:lnTo>
                  <a:pt x="1368" y="173"/>
                </a:lnTo>
                <a:lnTo>
                  <a:pt x="1429" y="224"/>
                </a:lnTo>
                <a:lnTo>
                  <a:pt x="1483" y="278"/>
                </a:lnTo>
                <a:lnTo>
                  <a:pt x="1532" y="337"/>
                </a:lnTo>
                <a:lnTo>
                  <a:pt x="1576" y="401"/>
                </a:lnTo>
                <a:lnTo>
                  <a:pt x="1614" y="468"/>
                </a:lnTo>
                <a:lnTo>
                  <a:pt x="1646" y="539"/>
                </a:lnTo>
                <a:lnTo>
                  <a:pt x="1672" y="614"/>
                </a:lnTo>
                <a:lnTo>
                  <a:pt x="1691" y="692"/>
                </a:lnTo>
                <a:lnTo>
                  <a:pt x="1702" y="771"/>
                </a:lnTo>
                <a:lnTo>
                  <a:pt x="1706" y="854"/>
                </a:lnTo>
                <a:lnTo>
                  <a:pt x="1702" y="936"/>
                </a:lnTo>
                <a:lnTo>
                  <a:pt x="1691" y="1016"/>
                </a:lnTo>
                <a:lnTo>
                  <a:pt x="1672" y="1093"/>
                </a:lnTo>
                <a:lnTo>
                  <a:pt x="1646" y="1167"/>
                </a:lnTo>
                <a:lnTo>
                  <a:pt x="1614" y="1238"/>
                </a:lnTo>
                <a:lnTo>
                  <a:pt x="1576" y="1305"/>
                </a:lnTo>
                <a:lnTo>
                  <a:pt x="1532" y="1369"/>
                </a:lnTo>
                <a:lnTo>
                  <a:pt x="1483" y="1428"/>
                </a:lnTo>
                <a:lnTo>
                  <a:pt x="1429" y="1483"/>
                </a:lnTo>
                <a:lnTo>
                  <a:pt x="1368" y="1533"/>
                </a:lnTo>
                <a:lnTo>
                  <a:pt x="1306" y="1577"/>
                </a:lnTo>
                <a:lnTo>
                  <a:pt x="1238" y="1615"/>
                </a:lnTo>
                <a:lnTo>
                  <a:pt x="1167" y="1647"/>
                </a:lnTo>
                <a:lnTo>
                  <a:pt x="1092" y="1673"/>
                </a:lnTo>
                <a:lnTo>
                  <a:pt x="1015" y="1691"/>
                </a:lnTo>
                <a:lnTo>
                  <a:pt x="935" y="1703"/>
                </a:lnTo>
                <a:lnTo>
                  <a:pt x="853" y="1707"/>
                </a:lnTo>
                <a:lnTo>
                  <a:pt x="771" y="1703"/>
                </a:lnTo>
                <a:lnTo>
                  <a:pt x="691" y="1691"/>
                </a:lnTo>
                <a:lnTo>
                  <a:pt x="614" y="1673"/>
                </a:lnTo>
                <a:lnTo>
                  <a:pt x="540" y="1647"/>
                </a:lnTo>
                <a:lnTo>
                  <a:pt x="469" y="1615"/>
                </a:lnTo>
                <a:lnTo>
                  <a:pt x="401" y="1577"/>
                </a:lnTo>
                <a:lnTo>
                  <a:pt x="338" y="1533"/>
                </a:lnTo>
                <a:lnTo>
                  <a:pt x="279" y="1483"/>
                </a:lnTo>
                <a:lnTo>
                  <a:pt x="223" y="1428"/>
                </a:lnTo>
                <a:lnTo>
                  <a:pt x="174" y="1369"/>
                </a:lnTo>
                <a:lnTo>
                  <a:pt x="130" y="1305"/>
                </a:lnTo>
                <a:lnTo>
                  <a:pt x="92" y="1238"/>
                </a:lnTo>
                <a:lnTo>
                  <a:pt x="60" y="1167"/>
                </a:lnTo>
                <a:lnTo>
                  <a:pt x="34" y="1093"/>
                </a:lnTo>
                <a:lnTo>
                  <a:pt x="16" y="1016"/>
                </a:lnTo>
                <a:lnTo>
                  <a:pt x="4" y="936"/>
                </a:lnTo>
                <a:lnTo>
                  <a:pt x="0" y="854"/>
                </a:lnTo>
                <a:lnTo>
                  <a:pt x="4" y="771"/>
                </a:lnTo>
                <a:lnTo>
                  <a:pt x="16" y="692"/>
                </a:lnTo>
                <a:lnTo>
                  <a:pt x="34" y="614"/>
                </a:lnTo>
                <a:lnTo>
                  <a:pt x="60" y="539"/>
                </a:lnTo>
                <a:lnTo>
                  <a:pt x="92" y="468"/>
                </a:lnTo>
                <a:lnTo>
                  <a:pt x="130" y="401"/>
                </a:lnTo>
                <a:lnTo>
                  <a:pt x="174" y="337"/>
                </a:lnTo>
                <a:lnTo>
                  <a:pt x="223" y="278"/>
                </a:lnTo>
                <a:lnTo>
                  <a:pt x="279" y="224"/>
                </a:lnTo>
                <a:lnTo>
                  <a:pt x="338" y="173"/>
                </a:lnTo>
                <a:lnTo>
                  <a:pt x="401" y="131"/>
                </a:lnTo>
                <a:lnTo>
                  <a:pt x="469" y="91"/>
                </a:lnTo>
                <a:lnTo>
                  <a:pt x="540" y="59"/>
                </a:lnTo>
                <a:lnTo>
                  <a:pt x="614" y="34"/>
                </a:lnTo>
                <a:lnTo>
                  <a:pt x="691" y="15"/>
                </a:lnTo>
                <a:lnTo>
                  <a:pt x="771" y="4"/>
                </a:lnTo>
                <a:lnTo>
                  <a:pt x="853" y="0"/>
                </a:lnTo>
                <a:lnTo>
                  <a:pt x="853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" name="Grupo 12"/>
          <p:cNvGrpSpPr/>
          <p:nvPr/>
        </p:nvGrpSpPr>
        <p:grpSpPr>
          <a:xfrm>
            <a:off x="6494426" y="5618448"/>
            <a:ext cx="1686013" cy="891090"/>
            <a:chOff x="6494426" y="5618448"/>
            <a:chExt cx="1686013" cy="891090"/>
          </a:xfrm>
        </p:grpSpPr>
        <p:grpSp>
          <p:nvGrpSpPr>
            <p:cNvPr id="230" name="Group 229"/>
            <p:cNvGrpSpPr/>
            <p:nvPr/>
          </p:nvGrpSpPr>
          <p:grpSpPr>
            <a:xfrm>
              <a:off x="6494426" y="5618448"/>
              <a:ext cx="536904" cy="610546"/>
              <a:chOff x="-1917700" y="3270251"/>
              <a:chExt cx="420688" cy="477838"/>
            </a:xfrm>
            <a:solidFill>
              <a:schemeClr val="bg1"/>
            </a:solidFill>
          </p:grpSpPr>
          <p:sp>
            <p:nvSpPr>
              <p:cNvPr id="231" name="Freeform 157"/>
              <p:cNvSpPr>
                <a:spLocks/>
              </p:cNvSpPr>
              <p:nvPr/>
            </p:nvSpPr>
            <p:spPr bwMode="auto">
              <a:xfrm>
                <a:off x="-1771650" y="3379788"/>
                <a:ext cx="128588" cy="130175"/>
              </a:xfrm>
              <a:custGeom>
                <a:avLst/>
                <a:gdLst>
                  <a:gd name="T0" fmla="*/ 74 w 889"/>
                  <a:gd name="T1" fmla="*/ 0 h 899"/>
                  <a:gd name="T2" fmla="*/ 815 w 889"/>
                  <a:gd name="T3" fmla="*/ 0 h 899"/>
                  <a:gd name="T4" fmla="*/ 832 w 889"/>
                  <a:gd name="T5" fmla="*/ 2 h 899"/>
                  <a:gd name="T6" fmla="*/ 849 w 889"/>
                  <a:gd name="T7" fmla="*/ 9 h 899"/>
                  <a:gd name="T8" fmla="*/ 864 w 889"/>
                  <a:gd name="T9" fmla="*/ 19 h 899"/>
                  <a:gd name="T10" fmla="*/ 876 w 889"/>
                  <a:gd name="T11" fmla="*/ 33 h 899"/>
                  <a:gd name="T12" fmla="*/ 885 w 889"/>
                  <a:gd name="T13" fmla="*/ 48 h 899"/>
                  <a:gd name="T14" fmla="*/ 889 w 889"/>
                  <a:gd name="T15" fmla="*/ 66 h 899"/>
                  <a:gd name="T16" fmla="*/ 889 w 889"/>
                  <a:gd name="T17" fmla="*/ 84 h 899"/>
                  <a:gd name="T18" fmla="*/ 886 w 889"/>
                  <a:gd name="T19" fmla="*/ 101 h 899"/>
                  <a:gd name="T20" fmla="*/ 853 w 889"/>
                  <a:gd name="T21" fmla="*/ 186 h 899"/>
                  <a:gd name="T22" fmla="*/ 815 w 889"/>
                  <a:gd name="T23" fmla="*/ 269 h 899"/>
                  <a:gd name="T24" fmla="*/ 770 w 889"/>
                  <a:gd name="T25" fmla="*/ 350 h 899"/>
                  <a:gd name="T26" fmla="*/ 722 w 889"/>
                  <a:gd name="T27" fmla="*/ 430 h 899"/>
                  <a:gd name="T28" fmla="*/ 667 w 889"/>
                  <a:gd name="T29" fmla="*/ 507 h 899"/>
                  <a:gd name="T30" fmla="*/ 607 w 889"/>
                  <a:gd name="T31" fmla="*/ 584 h 899"/>
                  <a:gd name="T32" fmla="*/ 580 w 889"/>
                  <a:gd name="T33" fmla="*/ 618 h 899"/>
                  <a:gd name="T34" fmla="*/ 559 w 889"/>
                  <a:gd name="T35" fmla="*/ 657 h 899"/>
                  <a:gd name="T36" fmla="*/ 542 w 889"/>
                  <a:gd name="T37" fmla="*/ 696 h 899"/>
                  <a:gd name="T38" fmla="*/ 530 w 889"/>
                  <a:gd name="T39" fmla="*/ 738 h 899"/>
                  <a:gd name="T40" fmla="*/ 522 w 889"/>
                  <a:gd name="T41" fmla="*/ 780 h 899"/>
                  <a:gd name="T42" fmla="*/ 519 w 889"/>
                  <a:gd name="T43" fmla="*/ 824 h 899"/>
                  <a:gd name="T44" fmla="*/ 516 w 889"/>
                  <a:gd name="T45" fmla="*/ 844 h 899"/>
                  <a:gd name="T46" fmla="*/ 509 w 889"/>
                  <a:gd name="T47" fmla="*/ 862 h 899"/>
                  <a:gd name="T48" fmla="*/ 498 w 889"/>
                  <a:gd name="T49" fmla="*/ 877 h 899"/>
                  <a:gd name="T50" fmla="*/ 482 w 889"/>
                  <a:gd name="T51" fmla="*/ 889 h 899"/>
                  <a:gd name="T52" fmla="*/ 465 w 889"/>
                  <a:gd name="T53" fmla="*/ 897 h 899"/>
                  <a:gd name="T54" fmla="*/ 445 w 889"/>
                  <a:gd name="T55" fmla="*/ 899 h 899"/>
                  <a:gd name="T56" fmla="*/ 424 w 889"/>
                  <a:gd name="T57" fmla="*/ 897 h 899"/>
                  <a:gd name="T58" fmla="*/ 407 w 889"/>
                  <a:gd name="T59" fmla="*/ 889 h 899"/>
                  <a:gd name="T60" fmla="*/ 391 w 889"/>
                  <a:gd name="T61" fmla="*/ 877 h 899"/>
                  <a:gd name="T62" fmla="*/ 380 w 889"/>
                  <a:gd name="T63" fmla="*/ 862 h 899"/>
                  <a:gd name="T64" fmla="*/ 373 w 889"/>
                  <a:gd name="T65" fmla="*/ 844 h 899"/>
                  <a:gd name="T66" fmla="*/ 370 w 889"/>
                  <a:gd name="T67" fmla="*/ 824 h 899"/>
                  <a:gd name="T68" fmla="*/ 368 w 889"/>
                  <a:gd name="T69" fmla="*/ 780 h 899"/>
                  <a:gd name="T70" fmla="*/ 359 w 889"/>
                  <a:gd name="T71" fmla="*/ 738 h 899"/>
                  <a:gd name="T72" fmla="*/ 347 w 889"/>
                  <a:gd name="T73" fmla="*/ 696 h 899"/>
                  <a:gd name="T74" fmla="*/ 330 w 889"/>
                  <a:gd name="T75" fmla="*/ 657 h 899"/>
                  <a:gd name="T76" fmla="*/ 309 w 889"/>
                  <a:gd name="T77" fmla="*/ 618 h 899"/>
                  <a:gd name="T78" fmla="*/ 282 w 889"/>
                  <a:gd name="T79" fmla="*/ 584 h 899"/>
                  <a:gd name="T80" fmla="*/ 222 w 889"/>
                  <a:gd name="T81" fmla="*/ 507 h 899"/>
                  <a:gd name="T82" fmla="*/ 167 w 889"/>
                  <a:gd name="T83" fmla="*/ 430 h 899"/>
                  <a:gd name="T84" fmla="*/ 118 w 889"/>
                  <a:gd name="T85" fmla="*/ 350 h 899"/>
                  <a:gd name="T86" fmla="*/ 74 w 889"/>
                  <a:gd name="T87" fmla="*/ 269 h 899"/>
                  <a:gd name="T88" fmla="*/ 36 w 889"/>
                  <a:gd name="T89" fmla="*/ 186 h 899"/>
                  <a:gd name="T90" fmla="*/ 4 w 889"/>
                  <a:gd name="T91" fmla="*/ 101 h 899"/>
                  <a:gd name="T92" fmla="*/ 0 w 889"/>
                  <a:gd name="T93" fmla="*/ 84 h 899"/>
                  <a:gd name="T94" fmla="*/ 0 w 889"/>
                  <a:gd name="T95" fmla="*/ 66 h 899"/>
                  <a:gd name="T96" fmla="*/ 4 w 889"/>
                  <a:gd name="T97" fmla="*/ 48 h 899"/>
                  <a:gd name="T98" fmla="*/ 12 w 889"/>
                  <a:gd name="T99" fmla="*/ 33 h 899"/>
                  <a:gd name="T100" fmla="*/ 25 w 889"/>
                  <a:gd name="T101" fmla="*/ 19 h 899"/>
                  <a:gd name="T102" fmla="*/ 39 w 889"/>
                  <a:gd name="T103" fmla="*/ 9 h 899"/>
                  <a:gd name="T104" fmla="*/ 56 w 889"/>
                  <a:gd name="T105" fmla="*/ 2 h 899"/>
                  <a:gd name="T106" fmla="*/ 74 w 889"/>
                  <a:gd name="T107" fmla="*/ 0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89" h="899">
                    <a:moveTo>
                      <a:pt x="74" y="0"/>
                    </a:moveTo>
                    <a:lnTo>
                      <a:pt x="815" y="0"/>
                    </a:lnTo>
                    <a:lnTo>
                      <a:pt x="832" y="2"/>
                    </a:lnTo>
                    <a:lnTo>
                      <a:pt x="849" y="9"/>
                    </a:lnTo>
                    <a:lnTo>
                      <a:pt x="864" y="19"/>
                    </a:lnTo>
                    <a:lnTo>
                      <a:pt x="876" y="33"/>
                    </a:lnTo>
                    <a:lnTo>
                      <a:pt x="885" y="48"/>
                    </a:lnTo>
                    <a:lnTo>
                      <a:pt x="889" y="66"/>
                    </a:lnTo>
                    <a:lnTo>
                      <a:pt x="889" y="84"/>
                    </a:lnTo>
                    <a:lnTo>
                      <a:pt x="886" y="101"/>
                    </a:lnTo>
                    <a:lnTo>
                      <a:pt x="853" y="186"/>
                    </a:lnTo>
                    <a:lnTo>
                      <a:pt x="815" y="269"/>
                    </a:lnTo>
                    <a:lnTo>
                      <a:pt x="770" y="350"/>
                    </a:lnTo>
                    <a:lnTo>
                      <a:pt x="722" y="430"/>
                    </a:lnTo>
                    <a:lnTo>
                      <a:pt x="667" y="507"/>
                    </a:lnTo>
                    <a:lnTo>
                      <a:pt x="607" y="584"/>
                    </a:lnTo>
                    <a:lnTo>
                      <a:pt x="580" y="618"/>
                    </a:lnTo>
                    <a:lnTo>
                      <a:pt x="559" y="657"/>
                    </a:lnTo>
                    <a:lnTo>
                      <a:pt x="542" y="696"/>
                    </a:lnTo>
                    <a:lnTo>
                      <a:pt x="530" y="738"/>
                    </a:lnTo>
                    <a:lnTo>
                      <a:pt x="522" y="780"/>
                    </a:lnTo>
                    <a:lnTo>
                      <a:pt x="519" y="824"/>
                    </a:lnTo>
                    <a:lnTo>
                      <a:pt x="516" y="844"/>
                    </a:lnTo>
                    <a:lnTo>
                      <a:pt x="509" y="862"/>
                    </a:lnTo>
                    <a:lnTo>
                      <a:pt x="498" y="877"/>
                    </a:lnTo>
                    <a:lnTo>
                      <a:pt x="482" y="889"/>
                    </a:lnTo>
                    <a:lnTo>
                      <a:pt x="465" y="897"/>
                    </a:lnTo>
                    <a:lnTo>
                      <a:pt x="445" y="899"/>
                    </a:lnTo>
                    <a:lnTo>
                      <a:pt x="424" y="897"/>
                    </a:lnTo>
                    <a:lnTo>
                      <a:pt x="407" y="889"/>
                    </a:lnTo>
                    <a:lnTo>
                      <a:pt x="391" y="877"/>
                    </a:lnTo>
                    <a:lnTo>
                      <a:pt x="380" y="862"/>
                    </a:lnTo>
                    <a:lnTo>
                      <a:pt x="373" y="844"/>
                    </a:lnTo>
                    <a:lnTo>
                      <a:pt x="370" y="824"/>
                    </a:lnTo>
                    <a:lnTo>
                      <a:pt x="368" y="780"/>
                    </a:lnTo>
                    <a:lnTo>
                      <a:pt x="359" y="738"/>
                    </a:lnTo>
                    <a:lnTo>
                      <a:pt x="347" y="696"/>
                    </a:lnTo>
                    <a:lnTo>
                      <a:pt x="330" y="657"/>
                    </a:lnTo>
                    <a:lnTo>
                      <a:pt x="309" y="618"/>
                    </a:lnTo>
                    <a:lnTo>
                      <a:pt x="282" y="584"/>
                    </a:lnTo>
                    <a:lnTo>
                      <a:pt x="222" y="507"/>
                    </a:lnTo>
                    <a:lnTo>
                      <a:pt x="167" y="430"/>
                    </a:lnTo>
                    <a:lnTo>
                      <a:pt x="118" y="350"/>
                    </a:lnTo>
                    <a:lnTo>
                      <a:pt x="74" y="269"/>
                    </a:lnTo>
                    <a:lnTo>
                      <a:pt x="36" y="186"/>
                    </a:lnTo>
                    <a:lnTo>
                      <a:pt x="4" y="101"/>
                    </a:lnTo>
                    <a:lnTo>
                      <a:pt x="0" y="84"/>
                    </a:lnTo>
                    <a:lnTo>
                      <a:pt x="0" y="66"/>
                    </a:lnTo>
                    <a:lnTo>
                      <a:pt x="4" y="48"/>
                    </a:lnTo>
                    <a:lnTo>
                      <a:pt x="12" y="33"/>
                    </a:lnTo>
                    <a:lnTo>
                      <a:pt x="25" y="19"/>
                    </a:lnTo>
                    <a:lnTo>
                      <a:pt x="39" y="9"/>
                    </a:lnTo>
                    <a:lnTo>
                      <a:pt x="56" y="2"/>
                    </a:lnTo>
                    <a:lnTo>
                      <a:pt x="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158">
                <a:hlinkClick r:id="rId17"/>
              </p:cNvPr>
              <p:cNvSpPr>
                <a:spLocks/>
              </p:cNvSpPr>
              <p:nvPr/>
            </p:nvSpPr>
            <p:spPr bwMode="auto">
              <a:xfrm>
                <a:off x="-1825625" y="3530601"/>
                <a:ext cx="236538" cy="157163"/>
              </a:xfrm>
              <a:custGeom>
                <a:avLst/>
                <a:gdLst>
                  <a:gd name="T0" fmla="*/ 822 w 1643"/>
                  <a:gd name="T1" fmla="*/ 0 h 1090"/>
                  <a:gd name="T2" fmla="*/ 842 w 1643"/>
                  <a:gd name="T3" fmla="*/ 2 h 1090"/>
                  <a:gd name="T4" fmla="*/ 859 w 1643"/>
                  <a:gd name="T5" fmla="*/ 10 h 1090"/>
                  <a:gd name="T6" fmla="*/ 875 w 1643"/>
                  <a:gd name="T7" fmla="*/ 22 h 1090"/>
                  <a:gd name="T8" fmla="*/ 886 w 1643"/>
                  <a:gd name="T9" fmla="*/ 36 h 1090"/>
                  <a:gd name="T10" fmla="*/ 893 w 1643"/>
                  <a:gd name="T11" fmla="*/ 55 h 1090"/>
                  <a:gd name="T12" fmla="*/ 896 w 1643"/>
                  <a:gd name="T13" fmla="*/ 75 h 1090"/>
                  <a:gd name="T14" fmla="*/ 900 w 1643"/>
                  <a:gd name="T15" fmla="*/ 115 h 1090"/>
                  <a:gd name="T16" fmla="*/ 908 w 1643"/>
                  <a:gd name="T17" fmla="*/ 156 h 1090"/>
                  <a:gd name="T18" fmla="*/ 923 w 1643"/>
                  <a:gd name="T19" fmla="*/ 195 h 1090"/>
                  <a:gd name="T20" fmla="*/ 943 w 1643"/>
                  <a:gd name="T21" fmla="*/ 234 h 1090"/>
                  <a:gd name="T22" fmla="*/ 969 w 1643"/>
                  <a:gd name="T23" fmla="*/ 272 h 1090"/>
                  <a:gd name="T24" fmla="*/ 1000 w 1643"/>
                  <a:gd name="T25" fmla="*/ 309 h 1090"/>
                  <a:gd name="T26" fmla="*/ 1036 w 1643"/>
                  <a:gd name="T27" fmla="*/ 344 h 1090"/>
                  <a:gd name="T28" fmla="*/ 1077 w 1643"/>
                  <a:gd name="T29" fmla="*/ 377 h 1090"/>
                  <a:gd name="T30" fmla="*/ 1168 w 1643"/>
                  <a:gd name="T31" fmla="*/ 448 h 1090"/>
                  <a:gd name="T32" fmla="*/ 1253 w 1643"/>
                  <a:gd name="T33" fmla="*/ 520 h 1090"/>
                  <a:gd name="T34" fmla="*/ 1332 w 1643"/>
                  <a:gd name="T35" fmla="*/ 593 h 1090"/>
                  <a:gd name="T36" fmla="*/ 1405 w 1643"/>
                  <a:gd name="T37" fmla="*/ 667 h 1090"/>
                  <a:gd name="T38" fmla="*/ 1472 w 1643"/>
                  <a:gd name="T39" fmla="*/ 743 h 1090"/>
                  <a:gd name="T40" fmla="*/ 1532 w 1643"/>
                  <a:gd name="T41" fmla="*/ 820 h 1090"/>
                  <a:gd name="T42" fmla="*/ 1585 w 1643"/>
                  <a:gd name="T43" fmla="*/ 898 h 1090"/>
                  <a:gd name="T44" fmla="*/ 1634 w 1643"/>
                  <a:gd name="T45" fmla="*/ 977 h 1090"/>
                  <a:gd name="T46" fmla="*/ 1641 w 1643"/>
                  <a:gd name="T47" fmla="*/ 995 h 1090"/>
                  <a:gd name="T48" fmla="*/ 1643 w 1643"/>
                  <a:gd name="T49" fmla="*/ 1015 h 1090"/>
                  <a:gd name="T50" fmla="*/ 1640 w 1643"/>
                  <a:gd name="T51" fmla="*/ 1034 h 1090"/>
                  <a:gd name="T52" fmla="*/ 1633 w 1643"/>
                  <a:gd name="T53" fmla="*/ 1052 h 1090"/>
                  <a:gd name="T54" fmla="*/ 1620 w 1643"/>
                  <a:gd name="T55" fmla="*/ 1068 h 1090"/>
                  <a:gd name="T56" fmla="*/ 1606 w 1643"/>
                  <a:gd name="T57" fmla="*/ 1079 h 1090"/>
                  <a:gd name="T58" fmla="*/ 1587 w 1643"/>
                  <a:gd name="T59" fmla="*/ 1087 h 1090"/>
                  <a:gd name="T60" fmla="*/ 1568 w 1643"/>
                  <a:gd name="T61" fmla="*/ 1090 h 1090"/>
                  <a:gd name="T62" fmla="*/ 74 w 1643"/>
                  <a:gd name="T63" fmla="*/ 1090 h 1090"/>
                  <a:gd name="T64" fmla="*/ 56 w 1643"/>
                  <a:gd name="T65" fmla="*/ 1087 h 1090"/>
                  <a:gd name="T66" fmla="*/ 37 w 1643"/>
                  <a:gd name="T67" fmla="*/ 1079 h 1090"/>
                  <a:gd name="T68" fmla="*/ 22 w 1643"/>
                  <a:gd name="T69" fmla="*/ 1068 h 1090"/>
                  <a:gd name="T70" fmla="*/ 10 w 1643"/>
                  <a:gd name="T71" fmla="*/ 1052 h 1090"/>
                  <a:gd name="T72" fmla="*/ 3 w 1643"/>
                  <a:gd name="T73" fmla="*/ 1034 h 1090"/>
                  <a:gd name="T74" fmla="*/ 0 w 1643"/>
                  <a:gd name="T75" fmla="*/ 1015 h 1090"/>
                  <a:gd name="T76" fmla="*/ 2 w 1643"/>
                  <a:gd name="T77" fmla="*/ 995 h 1090"/>
                  <a:gd name="T78" fmla="*/ 10 w 1643"/>
                  <a:gd name="T79" fmla="*/ 977 h 1090"/>
                  <a:gd name="T80" fmla="*/ 58 w 1643"/>
                  <a:gd name="T81" fmla="*/ 898 h 1090"/>
                  <a:gd name="T82" fmla="*/ 112 w 1643"/>
                  <a:gd name="T83" fmla="*/ 820 h 1090"/>
                  <a:gd name="T84" fmla="*/ 173 w 1643"/>
                  <a:gd name="T85" fmla="*/ 743 h 1090"/>
                  <a:gd name="T86" fmla="*/ 239 w 1643"/>
                  <a:gd name="T87" fmla="*/ 667 h 1090"/>
                  <a:gd name="T88" fmla="*/ 311 w 1643"/>
                  <a:gd name="T89" fmla="*/ 593 h 1090"/>
                  <a:gd name="T90" fmla="*/ 390 w 1643"/>
                  <a:gd name="T91" fmla="*/ 520 h 1090"/>
                  <a:gd name="T92" fmla="*/ 475 w 1643"/>
                  <a:gd name="T93" fmla="*/ 448 h 1090"/>
                  <a:gd name="T94" fmla="*/ 566 w 1643"/>
                  <a:gd name="T95" fmla="*/ 377 h 1090"/>
                  <a:gd name="T96" fmla="*/ 607 w 1643"/>
                  <a:gd name="T97" fmla="*/ 344 h 1090"/>
                  <a:gd name="T98" fmla="*/ 643 w 1643"/>
                  <a:gd name="T99" fmla="*/ 309 h 1090"/>
                  <a:gd name="T100" fmla="*/ 674 w 1643"/>
                  <a:gd name="T101" fmla="*/ 272 h 1090"/>
                  <a:gd name="T102" fmla="*/ 700 w 1643"/>
                  <a:gd name="T103" fmla="*/ 234 h 1090"/>
                  <a:gd name="T104" fmla="*/ 720 w 1643"/>
                  <a:gd name="T105" fmla="*/ 195 h 1090"/>
                  <a:gd name="T106" fmla="*/ 735 w 1643"/>
                  <a:gd name="T107" fmla="*/ 156 h 1090"/>
                  <a:gd name="T108" fmla="*/ 744 w 1643"/>
                  <a:gd name="T109" fmla="*/ 115 h 1090"/>
                  <a:gd name="T110" fmla="*/ 747 w 1643"/>
                  <a:gd name="T111" fmla="*/ 75 h 1090"/>
                  <a:gd name="T112" fmla="*/ 750 w 1643"/>
                  <a:gd name="T113" fmla="*/ 55 h 1090"/>
                  <a:gd name="T114" fmla="*/ 757 w 1643"/>
                  <a:gd name="T115" fmla="*/ 36 h 1090"/>
                  <a:gd name="T116" fmla="*/ 768 w 1643"/>
                  <a:gd name="T117" fmla="*/ 22 h 1090"/>
                  <a:gd name="T118" fmla="*/ 784 w 1643"/>
                  <a:gd name="T119" fmla="*/ 10 h 1090"/>
                  <a:gd name="T120" fmla="*/ 801 w 1643"/>
                  <a:gd name="T121" fmla="*/ 2 h 1090"/>
                  <a:gd name="T122" fmla="*/ 822 w 1643"/>
                  <a:gd name="T123" fmla="*/ 0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43" h="1090">
                    <a:moveTo>
                      <a:pt x="822" y="0"/>
                    </a:moveTo>
                    <a:lnTo>
                      <a:pt x="842" y="2"/>
                    </a:lnTo>
                    <a:lnTo>
                      <a:pt x="859" y="10"/>
                    </a:lnTo>
                    <a:lnTo>
                      <a:pt x="875" y="22"/>
                    </a:lnTo>
                    <a:lnTo>
                      <a:pt x="886" y="36"/>
                    </a:lnTo>
                    <a:lnTo>
                      <a:pt x="893" y="55"/>
                    </a:lnTo>
                    <a:lnTo>
                      <a:pt x="896" y="75"/>
                    </a:lnTo>
                    <a:lnTo>
                      <a:pt x="900" y="115"/>
                    </a:lnTo>
                    <a:lnTo>
                      <a:pt x="908" y="156"/>
                    </a:lnTo>
                    <a:lnTo>
                      <a:pt x="923" y="195"/>
                    </a:lnTo>
                    <a:lnTo>
                      <a:pt x="943" y="234"/>
                    </a:lnTo>
                    <a:lnTo>
                      <a:pt x="969" y="272"/>
                    </a:lnTo>
                    <a:lnTo>
                      <a:pt x="1000" y="309"/>
                    </a:lnTo>
                    <a:lnTo>
                      <a:pt x="1036" y="344"/>
                    </a:lnTo>
                    <a:lnTo>
                      <a:pt x="1077" y="377"/>
                    </a:lnTo>
                    <a:lnTo>
                      <a:pt x="1168" y="448"/>
                    </a:lnTo>
                    <a:lnTo>
                      <a:pt x="1253" y="520"/>
                    </a:lnTo>
                    <a:lnTo>
                      <a:pt x="1332" y="593"/>
                    </a:lnTo>
                    <a:lnTo>
                      <a:pt x="1405" y="667"/>
                    </a:lnTo>
                    <a:lnTo>
                      <a:pt x="1472" y="743"/>
                    </a:lnTo>
                    <a:lnTo>
                      <a:pt x="1532" y="820"/>
                    </a:lnTo>
                    <a:lnTo>
                      <a:pt x="1585" y="898"/>
                    </a:lnTo>
                    <a:lnTo>
                      <a:pt x="1634" y="977"/>
                    </a:lnTo>
                    <a:lnTo>
                      <a:pt x="1641" y="995"/>
                    </a:lnTo>
                    <a:lnTo>
                      <a:pt x="1643" y="1015"/>
                    </a:lnTo>
                    <a:lnTo>
                      <a:pt x="1640" y="1034"/>
                    </a:lnTo>
                    <a:lnTo>
                      <a:pt x="1633" y="1052"/>
                    </a:lnTo>
                    <a:lnTo>
                      <a:pt x="1620" y="1068"/>
                    </a:lnTo>
                    <a:lnTo>
                      <a:pt x="1606" y="1079"/>
                    </a:lnTo>
                    <a:lnTo>
                      <a:pt x="1587" y="1087"/>
                    </a:lnTo>
                    <a:lnTo>
                      <a:pt x="1568" y="1090"/>
                    </a:lnTo>
                    <a:lnTo>
                      <a:pt x="74" y="1090"/>
                    </a:lnTo>
                    <a:lnTo>
                      <a:pt x="56" y="1087"/>
                    </a:lnTo>
                    <a:lnTo>
                      <a:pt x="37" y="1079"/>
                    </a:lnTo>
                    <a:lnTo>
                      <a:pt x="22" y="1068"/>
                    </a:lnTo>
                    <a:lnTo>
                      <a:pt x="10" y="1052"/>
                    </a:lnTo>
                    <a:lnTo>
                      <a:pt x="3" y="1034"/>
                    </a:lnTo>
                    <a:lnTo>
                      <a:pt x="0" y="1015"/>
                    </a:lnTo>
                    <a:lnTo>
                      <a:pt x="2" y="995"/>
                    </a:lnTo>
                    <a:lnTo>
                      <a:pt x="10" y="977"/>
                    </a:lnTo>
                    <a:lnTo>
                      <a:pt x="58" y="898"/>
                    </a:lnTo>
                    <a:lnTo>
                      <a:pt x="112" y="820"/>
                    </a:lnTo>
                    <a:lnTo>
                      <a:pt x="173" y="743"/>
                    </a:lnTo>
                    <a:lnTo>
                      <a:pt x="239" y="667"/>
                    </a:lnTo>
                    <a:lnTo>
                      <a:pt x="311" y="593"/>
                    </a:lnTo>
                    <a:lnTo>
                      <a:pt x="390" y="520"/>
                    </a:lnTo>
                    <a:lnTo>
                      <a:pt x="475" y="448"/>
                    </a:lnTo>
                    <a:lnTo>
                      <a:pt x="566" y="377"/>
                    </a:lnTo>
                    <a:lnTo>
                      <a:pt x="607" y="344"/>
                    </a:lnTo>
                    <a:lnTo>
                      <a:pt x="643" y="309"/>
                    </a:lnTo>
                    <a:lnTo>
                      <a:pt x="674" y="272"/>
                    </a:lnTo>
                    <a:lnTo>
                      <a:pt x="700" y="234"/>
                    </a:lnTo>
                    <a:lnTo>
                      <a:pt x="720" y="195"/>
                    </a:lnTo>
                    <a:lnTo>
                      <a:pt x="735" y="156"/>
                    </a:lnTo>
                    <a:lnTo>
                      <a:pt x="744" y="115"/>
                    </a:lnTo>
                    <a:lnTo>
                      <a:pt x="747" y="75"/>
                    </a:lnTo>
                    <a:lnTo>
                      <a:pt x="750" y="55"/>
                    </a:lnTo>
                    <a:lnTo>
                      <a:pt x="757" y="36"/>
                    </a:lnTo>
                    <a:lnTo>
                      <a:pt x="768" y="22"/>
                    </a:lnTo>
                    <a:lnTo>
                      <a:pt x="784" y="10"/>
                    </a:lnTo>
                    <a:lnTo>
                      <a:pt x="801" y="2"/>
                    </a:lnTo>
                    <a:lnTo>
                      <a:pt x="8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 159"/>
              <p:cNvSpPr>
                <a:spLocks noEditPoints="1"/>
              </p:cNvSpPr>
              <p:nvPr/>
            </p:nvSpPr>
            <p:spPr bwMode="auto">
              <a:xfrm>
                <a:off x="-1917700" y="3270251"/>
                <a:ext cx="420688" cy="477838"/>
              </a:xfrm>
              <a:custGeom>
                <a:avLst/>
                <a:gdLst>
                  <a:gd name="T0" fmla="*/ 543 w 2912"/>
                  <a:gd name="T1" fmla="*/ 556 h 3309"/>
                  <a:gd name="T2" fmla="*/ 666 w 2912"/>
                  <a:gd name="T3" fmla="*/ 865 h 3309"/>
                  <a:gd name="T4" fmla="*/ 830 w 2912"/>
                  <a:gd name="T5" fmla="*/ 1139 h 3309"/>
                  <a:gd name="T6" fmla="*/ 1012 w 2912"/>
                  <a:gd name="T7" fmla="*/ 1380 h 3309"/>
                  <a:gd name="T8" fmla="*/ 1159 w 2912"/>
                  <a:gd name="T9" fmla="*/ 1557 h 3309"/>
                  <a:gd name="T10" fmla="*/ 1195 w 2912"/>
                  <a:gd name="T11" fmla="*/ 1655 h 3309"/>
                  <a:gd name="T12" fmla="*/ 1159 w 2912"/>
                  <a:gd name="T13" fmla="*/ 1752 h 3309"/>
                  <a:gd name="T14" fmla="*/ 1012 w 2912"/>
                  <a:gd name="T15" fmla="*/ 1929 h 3309"/>
                  <a:gd name="T16" fmla="*/ 830 w 2912"/>
                  <a:gd name="T17" fmla="*/ 2171 h 3309"/>
                  <a:gd name="T18" fmla="*/ 666 w 2912"/>
                  <a:gd name="T19" fmla="*/ 2445 h 3309"/>
                  <a:gd name="T20" fmla="*/ 543 w 2912"/>
                  <a:gd name="T21" fmla="*/ 2754 h 3309"/>
                  <a:gd name="T22" fmla="*/ 2419 w 2912"/>
                  <a:gd name="T23" fmla="*/ 3008 h 3309"/>
                  <a:gd name="T24" fmla="*/ 2343 w 2912"/>
                  <a:gd name="T25" fmla="*/ 2673 h 3309"/>
                  <a:gd name="T26" fmla="*/ 2207 w 2912"/>
                  <a:gd name="T27" fmla="*/ 2374 h 3309"/>
                  <a:gd name="T28" fmla="*/ 2035 w 2912"/>
                  <a:gd name="T29" fmla="*/ 2107 h 3309"/>
                  <a:gd name="T30" fmla="*/ 1854 w 2912"/>
                  <a:gd name="T31" fmla="*/ 1873 h 3309"/>
                  <a:gd name="T32" fmla="*/ 1737 w 2912"/>
                  <a:gd name="T33" fmla="*/ 1730 h 3309"/>
                  <a:gd name="T34" fmla="*/ 1719 w 2912"/>
                  <a:gd name="T35" fmla="*/ 1629 h 3309"/>
                  <a:gd name="T36" fmla="*/ 1766 w 2912"/>
                  <a:gd name="T37" fmla="*/ 1542 h 3309"/>
                  <a:gd name="T38" fmla="*/ 1945 w 2912"/>
                  <a:gd name="T39" fmla="*/ 1323 h 3309"/>
                  <a:gd name="T40" fmla="*/ 2124 w 2912"/>
                  <a:gd name="T41" fmla="*/ 1074 h 3309"/>
                  <a:gd name="T42" fmla="*/ 2281 w 2912"/>
                  <a:gd name="T43" fmla="*/ 790 h 3309"/>
                  <a:gd name="T44" fmla="*/ 2390 w 2912"/>
                  <a:gd name="T45" fmla="*/ 473 h 3309"/>
                  <a:gd name="T46" fmla="*/ 149 w 2912"/>
                  <a:gd name="T47" fmla="*/ 0 h 3309"/>
                  <a:gd name="T48" fmla="*/ 2846 w 2912"/>
                  <a:gd name="T49" fmla="*/ 25 h 3309"/>
                  <a:gd name="T50" fmla="*/ 2909 w 2912"/>
                  <a:gd name="T51" fmla="*/ 120 h 3309"/>
                  <a:gd name="T52" fmla="*/ 2886 w 2912"/>
                  <a:gd name="T53" fmla="*/ 234 h 3309"/>
                  <a:gd name="T54" fmla="*/ 2792 w 2912"/>
                  <a:gd name="T55" fmla="*/ 298 h 3309"/>
                  <a:gd name="T56" fmla="*/ 2690 w 2912"/>
                  <a:gd name="T57" fmla="*/ 491 h 3309"/>
                  <a:gd name="T58" fmla="*/ 2584 w 2912"/>
                  <a:gd name="T59" fmla="*/ 841 h 3309"/>
                  <a:gd name="T60" fmla="*/ 2427 w 2912"/>
                  <a:gd name="T61" fmla="*/ 1152 h 3309"/>
                  <a:gd name="T62" fmla="*/ 2245 w 2912"/>
                  <a:gd name="T63" fmla="*/ 1423 h 3309"/>
                  <a:gd name="T64" fmla="*/ 2061 w 2912"/>
                  <a:gd name="T65" fmla="*/ 1655 h 3309"/>
                  <a:gd name="T66" fmla="*/ 2245 w 2912"/>
                  <a:gd name="T67" fmla="*/ 1887 h 3309"/>
                  <a:gd name="T68" fmla="*/ 2427 w 2912"/>
                  <a:gd name="T69" fmla="*/ 2157 h 3309"/>
                  <a:gd name="T70" fmla="*/ 2584 w 2912"/>
                  <a:gd name="T71" fmla="*/ 2468 h 3309"/>
                  <a:gd name="T72" fmla="*/ 2690 w 2912"/>
                  <a:gd name="T73" fmla="*/ 2818 h 3309"/>
                  <a:gd name="T74" fmla="*/ 2792 w 2912"/>
                  <a:gd name="T75" fmla="*/ 3011 h 3309"/>
                  <a:gd name="T76" fmla="*/ 2886 w 2912"/>
                  <a:gd name="T77" fmla="*/ 3075 h 3309"/>
                  <a:gd name="T78" fmla="*/ 2909 w 2912"/>
                  <a:gd name="T79" fmla="*/ 3189 h 3309"/>
                  <a:gd name="T80" fmla="*/ 2846 w 2912"/>
                  <a:gd name="T81" fmla="*/ 3284 h 3309"/>
                  <a:gd name="T82" fmla="*/ 149 w 2912"/>
                  <a:gd name="T83" fmla="*/ 3309 h 3309"/>
                  <a:gd name="T84" fmla="*/ 43 w 2912"/>
                  <a:gd name="T85" fmla="*/ 3265 h 3309"/>
                  <a:gd name="T86" fmla="*/ 0 w 2912"/>
                  <a:gd name="T87" fmla="*/ 3159 h 3309"/>
                  <a:gd name="T88" fmla="*/ 43 w 2912"/>
                  <a:gd name="T89" fmla="*/ 3052 h 3309"/>
                  <a:gd name="T90" fmla="*/ 149 w 2912"/>
                  <a:gd name="T91" fmla="*/ 3008 h 3309"/>
                  <a:gd name="T92" fmla="*/ 242 w 2912"/>
                  <a:gd name="T93" fmla="*/ 2727 h 3309"/>
                  <a:gd name="T94" fmla="*/ 364 w 2912"/>
                  <a:gd name="T95" fmla="*/ 2387 h 3309"/>
                  <a:gd name="T96" fmla="*/ 528 w 2912"/>
                  <a:gd name="T97" fmla="*/ 2087 h 3309"/>
                  <a:gd name="T98" fmla="*/ 713 w 2912"/>
                  <a:gd name="T99" fmla="*/ 1825 h 3309"/>
                  <a:gd name="T100" fmla="*/ 804 w 2912"/>
                  <a:gd name="T101" fmla="*/ 1600 h 3309"/>
                  <a:gd name="T102" fmla="*/ 620 w 2912"/>
                  <a:gd name="T103" fmla="*/ 1359 h 3309"/>
                  <a:gd name="T104" fmla="*/ 442 w 2912"/>
                  <a:gd name="T105" fmla="*/ 1078 h 3309"/>
                  <a:gd name="T106" fmla="*/ 295 w 2912"/>
                  <a:gd name="T107" fmla="*/ 757 h 3309"/>
                  <a:gd name="T108" fmla="*/ 204 w 2912"/>
                  <a:gd name="T109" fmla="*/ 398 h 3309"/>
                  <a:gd name="T110" fmla="*/ 91 w 2912"/>
                  <a:gd name="T111" fmla="*/ 289 h 3309"/>
                  <a:gd name="T112" fmla="*/ 11 w 2912"/>
                  <a:gd name="T113" fmla="*/ 209 h 3309"/>
                  <a:gd name="T114" fmla="*/ 11 w 2912"/>
                  <a:gd name="T115" fmla="*/ 92 h 3309"/>
                  <a:gd name="T116" fmla="*/ 91 w 2912"/>
                  <a:gd name="T117" fmla="*/ 12 h 3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12" h="3309">
                    <a:moveTo>
                      <a:pt x="493" y="301"/>
                    </a:moveTo>
                    <a:lnTo>
                      <a:pt x="505" y="388"/>
                    </a:lnTo>
                    <a:lnTo>
                      <a:pt x="522" y="473"/>
                    </a:lnTo>
                    <a:lnTo>
                      <a:pt x="543" y="556"/>
                    </a:lnTo>
                    <a:lnTo>
                      <a:pt x="568" y="636"/>
                    </a:lnTo>
                    <a:lnTo>
                      <a:pt x="598" y="714"/>
                    </a:lnTo>
                    <a:lnTo>
                      <a:pt x="630" y="790"/>
                    </a:lnTo>
                    <a:lnTo>
                      <a:pt x="666" y="865"/>
                    </a:lnTo>
                    <a:lnTo>
                      <a:pt x="704" y="936"/>
                    </a:lnTo>
                    <a:lnTo>
                      <a:pt x="745" y="1006"/>
                    </a:lnTo>
                    <a:lnTo>
                      <a:pt x="787" y="1074"/>
                    </a:lnTo>
                    <a:lnTo>
                      <a:pt x="830" y="1139"/>
                    </a:lnTo>
                    <a:lnTo>
                      <a:pt x="876" y="1203"/>
                    </a:lnTo>
                    <a:lnTo>
                      <a:pt x="921" y="1264"/>
                    </a:lnTo>
                    <a:lnTo>
                      <a:pt x="967" y="1323"/>
                    </a:lnTo>
                    <a:lnTo>
                      <a:pt x="1012" y="1380"/>
                    </a:lnTo>
                    <a:lnTo>
                      <a:pt x="1057" y="1437"/>
                    </a:lnTo>
                    <a:lnTo>
                      <a:pt x="1102" y="1490"/>
                    </a:lnTo>
                    <a:lnTo>
                      <a:pt x="1145" y="1542"/>
                    </a:lnTo>
                    <a:lnTo>
                      <a:pt x="1159" y="1557"/>
                    </a:lnTo>
                    <a:lnTo>
                      <a:pt x="1174" y="1580"/>
                    </a:lnTo>
                    <a:lnTo>
                      <a:pt x="1186" y="1604"/>
                    </a:lnTo>
                    <a:lnTo>
                      <a:pt x="1192" y="1629"/>
                    </a:lnTo>
                    <a:lnTo>
                      <a:pt x="1195" y="1655"/>
                    </a:lnTo>
                    <a:lnTo>
                      <a:pt x="1192" y="1680"/>
                    </a:lnTo>
                    <a:lnTo>
                      <a:pt x="1186" y="1706"/>
                    </a:lnTo>
                    <a:lnTo>
                      <a:pt x="1174" y="1730"/>
                    </a:lnTo>
                    <a:lnTo>
                      <a:pt x="1159" y="1752"/>
                    </a:lnTo>
                    <a:lnTo>
                      <a:pt x="1145" y="1768"/>
                    </a:lnTo>
                    <a:lnTo>
                      <a:pt x="1102" y="1819"/>
                    </a:lnTo>
                    <a:lnTo>
                      <a:pt x="1057" y="1873"/>
                    </a:lnTo>
                    <a:lnTo>
                      <a:pt x="1012" y="1929"/>
                    </a:lnTo>
                    <a:lnTo>
                      <a:pt x="967" y="1987"/>
                    </a:lnTo>
                    <a:lnTo>
                      <a:pt x="921" y="2046"/>
                    </a:lnTo>
                    <a:lnTo>
                      <a:pt x="876" y="2107"/>
                    </a:lnTo>
                    <a:lnTo>
                      <a:pt x="830" y="2171"/>
                    </a:lnTo>
                    <a:lnTo>
                      <a:pt x="787" y="2236"/>
                    </a:lnTo>
                    <a:lnTo>
                      <a:pt x="745" y="2304"/>
                    </a:lnTo>
                    <a:lnTo>
                      <a:pt x="704" y="2374"/>
                    </a:lnTo>
                    <a:lnTo>
                      <a:pt x="666" y="2445"/>
                    </a:lnTo>
                    <a:lnTo>
                      <a:pt x="630" y="2519"/>
                    </a:lnTo>
                    <a:lnTo>
                      <a:pt x="598" y="2595"/>
                    </a:lnTo>
                    <a:lnTo>
                      <a:pt x="568" y="2673"/>
                    </a:lnTo>
                    <a:lnTo>
                      <a:pt x="543" y="2754"/>
                    </a:lnTo>
                    <a:lnTo>
                      <a:pt x="522" y="2836"/>
                    </a:lnTo>
                    <a:lnTo>
                      <a:pt x="505" y="2922"/>
                    </a:lnTo>
                    <a:lnTo>
                      <a:pt x="493" y="3008"/>
                    </a:lnTo>
                    <a:lnTo>
                      <a:pt x="2419" y="3008"/>
                    </a:lnTo>
                    <a:lnTo>
                      <a:pt x="2406" y="2922"/>
                    </a:lnTo>
                    <a:lnTo>
                      <a:pt x="2390" y="2836"/>
                    </a:lnTo>
                    <a:lnTo>
                      <a:pt x="2368" y="2754"/>
                    </a:lnTo>
                    <a:lnTo>
                      <a:pt x="2343" y="2673"/>
                    </a:lnTo>
                    <a:lnTo>
                      <a:pt x="2313" y="2595"/>
                    </a:lnTo>
                    <a:lnTo>
                      <a:pt x="2281" y="2519"/>
                    </a:lnTo>
                    <a:lnTo>
                      <a:pt x="2245" y="2445"/>
                    </a:lnTo>
                    <a:lnTo>
                      <a:pt x="2207" y="2374"/>
                    </a:lnTo>
                    <a:lnTo>
                      <a:pt x="2167" y="2304"/>
                    </a:lnTo>
                    <a:lnTo>
                      <a:pt x="2124" y="2236"/>
                    </a:lnTo>
                    <a:lnTo>
                      <a:pt x="2081" y="2171"/>
                    </a:lnTo>
                    <a:lnTo>
                      <a:pt x="2035" y="2107"/>
                    </a:lnTo>
                    <a:lnTo>
                      <a:pt x="1990" y="2046"/>
                    </a:lnTo>
                    <a:lnTo>
                      <a:pt x="1945" y="1987"/>
                    </a:lnTo>
                    <a:lnTo>
                      <a:pt x="1899" y="1929"/>
                    </a:lnTo>
                    <a:lnTo>
                      <a:pt x="1854" y="1873"/>
                    </a:lnTo>
                    <a:lnTo>
                      <a:pt x="1809" y="1819"/>
                    </a:lnTo>
                    <a:lnTo>
                      <a:pt x="1766" y="1768"/>
                    </a:lnTo>
                    <a:lnTo>
                      <a:pt x="1752" y="1752"/>
                    </a:lnTo>
                    <a:lnTo>
                      <a:pt x="1737" y="1730"/>
                    </a:lnTo>
                    <a:lnTo>
                      <a:pt x="1726" y="1706"/>
                    </a:lnTo>
                    <a:lnTo>
                      <a:pt x="1719" y="1680"/>
                    </a:lnTo>
                    <a:lnTo>
                      <a:pt x="1717" y="1655"/>
                    </a:lnTo>
                    <a:lnTo>
                      <a:pt x="1719" y="1629"/>
                    </a:lnTo>
                    <a:lnTo>
                      <a:pt x="1726" y="1604"/>
                    </a:lnTo>
                    <a:lnTo>
                      <a:pt x="1737" y="1580"/>
                    </a:lnTo>
                    <a:lnTo>
                      <a:pt x="1752" y="1557"/>
                    </a:lnTo>
                    <a:lnTo>
                      <a:pt x="1766" y="1542"/>
                    </a:lnTo>
                    <a:lnTo>
                      <a:pt x="1809" y="1490"/>
                    </a:lnTo>
                    <a:lnTo>
                      <a:pt x="1854" y="1437"/>
                    </a:lnTo>
                    <a:lnTo>
                      <a:pt x="1899" y="1380"/>
                    </a:lnTo>
                    <a:lnTo>
                      <a:pt x="1945" y="1323"/>
                    </a:lnTo>
                    <a:lnTo>
                      <a:pt x="1990" y="1264"/>
                    </a:lnTo>
                    <a:lnTo>
                      <a:pt x="2035" y="1203"/>
                    </a:lnTo>
                    <a:lnTo>
                      <a:pt x="2081" y="1139"/>
                    </a:lnTo>
                    <a:lnTo>
                      <a:pt x="2124" y="1074"/>
                    </a:lnTo>
                    <a:lnTo>
                      <a:pt x="2167" y="1006"/>
                    </a:lnTo>
                    <a:lnTo>
                      <a:pt x="2207" y="936"/>
                    </a:lnTo>
                    <a:lnTo>
                      <a:pt x="2245" y="865"/>
                    </a:lnTo>
                    <a:lnTo>
                      <a:pt x="2281" y="790"/>
                    </a:lnTo>
                    <a:lnTo>
                      <a:pt x="2313" y="714"/>
                    </a:lnTo>
                    <a:lnTo>
                      <a:pt x="2343" y="636"/>
                    </a:lnTo>
                    <a:lnTo>
                      <a:pt x="2368" y="556"/>
                    </a:lnTo>
                    <a:lnTo>
                      <a:pt x="2390" y="473"/>
                    </a:lnTo>
                    <a:lnTo>
                      <a:pt x="2406" y="388"/>
                    </a:lnTo>
                    <a:lnTo>
                      <a:pt x="2419" y="301"/>
                    </a:lnTo>
                    <a:lnTo>
                      <a:pt x="493" y="301"/>
                    </a:lnTo>
                    <a:close/>
                    <a:moveTo>
                      <a:pt x="149" y="0"/>
                    </a:moveTo>
                    <a:lnTo>
                      <a:pt x="2762" y="0"/>
                    </a:lnTo>
                    <a:lnTo>
                      <a:pt x="2792" y="3"/>
                    </a:lnTo>
                    <a:lnTo>
                      <a:pt x="2820" y="12"/>
                    </a:lnTo>
                    <a:lnTo>
                      <a:pt x="2846" y="25"/>
                    </a:lnTo>
                    <a:lnTo>
                      <a:pt x="2868" y="44"/>
                    </a:lnTo>
                    <a:lnTo>
                      <a:pt x="2886" y="67"/>
                    </a:lnTo>
                    <a:lnTo>
                      <a:pt x="2900" y="92"/>
                    </a:lnTo>
                    <a:lnTo>
                      <a:pt x="2909" y="120"/>
                    </a:lnTo>
                    <a:lnTo>
                      <a:pt x="2912" y="150"/>
                    </a:lnTo>
                    <a:lnTo>
                      <a:pt x="2909" y="180"/>
                    </a:lnTo>
                    <a:lnTo>
                      <a:pt x="2900" y="209"/>
                    </a:lnTo>
                    <a:lnTo>
                      <a:pt x="2886" y="234"/>
                    </a:lnTo>
                    <a:lnTo>
                      <a:pt x="2868" y="257"/>
                    </a:lnTo>
                    <a:lnTo>
                      <a:pt x="2846" y="275"/>
                    </a:lnTo>
                    <a:lnTo>
                      <a:pt x="2820" y="289"/>
                    </a:lnTo>
                    <a:lnTo>
                      <a:pt x="2792" y="298"/>
                    </a:lnTo>
                    <a:lnTo>
                      <a:pt x="2762" y="301"/>
                    </a:lnTo>
                    <a:lnTo>
                      <a:pt x="2718" y="301"/>
                    </a:lnTo>
                    <a:lnTo>
                      <a:pt x="2707" y="398"/>
                    </a:lnTo>
                    <a:lnTo>
                      <a:pt x="2690" y="491"/>
                    </a:lnTo>
                    <a:lnTo>
                      <a:pt x="2669" y="583"/>
                    </a:lnTo>
                    <a:lnTo>
                      <a:pt x="2645" y="671"/>
                    </a:lnTo>
                    <a:lnTo>
                      <a:pt x="2616" y="757"/>
                    </a:lnTo>
                    <a:lnTo>
                      <a:pt x="2584" y="841"/>
                    </a:lnTo>
                    <a:lnTo>
                      <a:pt x="2548" y="923"/>
                    </a:lnTo>
                    <a:lnTo>
                      <a:pt x="2510" y="1001"/>
                    </a:lnTo>
                    <a:lnTo>
                      <a:pt x="2469" y="1078"/>
                    </a:lnTo>
                    <a:lnTo>
                      <a:pt x="2427" y="1152"/>
                    </a:lnTo>
                    <a:lnTo>
                      <a:pt x="2383" y="1223"/>
                    </a:lnTo>
                    <a:lnTo>
                      <a:pt x="2338" y="1292"/>
                    </a:lnTo>
                    <a:lnTo>
                      <a:pt x="2292" y="1359"/>
                    </a:lnTo>
                    <a:lnTo>
                      <a:pt x="2245" y="1423"/>
                    </a:lnTo>
                    <a:lnTo>
                      <a:pt x="2199" y="1484"/>
                    </a:lnTo>
                    <a:lnTo>
                      <a:pt x="2152" y="1544"/>
                    </a:lnTo>
                    <a:lnTo>
                      <a:pt x="2107" y="1600"/>
                    </a:lnTo>
                    <a:lnTo>
                      <a:pt x="2061" y="1655"/>
                    </a:lnTo>
                    <a:lnTo>
                      <a:pt x="2107" y="1709"/>
                    </a:lnTo>
                    <a:lnTo>
                      <a:pt x="2152" y="1766"/>
                    </a:lnTo>
                    <a:lnTo>
                      <a:pt x="2199" y="1825"/>
                    </a:lnTo>
                    <a:lnTo>
                      <a:pt x="2245" y="1887"/>
                    </a:lnTo>
                    <a:lnTo>
                      <a:pt x="2292" y="1950"/>
                    </a:lnTo>
                    <a:lnTo>
                      <a:pt x="2338" y="2017"/>
                    </a:lnTo>
                    <a:lnTo>
                      <a:pt x="2383" y="2087"/>
                    </a:lnTo>
                    <a:lnTo>
                      <a:pt x="2427" y="2157"/>
                    </a:lnTo>
                    <a:lnTo>
                      <a:pt x="2469" y="2231"/>
                    </a:lnTo>
                    <a:lnTo>
                      <a:pt x="2510" y="2308"/>
                    </a:lnTo>
                    <a:lnTo>
                      <a:pt x="2548" y="2387"/>
                    </a:lnTo>
                    <a:lnTo>
                      <a:pt x="2584" y="2468"/>
                    </a:lnTo>
                    <a:lnTo>
                      <a:pt x="2616" y="2551"/>
                    </a:lnTo>
                    <a:lnTo>
                      <a:pt x="2645" y="2638"/>
                    </a:lnTo>
                    <a:lnTo>
                      <a:pt x="2669" y="2727"/>
                    </a:lnTo>
                    <a:lnTo>
                      <a:pt x="2690" y="2818"/>
                    </a:lnTo>
                    <a:lnTo>
                      <a:pt x="2707" y="2912"/>
                    </a:lnTo>
                    <a:lnTo>
                      <a:pt x="2718" y="3008"/>
                    </a:lnTo>
                    <a:lnTo>
                      <a:pt x="2762" y="3008"/>
                    </a:lnTo>
                    <a:lnTo>
                      <a:pt x="2792" y="3011"/>
                    </a:lnTo>
                    <a:lnTo>
                      <a:pt x="2820" y="3021"/>
                    </a:lnTo>
                    <a:lnTo>
                      <a:pt x="2846" y="3034"/>
                    </a:lnTo>
                    <a:lnTo>
                      <a:pt x="2868" y="3052"/>
                    </a:lnTo>
                    <a:lnTo>
                      <a:pt x="2886" y="3075"/>
                    </a:lnTo>
                    <a:lnTo>
                      <a:pt x="2900" y="3100"/>
                    </a:lnTo>
                    <a:lnTo>
                      <a:pt x="2909" y="3129"/>
                    </a:lnTo>
                    <a:lnTo>
                      <a:pt x="2912" y="3159"/>
                    </a:lnTo>
                    <a:lnTo>
                      <a:pt x="2909" y="3189"/>
                    </a:lnTo>
                    <a:lnTo>
                      <a:pt x="2900" y="3217"/>
                    </a:lnTo>
                    <a:lnTo>
                      <a:pt x="2886" y="3243"/>
                    </a:lnTo>
                    <a:lnTo>
                      <a:pt x="2868" y="3265"/>
                    </a:lnTo>
                    <a:lnTo>
                      <a:pt x="2846" y="3284"/>
                    </a:lnTo>
                    <a:lnTo>
                      <a:pt x="2820" y="3297"/>
                    </a:lnTo>
                    <a:lnTo>
                      <a:pt x="2792" y="3307"/>
                    </a:lnTo>
                    <a:lnTo>
                      <a:pt x="2762" y="3309"/>
                    </a:lnTo>
                    <a:lnTo>
                      <a:pt x="149" y="3309"/>
                    </a:lnTo>
                    <a:lnTo>
                      <a:pt x="119" y="3307"/>
                    </a:lnTo>
                    <a:lnTo>
                      <a:pt x="91" y="3297"/>
                    </a:lnTo>
                    <a:lnTo>
                      <a:pt x="65" y="3284"/>
                    </a:lnTo>
                    <a:lnTo>
                      <a:pt x="43" y="3265"/>
                    </a:lnTo>
                    <a:lnTo>
                      <a:pt x="25" y="3243"/>
                    </a:lnTo>
                    <a:lnTo>
                      <a:pt x="11" y="3217"/>
                    </a:lnTo>
                    <a:lnTo>
                      <a:pt x="2" y="3189"/>
                    </a:lnTo>
                    <a:lnTo>
                      <a:pt x="0" y="3159"/>
                    </a:lnTo>
                    <a:lnTo>
                      <a:pt x="2" y="3129"/>
                    </a:lnTo>
                    <a:lnTo>
                      <a:pt x="11" y="3100"/>
                    </a:lnTo>
                    <a:lnTo>
                      <a:pt x="25" y="3075"/>
                    </a:lnTo>
                    <a:lnTo>
                      <a:pt x="43" y="3052"/>
                    </a:lnTo>
                    <a:lnTo>
                      <a:pt x="65" y="3034"/>
                    </a:lnTo>
                    <a:lnTo>
                      <a:pt x="91" y="3021"/>
                    </a:lnTo>
                    <a:lnTo>
                      <a:pt x="119" y="3011"/>
                    </a:lnTo>
                    <a:lnTo>
                      <a:pt x="149" y="3008"/>
                    </a:lnTo>
                    <a:lnTo>
                      <a:pt x="193" y="3008"/>
                    </a:lnTo>
                    <a:lnTo>
                      <a:pt x="204" y="2912"/>
                    </a:lnTo>
                    <a:lnTo>
                      <a:pt x="221" y="2818"/>
                    </a:lnTo>
                    <a:lnTo>
                      <a:pt x="242" y="2727"/>
                    </a:lnTo>
                    <a:lnTo>
                      <a:pt x="266" y="2638"/>
                    </a:lnTo>
                    <a:lnTo>
                      <a:pt x="295" y="2551"/>
                    </a:lnTo>
                    <a:lnTo>
                      <a:pt x="327" y="2468"/>
                    </a:lnTo>
                    <a:lnTo>
                      <a:pt x="364" y="2387"/>
                    </a:lnTo>
                    <a:lnTo>
                      <a:pt x="402" y="2308"/>
                    </a:lnTo>
                    <a:lnTo>
                      <a:pt x="442" y="2231"/>
                    </a:lnTo>
                    <a:lnTo>
                      <a:pt x="484" y="2157"/>
                    </a:lnTo>
                    <a:lnTo>
                      <a:pt x="528" y="2087"/>
                    </a:lnTo>
                    <a:lnTo>
                      <a:pt x="573" y="2017"/>
                    </a:lnTo>
                    <a:lnTo>
                      <a:pt x="620" y="1950"/>
                    </a:lnTo>
                    <a:lnTo>
                      <a:pt x="666" y="1887"/>
                    </a:lnTo>
                    <a:lnTo>
                      <a:pt x="713" y="1825"/>
                    </a:lnTo>
                    <a:lnTo>
                      <a:pt x="759" y="1766"/>
                    </a:lnTo>
                    <a:lnTo>
                      <a:pt x="805" y="1709"/>
                    </a:lnTo>
                    <a:lnTo>
                      <a:pt x="850" y="1655"/>
                    </a:lnTo>
                    <a:lnTo>
                      <a:pt x="804" y="1600"/>
                    </a:lnTo>
                    <a:lnTo>
                      <a:pt x="759" y="1544"/>
                    </a:lnTo>
                    <a:lnTo>
                      <a:pt x="713" y="1484"/>
                    </a:lnTo>
                    <a:lnTo>
                      <a:pt x="666" y="1423"/>
                    </a:lnTo>
                    <a:lnTo>
                      <a:pt x="620" y="1359"/>
                    </a:lnTo>
                    <a:lnTo>
                      <a:pt x="573" y="1292"/>
                    </a:lnTo>
                    <a:lnTo>
                      <a:pt x="528" y="1223"/>
                    </a:lnTo>
                    <a:lnTo>
                      <a:pt x="484" y="1152"/>
                    </a:lnTo>
                    <a:lnTo>
                      <a:pt x="442" y="1078"/>
                    </a:lnTo>
                    <a:lnTo>
                      <a:pt x="401" y="1001"/>
                    </a:lnTo>
                    <a:lnTo>
                      <a:pt x="364" y="923"/>
                    </a:lnTo>
                    <a:lnTo>
                      <a:pt x="327" y="841"/>
                    </a:lnTo>
                    <a:lnTo>
                      <a:pt x="295" y="757"/>
                    </a:lnTo>
                    <a:lnTo>
                      <a:pt x="266" y="671"/>
                    </a:lnTo>
                    <a:lnTo>
                      <a:pt x="242" y="583"/>
                    </a:lnTo>
                    <a:lnTo>
                      <a:pt x="221" y="491"/>
                    </a:lnTo>
                    <a:lnTo>
                      <a:pt x="204" y="398"/>
                    </a:lnTo>
                    <a:lnTo>
                      <a:pt x="193" y="301"/>
                    </a:lnTo>
                    <a:lnTo>
                      <a:pt x="149" y="301"/>
                    </a:lnTo>
                    <a:lnTo>
                      <a:pt x="119" y="298"/>
                    </a:lnTo>
                    <a:lnTo>
                      <a:pt x="91" y="289"/>
                    </a:lnTo>
                    <a:lnTo>
                      <a:pt x="65" y="275"/>
                    </a:lnTo>
                    <a:lnTo>
                      <a:pt x="43" y="257"/>
                    </a:lnTo>
                    <a:lnTo>
                      <a:pt x="25" y="234"/>
                    </a:lnTo>
                    <a:lnTo>
                      <a:pt x="11" y="209"/>
                    </a:lnTo>
                    <a:lnTo>
                      <a:pt x="2" y="180"/>
                    </a:lnTo>
                    <a:lnTo>
                      <a:pt x="0" y="150"/>
                    </a:lnTo>
                    <a:lnTo>
                      <a:pt x="2" y="120"/>
                    </a:lnTo>
                    <a:lnTo>
                      <a:pt x="11" y="92"/>
                    </a:lnTo>
                    <a:lnTo>
                      <a:pt x="25" y="67"/>
                    </a:lnTo>
                    <a:lnTo>
                      <a:pt x="43" y="44"/>
                    </a:lnTo>
                    <a:lnTo>
                      <a:pt x="65" y="25"/>
                    </a:lnTo>
                    <a:lnTo>
                      <a:pt x="91" y="12"/>
                    </a:lnTo>
                    <a:lnTo>
                      <a:pt x="119" y="3"/>
                    </a:lnTo>
                    <a:lnTo>
                      <a:pt x="1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8" name="TextBox 94"/>
            <p:cNvSpPr txBox="1"/>
            <p:nvPr/>
          </p:nvSpPr>
          <p:spPr>
            <a:xfrm>
              <a:off x="6495871" y="6201761"/>
              <a:ext cx="16845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kern="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FAQ</a:t>
              </a:r>
              <a:endParaRPr lang="en-US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639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Box 94"/>
          <p:cNvSpPr txBox="1"/>
          <p:nvPr/>
        </p:nvSpPr>
        <p:spPr>
          <a:xfrm>
            <a:off x="8837612" y="391613"/>
            <a:ext cx="209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Orquestração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1" name="Título 6"/>
          <p:cNvSpPr txBox="1">
            <a:spLocks/>
          </p:cNvSpPr>
          <p:nvPr/>
        </p:nvSpPr>
        <p:spPr>
          <a:xfrm>
            <a:off x="233981" y="1624663"/>
            <a:ext cx="7854922" cy="46030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Bold"/>
                <a:ea typeface="+mj-ea"/>
                <a:cs typeface="Arial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Bold" pitchFamily="-112" charset="0"/>
                <a:ea typeface="Arial" pitchFamily="-110" charset="0"/>
                <a:cs typeface="Arial" pitchFamily="-110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Bold" pitchFamily="-112" charset="0"/>
                <a:ea typeface="Arial" pitchFamily="-110" charset="0"/>
                <a:cs typeface="Arial" pitchFamily="-110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Bold" pitchFamily="-112" charset="0"/>
                <a:ea typeface="Arial" pitchFamily="-110" charset="0"/>
                <a:cs typeface="Arial" pitchFamily="-110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Bold" pitchFamily="-112" charset="0"/>
                <a:ea typeface="Arial" pitchFamily="-110" charset="0"/>
                <a:cs typeface="Arial" pitchFamily="-110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-110" charset="0"/>
                <a:ea typeface="Arial" pitchFamily="-110" charset="0"/>
                <a:cs typeface="Arial" pitchFamily="-110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-110" charset="0"/>
                <a:ea typeface="Arial" pitchFamily="-110" charset="0"/>
                <a:cs typeface="Arial" pitchFamily="-110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-110" charset="0"/>
                <a:ea typeface="Arial" pitchFamily="-110" charset="0"/>
                <a:cs typeface="Arial" pitchFamily="-110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-110" charset="0"/>
                <a:ea typeface="Arial" pitchFamily="-110" charset="0"/>
                <a:cs typeface="Arial" pitchFamily="-110" charset="0"/>
              </a:defRPr>
            </a:lvl9pPr>
          </a:lstStyle>
          <a:p>
            <a:endParaRPr lang="pt-BR" sz="2800" dirty="0">
              <a:solidFill>
                <a:srgbClr val="FF6600"/>
              </a:solidFill>
              <a:latin typeface="Myriad Pro"/>
              <a:ea typeface="MS PGothic" pitchFamily="34" charset="-128"/>
            </a:endParaRPr>
          </a:p>
        </p:txBody>
      </p:sp>
      <p:sp>
        <p:nvSpPr>
          <p:cNvPr id="282" name="Retângulo de cantos arredondados 281"/>
          <p:cNvSpPr/>
          <p:nvPr/>
        </p:nvSpPr>
        <p:spPr bwMode="auto">
          <a:xfrm>
            <a:off x="1133341" y="1223493"/>
            <a:ext cx="3812146" cy="4353059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-110" charset="2"/>
              <a:buChar char="§"/>
              <a:tabLst/>
            </a:pPr>
            <a:endParaRPr kumimoji="0" lang="pt-B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Arial" pitchFamily="-110" charset="0"/>
              <a:cs typeface="Arial" pitchFamily="-110" charset="0"/>
            </a:endParaRPr>
          </a:p>
        </p:txBody>
      </p:sp>
      <p:sp>
        <p:nvSpPr>
          <p:cNvPr id="291" name="Retângulo 290"/>
          <p:cNvSpPr/>
          <p:nvPr/>
        </p:nvSpPr>
        <p:spPr>
          <a:xfrm>
            <a:off x="419876" y="1067314"/>
            <a:ext cx="11375677" cy="563828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sz="1400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46" name="Imagem 34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362" y="-14861"/>
            <a:ext cx="908383" cy="811711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428524" y="841340"/>
            <a:ext cx="11075853" cy="513986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285750" indent="-285750">
              <a:buFont typeface="Wingdings" panose="05000000000000000000" pitchFamily="2" charset="2"/>
              <a:buChar char="§"/>
              <a:defRPr b="1">
                <a:solidFill>
                  <a:srgbClr val="006699"/>
                </a:solidFill>
              </a:defRPr>
            </a:lvl1pPr>
          </a:lstStyle>
          <a:p>
            <a:pPr marL="0" indent="0">
              <a:buNone/>
            </a:pPr>
            <a:r>
              <a:rPr lang="pt-BR" dirty="0" smtClean="0"/>
              <a:t>Definição dos Status das tarefas do </a:t>
            </a:r>
            <a:r>
              <a:rPr lang="pt-BR" dirty="0" err="1" smtClean="0"/>
              <a:t>Runbook</a:t>
            </a:r>
            <a:r>
              <a:rPr lang="pt-BR" dirty="0" smtClean="0"/>
              <a:t>*</a:t>
            </a:r>
          </a:p>
          <a:p>
            <a:pPr marL="0" indent="0">
              <a:buNone/>
            </a:pPr>
            <a:endParaRPr lang="pt-BR" sz="1600" dirty="0"/>
          </a:p>
          <a:p>
            <a:r>
              <a:rPr lang="pt-BR" sz="1600" dirty="0" smtClean="0"/>
              <a:t> </a:t>
            </a:r>
            <a:r>
              <a:rPr lang="pt-BR" sz="1600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INICIAR</a:t>
            </a:r>
            <a:r>
              <a:rPr lang="pt-BR" sz="1600" dirty="0" smtClean="0"/>
              <a:t>: </a:t>
            </a:r>
            <a:r>
              <a:rPr lang="pt-BR" sz="1600" b="0" dirty="0"/>
              <a:t>t</a:t>
            </a:r>
            <a:r>
              <a:rPr lang="pt-BR" sz="1600" b="0" dirty="0" smtClean="0"/>
              <a:t>arefas </a:t>
            </a:r>
            <a:r>
              <a:rPr lang="pt-BR" sz="1600" b="0" dirty="0"/>
              <a:t>que ainda não chegaram na data/horário planejado para execução</a:t>
            </a:r>
            <a:r>
              <a:rPr lang="pt-BR" sz="1600" b="0" dirty="0" smtClean="0"/>
              <a:t>.</a:t>
            </a:r>
          </a:p>
          <a:p>
            <a:endParaRPr lang="pt-BR" sz="1600" b="0" dirty="0"/>
          </a:p>
          <a:p>
            <a:r>
              <a:rPr lang="pt-BR" sz="1600" b="0" dirty="0" smtClean="0"/>
              <a:t> </a:t>
            </a:r>
            <a:r>
              <a:rPr lang="pt-BR" sz="1600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LIBERADA</a:t>
            </a:r>
            <a:r>
              <a:rPr lang="pt-BR" sz="1600" b="0" dirty="0"/>
              <a:t>: </a:t>
            </a:r>
            <a:r>
              <a:rPr lang="pt-BR" sz="1600" b="0" dirty="0" smtClean="0"/>
              <a:t>tarefa </a:t>
            </a:r>
            <a:r>
              <a:rPr lang="pt-BR" sz="1600" b="0" dirty="0"/>
              <a:t>liberada para </a:t>
            </a:r>
            <a:r>
              <a:rPr lang="pt-BR" sz="1600" b="0" dirty="0" smtClean="0"/>
              <a:t>execução. Nesse </a:t>
            </a:r>
            <a:r>
              <a:rPr lang="pt-BR" sz="1600" b="0" dirty="0"/>
              <a:t>status a tarefa não pode ser alterada diretamente para CONCLUÍDA</a:t>
            </a:r>
            <a:r>
              <a:rPr lang="pt-BR" sz="1600" b="0" dirty="0" smtClean="0"/>
              <a:t>, </a:t>
            </a:r>
            <a:r>
              <a:rPr lang="pt-BR" sz="1600" b="0" dirty="0"/>
              <a:t>ela primeiro precisa ser atualizada para EM ANDAMENTO.</a:t>
            </a:r>
          </a:p>
          <a:p>
            <a:pPr marL="0" indent="0">
              <a:buNone/>
            </a:pPr>
            <a:endParaRPr lang="pt-BR" sz="1600" b="0" dirty="0"/>
          </a:p>
          <a:p>
            <a:r>
              <a:rPr lang="pt-BR" sz="1600" dirty="0" smtClean="0"/>
              <a:t> </a:t>
            </a:r>
            <a:r>
              <a:rPr lang="pt-BR" sz="1600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ANDAMENTO</a:t>
            </a:r>
            <a:r>
              <a:rPr lang="pt-BR" sz="1600" dirty="0" smtClean="0"/>
              <a:t>: </a:t>
            </a:r>
            <a:r>
              <a:rPr lang="pt-BR" sz="1600" b="0" dirty="0"/>
              <a:t>i</a:t>
            </a:r>
            <a:r>
              <a:rPr lang="pt-BR" sz="1600" b="0" dirty="0" smtClean="0"/>
              <a:t>ndica o início da implantação/tarefa. Ao selecionar esse status, automaticamente o campo “Início Efetivo” é preenchido</a:t>
            </a:r>
            <a:r>
              <a:rPr lang="pt-BR" sz="1600" b="0" dirty="0"/>
              <a:t> </a:t>
            </a:r>
            <a:r>
              <a:rPr lang="pt-BR" sz="1600" b="0" dirty="0" smtClean="0"/>
              <a:t>com a respectiva data e horário.</a:t>
            </a:r>
          </a:p>
          <a:p>
            <a:endParaRPr lang="pt-BR" sz="1600" b="0" dirty="0"/>
          </a:p>
          <a:p>
            <a:r>
              <a:rPr lang="pt-BR" sz="1600" dirty="0" smtClean="0"/>
              <a:t> </a:t>
            </a:r>
            <a:r>
              <a:rPr lang="pt-BR" sz="1600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CONCLUÍDA</a:t>
            </a:r>
            <a:r>
              <a:rPr lang="pt-BR" sz="1600" dirty="0" smtClean="0"/>
              <a:t>: </a:t>
            </a:r>
            <a:r>
              <a:rPr lang="pt-BR" sz="1600" b="0" dirty="0"/>
              <a:t>i</a:t>
            </a:r>
            <a:r>
              <a:rPr lang="pt-BR" sz="1600" b="0" dirty="0" smtClean="0"/>
              <a:t>ndica </a:t>
            </a:r>
            <a:r>
              <a:rPr lang="pt-BR" sz="1600" b="0" dirty="0"/>
              <a:t>o </a:t>
            </a:r>
            <a:r>
              <a:rPr lang="pt-BR" sz="1600" b="0" dirty="0" smtClean="0"/>
              <a:t>término </a:t>
            </a:r>
            <a:r>
              <a:rPr lang="pt-BR" sz="1600" b="0" dirty="0"/>
              <a:t>da </a:t>
            </a:r>
            <a:r>
              <a:rPr lang="pt-BR" sz="1600" b="0" dirty="0" smtClean="0"/>
              <a:t>implantação/tarefa. Ao </a:t>
            </a:r>
            <a:r>
              <a:rPr lang="pt-BR" sz="1600" b="0" dirty="0"/>
              <a:t>selecionar esse status, automaticamente o campo </a:t>
            </a:r>
            <a:r>
              <a:rPr lang="pt-BR" sz="1600" b="0" dirty="0" smtClean="0"/>
              <a:t>“Término </a:t>
            </a:r>
            <a:r>
              <a:rPr lang="pt-BR" sz="1600" b="0" dirty="0"/>
              <a:t>Efetivo” é preenchido com a respectiva data e horário</a:t>
            </a:r>
            <a:r>
              <a:rPr lang="pt-BR" sz="1600" b="0" dirty="0" smtClean="0"/>
              <a:t>.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 smtClean="0"/>
              <a:t> </a:t>
            </a:r>
            <a:r>
              <a:rPr lang="pt-BR" sz="1600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CANCELADA</a:t>
            </a:r>
            <a:r>
              <a:rPr lang="pt-BR" sz="1600" dirty="0" smtClean="0"/>
              <a:t>: </a:t>
            </a:r>
            <a:r>
              <a:rPr lang="pt-BR" sz="1600" b="0" dirty="0" smtClean="0"/>
              <a:t>tarefa que não será executada. </a:t>
            </a:r>
          </a:p>
          <a:p>
            <a:pPr marL="0" indent="0">
              <a:buNone/>
            </a:pPr>
            <a:endParaRPr lang="pt-BR" sz="1600" dirty="0"/>
          </a:p>
          <a:p>
            <a:r>
              <a:rPr lang="pt-BR" sz="1600" dirty="0" smtClean="0"/>
              <a:t> </a:t>
            </a:r>
            <a:r>
              <a:rPr lang="pt-BR" sz="1600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FALHA</a:t>
            </a:r>
            <a:r>
              <a:rPr lang="pt-BR" sz="1600" dirty="0" smtClean="0"/>
              <a:t>: </a:t>
            </a:r>
            <a:r>
              <a:rPr lang="pt-BR" sz="1600" b="0" dirty="0" smtClean="0"/>
              <a:t>tarefa em que pode ter ocorrido algum desvio. Quando uma tarefa do </a:t>
            </a:r>
            <a:r>
              <a:rPr lang="pt-BR" sz="1600" b="0" dirty="0" err="1" smtClean="0"/>
              <a:t>Runbook</a:t>
            </a:r>
            <a:r>
              <a:rPr lang="pt-BR" sz="1600" b="0" dirty="0" smtClean="0"/>
              <a:t> fecha com esse status, principalmente tarefas de validação, é necessário aplicar o Plano de Retorno previsto.</a:t>
            </a: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r>
              <a:rPr lang="pt-BR" sz="1600" dirty="0" smtClean="0"/>
              <a:t> </a:t>
            </a:r>
            <a:r>
              <a:rPr lang="pt-BR" sz="1600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</a:t>
            </a:r>
            <a:r>
              <a:rPr lang="pt-BR" sz="1600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EXECUTADA</a:t>
            </a:r>
            <a:r>
              <a:rPr lang="pt-BR" sz="1600" dirty="0" smtClean="0"/>
              <a:t>: </a:t>
            </a:r>
            <a:r>
              <a:rPr lang="pt-BR" sz="1600" b="0" dirty="0" smtClean="0"/>
              <a:t>tarefas do Plano de Retorno que não foram executadas.</a:t>
            </a:r>
            <a:endParaRPr lang="pt-BR" sz="1600" dirty="0" smtClean="0"/>
          </a:p>
          <a:p>
            <a:endParaRPr lang="pt-BR" sz="1600" dirty="0"/>
          </a:p>
        </p:txBody>
      </p:sp>
      <p:sp>
        <p:nvSpPr>
          <p:cNvPr id="14" name="Freeform 12">
            <a:hlinkClick r:id="rId3" action="ppaction://hlinksldjump"/>
          </p:cNvPr>
          <p:cNvSpPr>
            <a:spLocks noEditPoints="1"/>
          </p:cNvSpPr>
          <p:nvPr/>
        </p:nvSpPr>
        <p:spPr bwMode="auto">
          <a:xfrm>
            <a:off x="10803642" y="156386"/>
            <a:ext cx="670121" cy="622756"/>
          </a:xfrm>
          <a:custGeom>
            <a:avLst/>
            <a:gdLst>
              <a:gd name="T0" fmla="*/ 300 w 3642"/>
              <a:gd name="T1" fmla="*/ 2114 h 3222"/>
              <a:gd name="T2" fmla="*/ 1370 w 3642"/>
              <a:gd name="T3" fmla="*/ 3076 h 3222"/>
              <a:gd name="T4" fmla="*/ 3506 w 3642"/>
              <a:gd name="T5" fmla="*/ 3076 h 3222"/>
              <a:gd name="T6" fmla="*/ 3353 w 3642"/>
              <a:gd name="T7" fmla="*/ 1855 h 3222"/>
              <a:gd name="T8" fmla="*/ 3547 w 3642"/>
              <a:gd name="T9" fmla="*/ 1733 h 3222"/>
              <a:gd name="T10" fmla="*/ 3639 w 3642"/>
              <a:gd name="T11" fmla="*/ 1846 h 3222"/>
              <a:gd name="T12" fmla="*/ 3615 w 3642"/>
              <a:gd name="T13" fmla="*/ 3152 h 3222"/>
              <a:gd name="T14" fmla="*/ 3485 w 3642"/>
              <a:gd name="T15" fmla="*/ 3222 h 3222"/>
              <a:gd name="T16" fmla="*/ 1278 w 3642"/>
              <a:gd name="T17" fmla="*/ 3176 h 3222"/>
              <a:gd name="T18" fmla="*/ 1232 w 3642"/>
              <a:gd name="T19" fmla="*/ 1878 h 3222"/>
              <a:gd name="T20" fmla="*/ 1301 w 3642"/>
              <a:gd name="T21" fmla="*/ 1747 h 3222"/>
              <a:gd name="T22" fmla="*/ 1652 w 3642"/>
              <a:gd name="T23" fmla="*/ 1508 h 3222"/>
              <a:gd name="T24" fmla="*/ 1176 w 3642"/>
              <a:gd name="T25" fmla="*/ 1603 h 3222"/>
              <a:gd name="T26" fmla="*/ 1099 w 3642"/>
              <a:gd name="T27" fmla="*/ 1738 h 3222"/>
              <a:gd name="T28" fmla="*/ 1560 w 3642"/>
              <a:gd name="T29" fmla="*/ 1032 h 3222"/>
              <a:gd name="T30" fmla="*/ 1652 w 3642"/>
              <a:gd name="T31" fmla="*/ 1123 h 3222"/>
              <a:gd name="T32" fmla="*/ 1774 w 3642"/>
              <a:gd name="T33" fmla="*/ 1246 h 3222"/>
              <a:gd name="T34" fmla="*/ 2500 w 3642"/>
              <a:gd name="T35" fmla="*/ 709 h 3222"/>
              <a:gd name="T36" fmla="*/ 2416 w 3642"/>
              <a:gd name="T37" fmla="*/ 969 h 3222"/>
              <a:gd name="T38" fmla="*/ 2564 w 3642"/>
              <a:gd name="T39" fmla="*/ 970 h 3222"/>
              <a:gd name="T40" fmla="*/ 2657 w 3642"/>
              <a:gd name="T41" fmla="*/ 978 h 3222"/>
              <a:gd name="T42" fmla="*/ 2847 w 3642"/>
              <a:gd name="T43" fmla="*/ 1040 h 3222"/>
              <a:gd name="T44" fmla="*/ 3032 w 3642"/>
              <a:gd name="T45" fmla="*/ 1206 h 3222"/>
              <a:gd name="T46" fmla="*/ 3114 w 3642"/>
              <a:gd name="T47" fmla="*/ 1462 h 3222"/>
              <a:gd name="T48" fmla="*/ 2871 w 3642"/>
              <a:gd name="T49" fmla="*/ 1386 h 3222"/>
              <a:gd name="T50" fmla="*/ 2752 w 3642"/>
              <a:gd name="T51" fmla="*/ 1246 h 3222"/>
              <a:gd name="T52" fmla="*/ 2613 w 3642"/>
              <a:gd name="T53" fmla="*/ 1199 h 3222"/>
              <a:gd name="T54" fmla="*/ 2511 w 3642"/>
              <a:gd name="T55" fmla="*/ 1441 h 3222"/>
              <a:gd name="T56" fmla="*/ 2480 w 3642"/>
              <a:gd name="T57" fmla="*/ 1455 h 3222"/>
              <a:gd name="T58" fmla="*/ 2010 w 3642"/>
              <a:gd name="T59" fmla="*/ 1082 h 3222"/>
              <a:gd name="T60" fmla="*/ 2480 w 3642"/>
              <a:gd name="T61" fmla="*/ 711 h 3222"/>
              <a:gd name="T62" fmla="*/ 1505 w 3642"/>
              <a:gd name="T63" fmla="*/ 326 h 3222"/>
              <a:gd name="T64" fmla="*/ 1560 w 3642"/>
              <a:gd name="T65" fmla="*/ 396 h 3222"/>
              <a:gd name="T66" fmla="*/ 1505 w 3642"/>
              <a:gd name="T67" fmla="*/ 468 h 3222"/>
              <a:gd name="T68" fmla="*/ 1421 w 3642"/>
              <a:gd name="T69" fmla="*/ 435 h 3222"/>
              <a:gd name="T70" fmla="*/ 1434 w 3642"/>
              <a:gd name="T71" fmla="*/ 345 h 3222"/>
              <a:gd name="T72" fmla="*/ 1024 w 3642"/>
              <a:gd name="T73" fmla="*/ 326 h 3222"/>
              <a:gd name="T74" fmla="*/ 1077 w 3642"/>
              <a:gd name="T75" fmla="*/ 396 h 3222"/>
              <a:gd name="T76" fmla="*/ 1024 w 3642"/>
              <a:gd name="T77" fmla="*/ 468 h 3222"/>
              <a:gd name="T78" fmla="*/ 940 w 3642"/>
              <a:gd name="T79" fmla="*/ 435 h 3222"/>
              <a:gd name="T80" fmla="*/ 951 w 3642"/>
              <a:gd name="T81" fmla="*/ 345 h 3222"/>
              <a:gd name="T82" fmla="*/ 1450 w 3642"/>
              <a:gd name="T83" fmla="*/ 203 h 3222"/>
              <a:gd name="T84" fmla="*/ 1316 w 3642"/>
              <a:gd name="T85" fmla="*/ 297 h 3222"/>
              <a:gd name="T86" fmla="*/ 1303 w 3642"/>
              <a:gd name="T87" fmla="*/ 465 h 3222"/>
              <a:gd name="T88" fmla="*/ 1418 w 3642"/>
              <a:gd name="T89" fmla="*/ 581 h 3222"/>
              <a:gd name="T90" fmla="*/ 1585 w 3642"/>
              <a:gd name="T91" fmla="*/ 567 h 3222"/>
              <a:gd name="T92" fmla="*/ 1679 w 3642"/>
              <a:gd name="T93" fmla="*/ 432 h 3222"/>
              <a:gd name="T94" fmla="*/ 1635 w 3642"/>
              <a:gd name="T95" fmla="*/ 270 h 3222"/>
              <a:gd name="T96" fmla="*/ 1486 w 3642"/>
              <a:gd name="T97" fmla="*/ 201 h 3222"/>
              <a:gd name="T98" fmla="*/ 877 w 3642"/>
              <a:gd name="T99" fmla="*/ 247 h 3222"/>
              <a:gd name="T100" fmla="*/ 808 w 3642"/>
              <a:gd name="T101" fmla="*/ 396 h 3222"/>
              <a:gd name="T102" fmla="*/ 877 w 3642"/>
              <a:gd name="T103" fmla="*/ 547 h 3222"/>
              <a:gd name="T104" fmla="*/ 1038 w 3642"/>
              <a:gd name="T105" fmla="*/ 591 h 3222"/>
              <a:gd name="T106" fmla="*/ 1173 w 3642"/>
              <a:gd name="T107" fmla="*/ 497 h 3222"/>
              <a:gd name="T108" fmla="*/ 1187 w 3642"/>
              <a:gd name="T109" fmla="*/ 329 h 3222"/>
              <a:gd name="T110" fmla="*/ 1072 w 3642"/>
              <a:gd name="T111" fmla="*/ 213 h 3222"/>
              <a:gd name="T112" fmla="*/ 1933 w 3642"/>
              <a:gd name="T113" fmla="*/ 1576 h 3222"/>
              <a:gd name="T114" fmla="*/ 1098 w 3642"/>
              <a:gd name="T115" fmla="*/ 1860 h 3222"/>
              <a:gd name="T116" fmla="*/ 1098 w 3642"/>
              <a:gd name="T117" fmla="*/ 2726 h 3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42" h="3222">
                <a:moveTo>
                  <a:pt x="300" y="2114"/>
                </a:moveTo>
                <a:lnTo>
                  <a:pt x="1098" y="2114"/>
                </a:lnTo>
                <a:lnTo>
                  <a:pt x="1098" y="2344"/>
                </a:lnTo>
                <a:lnTo>
                  <a:pt x="300" y="2344"/>
                </a:lnTo>
                <a:lnTo>
                  <a:pt x="300" y="2114"/>
                </a:lnTo>
                <a:close/>
                <a:moveTo>
                  <a:pt x="3508" y="1913"/>
                </a:moveTo>
                <a:lnTo>
                  <a:pt x="2445" y="2657"/>
                </a:lnTo>
                <a:lnTo>
                  <a:pt x="1366" y="1941"/>
                </a:lnTo>
                <a:lnTo>
                  <a:pt x="1366" y="3064"/>
                </a:lnTo>
                <a:lnTo>
                  <a:pt x="1370" y="3076"/>
                </a:lnTo>
                <a:lnTo>
                  <a:pt x="1378" y="3083"/>
                </a:lnTo>
                <a:lnTo>
                  <a:pt x="1389" y="3087"/>
                </a:lnTo>
                <a:lnTo>
                  <a:pt x="3485" y="3087"/>
                </a:lnTo>
                <a:lnTo>
                  <a:pt x="3497" y="3083"/>
                </a:lnTo>
                <a:lnTo>
                  <a:pt x="3506" y="3076"/>
                </a:lnTo>
                <a:lnTo>
                  <a:pt x="3508" y="3064"/>
                </a:lnTo>
                <a:lnTo>
                  <a:pt x="3508" y="1913"/>
                </a:lnTo>
                <a:close/>
                <a:moveTo>
                  <a:pt x="1483" y="1855"/>
                </a:moveTo>
                <a:lnTo>
                  <a:pt x="2443" y="2494"/>
                </a:lnTo>
                <a:lnTo>
                  <a:pt x="3353" y="1855"/>
                </a:lnTo>
                <a:lnTo>
                  <a:pt x="1483" y="1855"/>
                </a:lnTo>
                <a:close/>
                <a:moveTo>
                  <a:pt x="1389" y="1720"/>
                </a:moveTo>
                <a:lnTo>
                  <a:pt x="3485" y="1720"/>
                </a:lnTo>
                <a:lnTo>
                  <a:pt x="3517" y="1724"/>
                </a:lnTo>
                <a:lnTo>
                  <a:pt x="3547" y="1733"/>
                </a:lnTo>
                <a:lnTo>
                  <a:pt x="3573" y="1747"/>
                </a:lnTo>
                <a:lnTo>
                  <a:pt x="3596" y="1766"/>
                </a:lnTo>
                <a:lnTo>
                  <a:pt x="3615" y="1790"/>
                </a:lnTo>
                <a:lnTo>
                  <a:pt x="3630" y="1817"/>
                </a:lnTo>
                <a:lnTo>
                  <a:pt x="3639" y="1846"/>
                </a:lnTo>
                <a:lnTo>
                  <a:pt x="3642" y="1878"/>
                </a:lnTo>
                <a:lnTo>
                  <a:pt x="3642" y="3064"/>
                </a:lnTo>
                <a:lnTo>
                  <a:pt x="3639" y="3096"/>
                </a:lnTo>
                <a:lnTo>
                  <a:pt x="3630" y="3125"/>
                </a:lnTo>
                <a:lnTo>
                  <a:pt x="3615" y="3152"/>
                </a:lnTo>
                <a:lnTo>
                  <a:pt x="3596" y="3176"/>
                </a:lnTo>
                <a:lnTo>
                  <a:pt x="3573" y="3195"/>
                </a:lnTo>
                <a:lnTo>
                  <a:pt x="3547" y="3209"/>
                </a:lnTo>
                <a:lnTo>
                  <a:pt x="3517" y="3218"/>
                </a:lnTo>
                <a:lnTo>
                  <a:pt x="3485" y="3222"/>
                </a:lnTo>
                <a:lnTo>
                  <a:pt x="1389" y="3222"/>
                </a:lnTo>
                <a:lnTo>
                  <a:pt x="1357" y="3218"/>
                </a:lnTo>
                <a:lnTo>
                  <a:pt x="1328" y="3209"/>
                </a:lnTo>
                <a:lnTo>
                  <a:pt x="1301" y="3195"/>
                </a:lnTo>
                <a:lnTo>
                  <a:pt x="1278" y="3176"/>
                </a:lnTo>
                <a:lnTo>
                  <a:pt x="1259" y="3152"/>
                </a:lnTo>
                <a:lnTo>
                  <a:pt x="1244" y="3125"/>
                </a:lnTo>
                <a:lnTo>
                  <a:pt x="1235" y="3096"/>
                </a:lnTo>
                <a:lnTo>
                  <a:pt x="1232" y="3064"/>
                </a:lnTo>
                <a:lnTo>
                  <a:pt x="1232" y="1878"/>
                </a:lnTo>
                <a:lnTo>
                  <a:pt x="1235" y="1846"/>
                </a:lnTo>
                <a:lnTo>
                  <a:pt x="1244" y="1817"/>
                </a:lnTo>
                <a:lnTo>
                  <a:pt x="1259" y="1790"/>
                </a:lnTo>
                <a:lnTo>
                  <a:pt x="1278" y="1766"/>
                </a:lnTo>
                <a:lnTo>
                  <a:pt x="1301" y="1747"/>
                </a:lnTo>
                <a:lnTo>
                  <a:pt x="1328" y="1733"/>
                </a:lnTo>
                <a:lnTo>
                  <a:pt x="1357" y="1724"/>
                </a:lnTo>
                <a:lnTo>
                  <a:pt x="1389" y="1720"/>
                </a:lnTo>
                <a:close/>
                <a:moveTo>
                  <a:pt x="300" y="1508"/>
                </a:moveTo>
                <a:lnTo>
                  <a:pt x="1652" y="1508"/>
                </a:lnTo>
                <a:lnTo>
                  <a:pt x="1652" y="1576"/>
                </a:lnTo>
                <a:lnTo>
                  <a:pt x="1268" y="1576"/>
                </a:lnTo>
                <a:lnTo>
                  <a:pt x="1234" y="1580"/>
                </a:lnTo>
                <a:lnTo>
                  <a:pt x="1204" y="1589"/>
                </a:lnTo>
                <a:lnTo>
                  <a:pt x="1176" y="1603"/>
                </a:lnTo>
                <a:lnTo>
                  <a:pt x="1151" y="1623"/>
                </a:lnTo>
                <a:lnTo>
                  <a:pt x="1130" y="1647"/>
                </a:lnTo>
                <a:lnTo>
                  <a:pt x="1114" y="1675"/>
                </a:lnTo>
                <a:lnTo>
                  <a:pt x="1103" y="1706"/>
                </a:lnTo>
                <a:lnTo>
                  <a:pt x="1099" y="1738"/>
                </a:lnTo>
                <a:lnTo>
                  <a:pt x="300" y="1738"/>
                </a:lnTo>
                <a:lnTo>
                  <a:pt x="300" y="1508"/>
                </a:lnTo>
                <a:close/>
                <a:moveTo>
                  <a:pt x="1375" y="967"/>
                </a:moveTo>
                <a:lnTo>
                  <a:pt x="1375" y="1032"/>
                </a:lnTo>
                <a:lnTo>
                  <a:pt x="1560" y="1032"/>
                </a:lnTo>
                <a:lnTo>
                  <a:pt x="1560" y="967"/>
                </a:lnTo>
                <a:lnTo>
                  <a:pt x="1375" y="967"/>
                </a:lnTo>
                <a:close/>
                <a:moveTo>
                  <a:pt x="300" y="892"/>
                </a:moveTo>
                <a:lnTo>
                  <a:pt x="1652" y="892"/>
                </a:lnTo>
                <a:lnTo>
                  <a:pt x="1652" y="1123"/>
                </a:lnTo>
                <a:lnTo>
                  <a:pt x="300" y="1123"/>
                </a:lnTo>
                <a:lnTo>
                  <a:pt x="300" y="892"/>
                </a:lnTo>
                <a:close/>
                <a:moveTo>
                  <a:pt x="179" y="770"/>
                </a:moveTo>
                <a:lnTo>
                  <a:pt x="179" y="1246"/>
                </a:lnTo>
                <a:lnTo>
                  <a:pt x="1774" y="1246"/>
                </a:lnTo>
                <a:lnTo>
                  <a:pt x="1774" y="770"/>
                </a:lnTo>
                <a:lnTo>
                  <a:pt x="179" y="770"/>
                </a:lnTo>
                <a:close/>
                <a:moveTo>
                  <a:pt x="2492" y="707"/>
                </a:moveTo>
                <a:lnTo>
                  <a:pt x="2495" y="708"/>
                </a:lnTo>
                <a:lnTo>
                  <a:pt x="2500" y="709"/>
                </a:lnTo>
                <a:lnTo>
                  <a:pt x="2503" y="711"/>
                </a:lnTo>
                <a:lnTo>
                  <a:pt x="2509" y="717"/>
                </a:lnTo>
                <a:lnTo>
                  <a:pt x="2511" y="725"/>
                </a:lnTo>
                <a:lnTo>
                  <a:pt x="2509" y="733"/>
                </a:lnTo>
                <a:lnTo>
                  <a:pt x="2416" y="969"/>
                </a:lnTo>
                <a:lnTo>
                  <a:pt x="2536" y="969"/>
                </a:lnTo>
                <a:lnTo>
                  <a:pt x="2539" y="970"/>
                </a:lnTo>
                <a:lnTo>
                  <a:pt x="2549" y="970"/>
                </a:lnTo>
                <a:lnTo>
                  <a:pt x="2564" y="971"/>
                </a:lnTo>
                <a:lnTo>
                  <a:pt x="2564" y="970"/>
                </a:lnTo>
                <a:lnTo>
                  <a:pt x="2569" y="970"/>
                </a:lnTo>
                <a:lnTo>
                  <a:pt x="2583" y="970"/>
                </a:lnTo>
                <a:lnTo>
                  <a:pt x="2602" y="971"/>
                </a:lnTo>
                <a:lnTo>
                  <a:pt x="2628" y="973"/>
                </a:lnTo>
                <a:lnTo>
                  <a:pt x="2657" y="978"/>
                </a:lnTo>
                <a:lnTo>
                  <a:pt x="2690" y="984"/>
                </a:lnTo>
                <a:lnTo>
                  <a:pt x="2726" y="993"/>
                </a:lnTo>
                <a:lnTo>
                  <a:pt x="2765" y="1005"/>
                </a:lnTo>
                <a:lnTo>
                  <a:pt x="2806" y="1021"/>
                </a:lnTo>
                <a:lnTo>
                  <a:pt x="2847" y="1040"/>
                </a:lnTo>
                <a:lnTo>
                  <a:pt x="2887" y="1063"/>
                </a:lnTo>
                <a:lnTo>
                  <a:pt x="2928" y="1093"/>
                </a:lnTo>
                <a:lnTo>
                  <a:pt x="2966" y="1126"/>
                </a:lnTo>
                <a:lnTo>
                  <a:pt x="3002" y="1165"/>
                </a:lnTo>
                <a:lnTo>
                  <a:pt x="3032" y="1206"/>
                </a:lnTo>
                <a:lnTo>
                  <a:pt x="3058" y="1251"/>
                </a:lnTo>
                <a:lnTo>
                  <a:pt x="3079" y="1298"/>
                </a:lnTo>
                <a:lnTo>
                  <a:pt x="3095" y="1350"/>
                </a:lnTo>
                <a:lnTo>
                  <a:pt x="3107" y="1404"/>
                </a:lnTo>
                <a:lnTo>
                  <a:pt x="3114" y="1462"/>
                </a:lnTo>
                <a:lnTo>
                  <a:pt x="3116" y="1522"/>
                </a:lnTo>
                <a:lnTo>
                  <a:pt x="2891" y="1522"/>
                </a:lnTo>
                <a:lnTo>
                  <a:pt x="2888" y="1473"/>
                </a:lnTo>
                <a:lnTo>
                  <a:pt x="2882" y="1428"/>
                </a:lnTo>
                <a:lnTo>
                  <a:pt x="2871" y="1386"/>
                </a:lnTo>
                <a:lnTo>
                  <a:pt x="2854" y="1350"/>
                </a:lnTo>
                <a:lnTo>
                  <a:pt x="2834" y="1316"/>
                </a:lnTo>
                <a:lnTo>
                  <a:pt x="2808" y="1287"/>
                </a:lnTo>
                <a:lnTo>
                  <a:pt x="2781" y="1265"/>
                </a:lnTo>
                <a:lnTo>
                  <a:pt x="2752" y="1246"/>
                </a:lnTo>
                <a:lnTo>
                  <a:pt x="2722" y="1230"/>
                </a:lnTo>
                <a:lnTo>
                  <a:pt x="2691" y="1219"/>
                </a:lnTo>
                <a:lnTo>
                  <a:pt x="2663" y="1210"/>
                </a:lnTo>
                <a:lnTo>
                  <a:pt x="2636" y="1204"/>
                </a:lnTo>
                <a:lnTo>
                  <a:pt x="2613" y="1199"/>
                </a:lnTo>
                <a:lnTo>
                  <a:pt x="2593" y="1197"/>
                </a:lnTo>
                <a:lnTo>
                  <a:pt x="2578" y="1196"/>
                </a:lnTo>
                <a:lnTo>
                  <a:pt x="2416" y="1196"/>
                </a:lnTo>
                <a:lnTo>
                  <a:pt x="2509" y="1432"/>
                </a:lnTo>
                <a:lnTo>
                  <a:pt x="2511" y="1441"/>
                </a:lnTo>
                <a:lnTo>
                  <a:pt x="2509" y="1448"/>
                </a:lnTo>
                <a:lnTo>
                  <a:pt x="2503" y="1455"/>
                </a:lnTo>
                <a:lnTo>
                  <a:pt x="2495" y="1458"/>
                </a:lnTo>
                <a:lnTo>
                  <a:pt x="2488" y="1458"/>
                </a:lnTo>
                <a:lnTo>
                  <a:pt x="2480" y="1455"/>
                </a:lnTo>
                <a:lnTo>
                  <a:pt x="2018" y="1098"/>
                </a:lnTo>
                <a:lnTo>
                  <a:pt x="2015" y="1095"/>
                </a:lnTo>
                <a:lnTo>
                  <a:pt x="2013" y="1091"/>
                </a:lnTo>
                <a:lnTo>
                  <a:pt x="2012" y="1087"/>
                </a:lnTo>
                <a:lnTo>
                  <a:pt x="2010" y="1082"/>
                </a:lnTo>
                <a:lnTo>
                  <a:pt x="2012" y="1078"/>
                </a:lnTo>
                <a:lnTo>
                  <a:pt x="2013" y="1075"/>
                </a:lnTo>
                <a:lnTo>
                  <a:pt x="2015" y="1071"/>
                </a:lnTo>
                <a:lnTo>
                  <a:pt x="2018" y="1068"/>
                </a:lnTo>
                <a:lnTo>
                  <a:pt x="2480" y="711"/>
                </a:lnTo>
                <a:lnTo>
                  <a:pt x="2484" y="709"/>
                </a:lnTo>
                <a:lnTo>
                  <a:pt x="2488" y="708"/>
                </a:lnTo>
                <a:lnTo>
                  <a:pt x="2492" y="707"/>
                </a:lnTo>
                <a:close/>
                <a:moveTo>
                  <a:pt x="1486" y="322"/>
                </a:moveTo>
                <a:lnTo>
                  <a:pt x="1505" y="326"/>
                </a:lnTo>
                <a:lnTo>
                  <a:pt x="1523" y="332"/>
                </a:lnTo>
                <a:lnTo>
                  <a:pt x="1539" y="345"/>
                </a:lnTo>
                <a:lnTo>
                  <a:pt x="1550" y="359"/>
                </a:lnTo>
                <a:lnTo>
                  <a:pt x="1558" y="377"/>
                </a:lnTo>
                <a:lnTo>
                  <a:pt x="1560" y="396"/>
                </a:lnTo>
                <a:lnTo>
                  <a:pt x="1558" y="417"/>
                </a:lnTo>
                <a:lnTo>
                  <a:pt x="1550" y="435"/>
                </a:lnTo>
                <a:lnTo>
                  <a:pt x="1539" y="449"/>
                </a:lnTo>
                <a:lnTo>
                  <a:pt x="1523" y="462"/>
                </a:lnTo>
                <a:lnTo>
                  <a:pt x="1505" y="468"/>
                </a:lnTo>
                <a:lnTo>
                  <a:pt x="1486" y="472"/>
                </a:lnTo>
                <a:lnTo>
                  <a:pt x="1466" y="468"/>
                </a:lnTo>
                <a:lnTo>
                  <a:pt x="1448" y="462"/>
                </a:lnTo>
                <a:lnTo>
                  <a:pt x="1434" y="449"/>
                </a:lnTo>
                <a:lnTo>
                  <a:pt x="1421" y="435"/>
                </a:lnTo>
                <a:lnTo>
                  <a:pt x="1415" y="417"/>
                </a:lnTo>
                <a:lnTo>
                  <a:pt x="1411" y="396"/>
                </a:lnTo>
                <a:lnTo>
                  <a:pt x="1415" y="377"/>
                </a:lnTo>
                <a:lnTo>
                  <a:pt x="1421" y="359"/>
                </a:lnTo>
                <a:lnTo>
                  <a:pt x="1434" y="345"/>
                </a:lnTo>
                <a:lnTo>
                  <a:pt x="1448" y="332"/>
                </a:lnTo>
                <a:lnTo>
                  <a:pt x="1466" y="326"/>
                </a:lnTo>
                <a:lnTo>
                  <a:pt x="1486" y="322"/>
                </a:lnTo>
                <a:close/>
                <a:moveTo>
                  <a:pt x="1004" y="322"/>
                </a:moveTo>
                <a:lnTo>
                  <a:pt x="1024" y="326"/>
                </a:lnTo>
                <a:lnTo>
                  <a:pt x="1040" y="332"/>
                </a:lnTo>
                <a:lnTo>
                  <a:pt x="1056" y="345"/>
                </a:lnTo>
                <a:lnTo>
                  <a:pt x="1067" y="359"/>
                </a:lnTo>
                <a:lnTo>
                  <a:pt x="1075" y="377"/>
                </a:lnTo>
                <a:lnTo>
                  <a:pt x="1077" y="396"/>
                </a:lnTo>
                <a:lnTo>
                  <a:pt x="1075" y="417"/>
                </a:lnTo>
                <a:lnTo>
                  <a:pt x="1067" y="435"/>
                </a:lnTo>
                <a:lnTo>
                  <a:pt x="1056" y="449"/>
                </a:lnTo>
                <a:lnTo>
                  <a:pt x="1040" y="462"/>
                </a:lnTo>
                <a:lnTo>
                  <a:pt x="1024" y="468"/>
                </a:lnTo>
                <a:lnTo>
                  <a:pt x="1004" y="472"/>
                </a:lnTo>
                <a:lnTo>
                  <a:pt x="983" y="468"/>
                </a:lnTo>
                <a:lnTo>
                  <a:pt x="967" y="462"/>
                </a:lnTo>
                <a:lnTo>
                  <a:pt x="951" y="449"/>
                </a:lnTo>
                <a:lnTo>
                  <a:pt x="940" y="435"/>
                </a:lnTo>
                <a:lnTo>
                  <a:pt x="932" y="417"/>
                </a:lnTo>
                <a:lnTo>
                  <a:pt x="930" y="396"/>
                </a:lnTo>
                <a:lnTo>
                  <a:pt x="932" y="377"/>
                </a:lnTo>
                <a:lnTo>
                  <a:pt x="940" y="359"/>
                </a:lnTo>
                <a:lnTo>
                  <a:pt x="951" y="345"/>
                </a:lnTo>
                <a:lnTo>
                  <a:pt x="967" y="332"/>
                </a:lnTo>
                <a:lnTo>
                  <a:pt x="983" y="326"/>
                </a:lnTo>
                <a:lnTo>
                  <a:pt x="1004" y="322"/>
                </a:lnTo>
                <a:close/>
                <a:moveTo>
                  <a:pt x="1486" y="201"/>
                </a:moveTo>
                <a:lnTo>
                  <a:pt x="1450" y="203"/>
                </a:lnTo>
                <a:lnTo>
                  <a:pt x="1418" y="213"/>
                </a:lnTo>
                <a:lnTo>
                  <a:pt x="1387" y="228"/>
                </a:lnTo>
                <a:lnTo>
                  <a:pt x="1360" y="247"/>
                </a:lnTo>
                <a:lnTo>
                  <a:pt x="1336" y="270"/>
                </a:lnTo>
                <a:lnTo>
                  <a:pt x="1316" y="297"/>
                </a:lnTo>
                <a:lnTo>
                  <a:pt x="1303" y="329"/>
                </a:lnTo>
                <a:lnTo>
                  <a:pt x="1292" y="362"/>
                </a:lnTo>
                <a:lnTo>
                  <a:pt x="1290" y="396"/>
                </a:lnTo>
                <a:lnTo>
                  <a:pt x="1292" y="432"/>
                </a:lnTo>
                <a:lnTo>
                  <a:pt x="1303" y="465"/>
                </a:lnTo>
                <a:lnTo>
                  <a:pt x="1316" y="497"/>
                </a:lnTo>
                <a:lnTo>
                  <a:pt x="1336" y="523"/>
                </a:lnTo>
                <a:lnTo>
                  <a:pt x="1360" y="547"/>
                </a:lnTo>
                <a:lnTo>
                  <a:pt x="1387" y="567"/>
                </a:lnTo>
                <a:lnTo>
                  <a:pt x="1418" y="581"/>
                </a:lnTo>
                <a:lnTo>
                  <a:pt x="1450" y="591"/>
                </a:lnTo>
                <a:lnTo>
                  <a:pt x="1486" y="593"/>
                </a:lnTo>
                <a:lnTo>
                  <a:pt x="1521" y="591"/>
                </a:lnTo>
                <a:lnTo>
                  <a:pt x="1555" y="581"/>
                </a:lnTo>
                <a:lnTo>
                  <a:pt x="1585" y="567"/>
                </a:lnTo>
                <a:lnTo>
                  <a:pt x="1612" y="547"/>
                </a:lnTo>
                <a:lnTo>
                  <a:pt x="1635" y="523"/>
                </a:lnTo>
                <a:lnTo>
                  <a:pt x="1655" y="497"/>
                </a:lnTo>
                <a:lnTo>
                  <a:pt x="1670" y="465"/>
                </a:lnTo>
                <a:lnTo>
                  <a:pt x="1679" y="432"/>
                </a:lnTo>
                <a:lnTo>
                  <a:pt x="1682" y="396"/>
                </a:lnTo>
                <a:lnTo>
                  <a:pt x="1679" y="362"/>
                </a:lnTo>
                <a:lnTo>
                  <a:pt x="1670" y="329"/>
                </a:lnTo>
                <a:lnTo>
                  <a:pt x="1655" y="297"/>
                </a:lnTo>
                <a:lnTo>
                  <a:pt x="1635" y="270"/>
                </a:lnTo>
                <a:lnTo>
                  <a:pt x="1612" y="247"/>
                </a:lnTo>
                <a:lnTo>
                  <a:pt x="1585" y="228"/>
                </a:lnTo>
                <a:lnTo>
                  <a:pt x="1555" y="213"/>
                </a:lnTo>
                <a:lnTo>
                  <a:pt x="1521" y="203"/>
                </a:lnTo>
                <a:lnTo>
                  <a:pt x="1486" y="201"/>
                </a:lnTo>
                <a:close/>
                <a:moveTo>
                  <a:pt x="1004" y="201"/>
                </a:moveTo>
                <a:lnTo>
                  <a:pt x="968" y="203"/>
                </a:lnTo>
                <a:lnTo>
                  <a:pt x="935" y="213"/>
                </a:lnTo>
                <a:lnTo>
                  <a:pt x="905" y="228"/>
                </a:lnTo>
                <a:lnTo>
                  <a:pt x="877" y="247"/>
                </a:lnTo>
                <a:lnTo>
                  <a:pt x="853" y="270"/>
                </a:lnTo>
                <a:lnTo>
                  <a:pt x="834" y="297"/>
                </a:lnTo>
                <a:lnTo>
                  <a:pt x="820" y="329"/>
                </a:lnTo>
                <a:lnTo>
                  <a:pt x="811" y="362"/>
                </a:lnTo>
                <a:lnTo>
                  <a:pt x="808" y="396"/>
                </a:lnTo>
                <a:lnTo>
                  <a:pt x="811" y="432"/>
                </a:lnTo>
                <a:lnTo>
                  <a:pt x="820" y="465"/>
                </a:lnTo>
                <a:lnTo>
                  <a:pt x="834" y="497"/>
                </a:lnTo>
                <a:lnTo>
                  <a:pt x="853" y="523"/>
                </a:lnTo>
                <a:lnTo>
                  <a:pt x="877" y="547"/>
                </a:lnTo>
                <a:lnTo>
                  <a:pt x="905" y="567"/>
                </a:lnTo>
                <a:lnTo>
                  <a:pt x="935" y="581"/>
                </a:lnTo>
                <a:lnTo>
                  <a:pt x="968" y="591"/>
                </a:lnTo>
                <a:lnTo>
                  <a:pt x="1004" y="593"/>
                </a:lnTo>
                <a:lnTo>
                  <a:pt x="1038" y="591"/>
                </a:lnTo>
                <a:lnTo>
                  <a:pt x="1072" y="581"/>
                </a:lnTo>
                <a:lnTo>
                  <a:pt x="1102" y="567"/>
                </a:lnTo>
                <a:lnTo>
                  <a:pt x="1130" y="547"/>
                </a:lnTo>
                <a:lnTo>
                  <a:pt x="1154" y="523"/>
                </a:lnTo>
                <a:lnTo>
                  <a:pt x="1173" y="497"/>
                </a:lnTo>
                <a:lnTo>
                  <a:pt x="1187" y="465"/>
                </a:lnTo>
                <a:lnTo>
                  <a:pt x="1196" y="432"/>
                </a:lnTo>
                <a:lnTo>
                  <a:pt x="1200" y="396"/>
                </a:lnTo>
                <a:lnTo>
                  <a:pt x="1196" y="362"/>
                </a:lnTo>
                <a:lnTo>
                  <a:pt x="1187" y="329"/>
                </a:lnTo>
                <a:lnTo>
                  <a:pt x="1173" y="297"/>
                </a:lnTo>
                <a:lnTo>
                  <a:pt x="1154" y="270"/>
                </a:lnTo>
                <a:lnTo>
                  <a:pt x="1130" y="247"/>
                </a:lnTo>
                <a:lnTo>
                  <a:pt x="1102" y="228"/>
                </a:lnTo>
                <a:lnTo>
                  <a:pt x="1072" y="213"/>
                </a:lnTo>
                <a:lnTo>
                  <a:pt x="1038" y="203"/>
                </a:lnTo>
                <a:lnTo>
                  <a:pt x="1004" y="201"/>
                </a:lnTo>
                <a:close/>
                <a:moveTo>
                  <a:pt x="0" y="0"/>
                </a:moveTo>
                <a:lnTo>
                  <a:pt x="1933" y="2"/>
                </a:lnTo>
                <a:lnTo>
                  <a:pt x="1933" y="1576"/>
                </a:lnTo>
                <a:lnTo>
                  <a:pt x="1774" y="1576"/>
                </a:lnTo>
                <a:lnTo>
                  <a:pt x="1774" y="1385"/>
                </a:lnTo>
                <a:lnTo>
                  <a:pt x="179" y="1385"/>
                </a:lnTo>
                <a:lnTo>
                  <a:pt x="179" y="1860"/>
                </a:lnTo>
                <a:lnTo>
                  <a:pt x="1098" y="1860"/>
                </a:lnTo>
                <a:lnTo>
                  <a:pt x="1098" y="1991"/>
                </a:lnTo>
                <a:lnTo>
                  <a:pt x="179" y="1991"/>
                </a:lnTo>
                <a:lnTo>
                  <a:pt x="179" y="2467"/>
                </a:lnTo>
                <a:lnTo>
                  <a:pt x="1098" y="2467"/>
                </a:lnTo>
                <a:lnTo>
                  <a:pt x="1098" y="2726"/>
                </a:lnTo>
                <a:lnTo>
                  <a:pt x="0" y="272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aixaDeTexto 1"/>
          <p:cNvSpPr txBox="1"/>
          <p:nvPr/>
        </p:nvSpPr>
        <p:spPr>
          <a:xfrm>
            <a:off x="6643074" y="6289628"/>
            <a:ext cx="5169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* Para casos em que o </a:t>
            </a:r>
            <a:r>
              <a:rPr lang="pt-BR" sz="1200" b="1" dirty="0" err="1" smtClean="0"/>
              <a:t>Runbook</a:t>
            </a:r>
            <a:r>
              <a:rPr lang="pt-BR" sz="1200" b="1" dirty="0" smtClean="0"/>
              <a:t> está automatizado na ferramenta do Máximo.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34672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roup 255"/>
          <p:cNvGrpSpPr/>
          <p:nvPr/>
        </p:nvGrpSpPr>
        <p:grpSpPr>
          <a:xfrm>
            <a:off x="10802080" y="121148"/>
            <a:ext cx="484759" cy="591226"/>
            <a:chOff x="-985838" y="2259013"/>
            <a:chExt cx="425450" cy="477838"/>
          </a:xfrm>
          <a:solidFill>
            <a:schemeClr val="bg1"/>
          </a:solidFill>
        </p:grpSpPr>
        <p:sp>
          <p:nvSpPr>
            <p:cNvPr id="257" name="Freeform 82"/>
            <p:cNvSpPr>
              <a:spLocks/>
            </p:cNvSpPr>
            <p:nvPr/>
          </p:nvSpPr>
          <p:spPr bwMode="auto">
            <a:xfrm>
              <a:off x="-981076" y="2259013"/>
              <a:ext cx="420688" cy="477838"/>
            </a:xfrm>
            <a:custGeom>
              <a:avLst/>
              <a:gdLst>
                <a:gd name="T0" fmla="*/ 2763 w 2912"/>
                <a:gd name="T1" fmla="*/ 0 h 3309"/>
                <a:gd name="T2" fmla="*/ 2820 w 2912"/>
                <a:gd name="T3" fmla="*/ 12 h 3309"/>
                <a:gd name="T4" fmla="*/ 2868 w 2912"/>
                <a:gd name="T5" fmla="*/ 44 h 3309"/>
                <a:gd name="T6" fmla="*/ 2900 w 2912"/>
                <a:gd name="T7" fmla="*/ 92 h 3309"/>
                <a:gd name="T8" fmla="*/ 2912 w 2912"/>
                <a:gd name="T9" fmla="*/ 151 h 3309"/>
                <a:gd name="T10" fmla="*/ 2902 w 2912"/>
                <a:gd name="T11" fmla="*/ 203 h 3309"/>
                <a:gd name="T12" fmla="*/ 2876 w 2912"/>
                <a:gd name="T13" fmla="*/ 248 h 3309"/>
                <a:gd name="T14" fmla="*/ 2837 w 2912"/>
                <a:gd name="T15" fmla="*/ 280 h 3309"/>
                <a:gd name="T16" fmla="*/ 2835 w 2912"/>
                <a:gd name="T17" fmla="*/ 2050 h 3309"/>
                <a:gd name="T18" fmla="*/ 2815 w 2912"/>
                <a:gd name="T19" fmla="*/ 2083 h 3309"/>
                <a:gd name="T20" fmla="*/ 2782 w 2912"/>
                <a:gd name="T21" fmla="*/ 2103 h 3309"/>
                <a:gd name="T22" fmla="*/ 2153 w 2912"/>
                <a:gd name="T23" fmla="*/ 2105 h 3309"/>
                <a:gd name="T24" fmla="*/ 2426 w 2912"/>
                <a:gd name="T25" fmla="*/ 3146 h 3309"/>
                <a:gd name="T26" fmla="*/ 2421 w 2912"/>
                <a:gd name="T27" fmla="*/ 3198 h 3309"/>
                <a:gd name="T28" fmla="*/ 2400 w 2912"/>
                <a:gd name="T29" fmla="*/ 3245 h 3309"/>
                <a:gd name="T30" fmla="*/ 2364 w 2912"/>
                <a:gd name="T31" fmla="*/ 3282 h 3309"/>
                <a:gd name="T32" fmla="*/ 2315 w 2912"/>
                <a:gd name="T33" fmla="*/ 3304 h 3309"/>
                <a:gd name="T34" fmla="*/ 2277 w 2912"/>
                <a:gd name="T35" fmla="*/ 3309 h 3309"/>
                <a:gd name="T36" fmla="*/ 2223 w 2912"/>
                <a:gd name="T37" fmla="*/ 3298 h 3309"/>
                <a:gd name="T38" fmla="*/ 2176 w 2912"/>
                <a:gd name="T39" fmla="*/ 3269 h 3309"/>
                <a:gd name="T40" fmla="*/ 2143 w 2912"/>
                <a:gd name="T41" fmla="*/ 3224 h 3309"/>
                <a:gd name="T42" fmla="*/ 1864 w 2912"/>
                <a:gd name="T43" fmla="*/ 2181 h 3309"/>
                <a:gd name="T44" fmla="*/ 779 w 2912"/>
                <a:gd name="T45" fmla="*/ 3197 h 3309"/>
                <a:gd name="T46" fmla="*/ 756 w 2912"/>
                <a:gd name="T47" fmla="*/ 3245 h 3309"/>
                <a:gd name="T48" fmla="*/ 720 w 2912"/>
                <a:gd name="T49" fmla="*/ 3282 h 3309"/>
                <a:gd name="T50" fmla="*/ 673 w 2912"/>
                <a:gd name="T51" fmla="*/ 3303 h 3309"/>
                <a:gd name="T52" fmla="*/ 623 w 2912"/>
                <a:gd name="T53" fmla="*/ 3309 h 3309"/>
                <a:gd name="T54" fmla="*/ 570 w 2912"/>
                <a:gd name="T55" fmla="*/ 3295 h 3309"/>
                <a:gd name="T56" fmla="*/ 528 w 2912"/>
                <a:gd name="T57" fmla="*/ 3265 h 3309"/>
                <a:gd name="T58" fmla="*/ 499 w 2912"/>
                <a:gd name="T59" fmla="*/ 3222 h 3309"/>
                <a:gd name="T60" fmla="*/ 486 w 2912"/>
                <a:gd name="T61" fmla="*/ 3173 h 3309"/>
                <a:gd name="T62" fmla="*/ 491 w 2912"/>
                <a:gd name="T63" fmla="*/ 3119 h 3309"/>
                <a:gd name="T64" fmla="*/ 627 w 2912"/>
                <a:gd name="T65" fmla="*/ 2105 h 3309"/>
                <a:gd name="T66" fmla="*/ 715 w 2912"/>
                <a:gd name="T67" fmla="*/ 2009 h 3309"/>
                <a:gd name="T68" fmla="*/ 2688 w 2912"/>
                <a:gd name="T69" fmla="*/ 1956 h 3309"/>
                <a:gd name="T70" fmla="*/ 223 w 2912"/>
                <a:gd name="T71" fmla="*/ 301 h 3309"/>
                <a:gd name="T72" fmla="*/ 181 w 2912"/>
                <a:gd name="T73" fmla="*/ 1915 h 3309"/>
                <a:gd name="T74" fmla="*/ 107 w 2912"/>
                <a:gd name="T75" fmla="*/ 1984 h 3309"/>
                <a:gd name="T76" fmla="*/ 75 w 2912"/>
                <a:gd name="T77" fmla="*/ 280 h 3309"/>
                <a:gd name="T78" fmla="*/ 35 w 2912"/>
                <a:gd name="T79" fmla="*/ 248 h 3309"/>
                <a:gd name="T80" fmla="*/ 9 w 2912"/>
                <a:gd name="T81" fmla="*/ 203 h 3309"/>
                <a:gd name="T82" fmla="*/ 0 w 2912"/>
                <a:gd name="T83" fmla="*/ 151 h 3309"/>
                <a:gd name="T84" fmla="*/ 12 w 2912"/>
                <a:gd name="T85" fmla="*/ 92 h 3309"/>
                <a:gd name="T86" fmla="*/ 44 w 2912"/>
                <a:gd name="T87" fmla="*/ 44 h 3309"/>
                <a:gd name="T88" fmla="*/ 91 w 2912"/>
                <a:gd name="T89" fmla="*/ 12 h 3309"/>
                <a:gd name="T90" fmla="*/ 149 w 2912"/>
                <a:gd name="T91" fmla="*/ 0 h 3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12" h="3309">
                  <a:moveTo>
                    <a:pt x="149" y="0"/>
                  </a:moveTo>
                  <a:lnTo>
                    <a:pt x="2763" y="0"/>
                  </a:lnTo>
                  <a:lnTo>
                    <a:pt x="2793" y="3"/>
                  </a:lnTo>
                  <a:lnTo>
                    <a:pt x="2820" y="12"/>
                  </a:lnTo>
                  <a:lnTo>
                    <a:pt x="2846" y="26"/>
                  </a:lnTo>
                  <a:lnTo>
                    <a:pt x="2868" y="44"/>
                  </a:lnTo>
                  <a:lnTo>
                    <a:pt x="2887" y="67"/>
                  </a:lnTo>
                  <a:lnTo>
                    <a:pt x="2900" y="92"/>
                  </a:lnTo>
                  <a:lnTo>
                    <a:pt x="2909" y="121"/>
                  </a:lnTo>
                  <a:lnTo>
                    <a:pt x="2912" y="151"/>
                  </a:lnTo>
                  <a:lnTo>
                    <a:pt x="2909" y="178"/>
                  </a:lnTo>
                  <a:lnTo>
                    <a:pt x="2902" y="203"/>
                  </a:lnTo>
                  <a:lnTo>
                    <a:pt x="2892" y="227"/>
                  </a:lnTo>
                  <a:lnTo>
                    <a:pt x="2876" y="248"/>
                  </a:lnTo>
                  <a:lnTo>
                    <a:pt x="2859" y="266"/>
                  </a:lnTo>
                  <a:lnTo>
                    <a:pt x="2837" y="280"/>
                  </a:lnTo>
                  <a:lnTo>
                    <a:pt x="2837" y="2030"/>
                  </a:lnTo>
                  <a:lnTo>
                    <a:pt x="2835" y="2050"/>
                  </a:lnTo>
                  <a:lnTo>
                    <a:pt x="2827" y="2069"/>
                  </a:lnTo>
                  <a:lnTo>
                    <a:pt x="2815" y="2083"/>
                  </a:lnTo>
                  <a:lnTo>
                    <a:pt x="2800" y="2096"/>
                  </a:lnTo>
                  <a:lnTo>
                    <a:pt x="2782" y="2103"/>
                  </a:lnTo>
                  <a:lnTo>
                    <a:pt x="2763" y="2105"/>
                  </a:lnTo>
                  <a:lnTo>
                    <a:pt x="2153" y="2105"/>
                  </a:lnTo>
                  <a:lnTo>
                    <a:pt x="2422" y="3119"/>
                  </a:lnTo>
                  <a:lnTo>
                    <a:pt x="2426" y="3146"/>
                  </a:lnTo>
                  <a:lnTo>
                    <a:pt x="2426" y="3172"/>
                  </a:lnTo>
                  <a:lnTo>
                    <a:pt x="2421" y="3198"/>
                  </a:lnTo>
                  <a:lnTo>
                    <a:pt x="2413" y="3222"/>
                  </a:lnTo>
                  <a:lnTo>
                    <a:pt x="2400" y="3245"/>
                  </a:lnTo>
                  <a:lnTo>
                    <a:pt x="2384" y="3265"/>
                  </a:lnTo>
                  <a:lnTo>
                    <a:pt x="2364" y="3282"/>
                  </a:lnTo>
                  <a:lnTo>
                    <a:pt x="2341" y="3295"/>
                  </a:lnTo>
                  <a:lnTo>
                    <a:pt x="2315" y="3304"/>
                  </a:lnTo>
                  <a:lnTo>
                    <a:pt x="2297" y="3308"/>
                  </a:lnTo>
                  <a:lnTo>
                    <a:pt x="2277" y="3309"/>
                  </a:lnTo>
                  <a:lnTo>
                    <a:pt x="2249" y="3307"/>
                  </a:lnTo>
                  <a:lnTo>
                    <a:pt x="2223" y="3298"/>
                  </a:lnTo>
                  <a:lnTo>
                    <a:pt x="2199" y="3286"/>
                  </a:lnTo>
                  <a:lnTo>
                    <a:pt x="2176" y="3269"/>
                  </a:lnTo>
                  <a:lnTo>
                    <a:pt x="2157" y="3249"/>
                  </a:lnTo>
                  <a:lnTo>
                    <a:pt x="2143" y="3224"/>
                  </a:lnTo>
                  <a:lnTo>
                    <a:pt x="2133" y="3197"/>
                  </a:lnTo>
                  <a:lnTo>
                    <a:pt x="1864" y="2181"/>
                  </a:lnTo>
                  <a:lnTo>
                    <a:pt x="1048" y="2181"/>
                  </a:lnTo>
                  <a:lnTo>
                    <a:pt x="779" y="3197"/>
                  </a:lnTo>
                  <a:lnTo>
                    <a:pt x="770" y="3223"/>
                  </a:lnTo>
                  <a:lnTo>
                    <a:pt x="756" y="3245"/>
                  </a:lnTo>
                  <a:lnTo>
                    <a:pt x="740" y="3265"/>
                  </a:lnTo>
                  <a:lnTo>
                    <a:pt x="720" y="3282"/>
                  </a:lnTo>
                  <a:lnTo>
                    <a:pt x="698" y="3295"/>
                  </a:lnTo>
                  <a:lnTo>
                    <a:pt x="673" y="3303"/>
                  </a:lnTo>
                  <a:lnTo>
                    <a:pt x="649" y="3309"/>
                  </a:lnTo>
                  <a:lnTo>
                    <a:pt x="623" y="3309"/>
                  </a:lnTo>
                  <a:lnTo>
                    <a:pt x="596" y="3304"/>
                  </a:lnTo>
                  <a:lnTo>
                    <a:pt x="570" y="3295"/>
                  </a:lnTo>
                  <a:lnTo>
                    <a:pt x="547" y="3282"/>
                  </a:lnTo>
                  <a:lnTo>
                    <a:pt x="528" y="3265"/>
                  </a:lnTo>
                  <a:lnTo>
                    <a:pt x="512" y="3245"/>
                  </a:lnTo>
                  <a:lnTo>
                    <a:pt x="499" y="3222"/>
                  </a:lnTo>
                  <a:lnTo>
                    <a:pt x="491" y="3198"/>
                  </a:lnTo>
                  <a:lnTo>
                    <a:pt x="486" y="3173"/>
                  </a:lnTo>
                  <a:lnTo>
                    <a:pt x="486" y="3146"/>
                  </a:lnTo>
                  <a:lnTo>
                    <a:pt x="491" y="3119"/>
                  </a:lnTo>
                  <a:lnTo>
                    <a:pt x="758" y="2105"/>
                  </a:lnTo>
                  <a:lnTo>
                    <a:pt x="627" y="2105"/>
                  </a:lnTo>
                  <a:lnTo>
                    <a:pt x="669" y="2059"/>
                  </a:lnTo>
                  <a:lnTo>
                    <a:pt x="715" y="2009"/>
                  </a:lnTo>
                  <a:lnTo>
                    <a:pt x="763" y="1956"/>
                  </a:lnTo>
                  <a:lnTo>
                    <a:pt x="2688" y="1956"/>
                  </a:lnTo>
                  <a:lnTo>
                    <a:pt x="2688" y="301"/>
                  </a:lnTo>
                  <a:lnTo>
                    <a:pt x="223" y="301"/>
                  </a:lnTo>
                  <a:lnTo>
                    <a:pt x="223" y="1875"/>
                  </a:lnTo>
                  <a:lnTo>
                    <a:pt x="181" y="1915"/>
                  </a:lnTo>
                  <a:lnTo>
                    <a:pt x="142" y="1950"/>
                  </a:lnTo>
                  <a:lnTo>
                    <a:pt x="107" y="1984"/>
                  </a:lnTo>
                  <a:lnTo>
                    <a:pt x="75" y="2013"/>
                  </a:lnTo>
                  <a:lnTo>
                    <a:pt x="75" y="280"/>
                  </a:lnTo>
                  <a:lnTo>
                    <a:pt x="54" y="266"/>
                  </a:lnTo>
                  <a:lnTo>
                    <a:pt x="35" y="248"/>
                  </a:lnTo>
                  <a:lnTo>
                    <a:pt x="21" y="227"/>
                  </a:lnTo>
                  <a:lnTo>
                    <a:pt x="9" y="203"/>
                  </a:lnTo>
                  <a:lnTo>
                    <a:pt x="2" y="178"/>
                  </a:lnTo>
                  <a:lnTo>
                    <a:pt x="0" y="151"/>
                  </a:lnTo>
                  <a:lnTo>
                    <a:pt x="3" y="121"/>
                  </a:lnTo>
                  <a:lnTo>
                    <a:pt x="12" y="92"/>
                  </a:lnTo>
                  <a:lnTo>
                    <a:pt x="25" y="67"/>
                  </a:lnTo>
                  <a:lnTo>
                    <a:pt x="44" y="44"/>
                  </a:lnTo>
                  <a:lnTo>
                    <a:pt x="65" y="26"/>
                  </a:lnTo>
                  <a:lnTo>
                    <a:pt x="91" y="12"/>
                  </a:lnTo>
                  <a:lnTo>
                    <a:pt x="119" y="3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8" name="Freeform 83"/>
            <p:cNvSpPr>
              <a:spLocks/>
            </p:cNvSpPr>
            <p:nvPr/>
          </p:nvSpPr>
          <p:spPr bwMode="auto">
            <a:xfrm>
              <a:off x="-796926" y="2397125"/>
              <a:ext cx="42863" cy="125413"/>
            </a:xfrm>
            <a:custGeom>
              <a:avLst/>
              <a:gdLst>
                <a:gd name="T0" fmla="*/ 150 w 299"/>
                <a:gd name="T1" fmla="*/ 0 h 864"/>
                <a:gd name="T2" fmla="*/ 180 w 299"/>
                <a:gd name="T3" fmla="*/ 3 h 864"/>
                <a:gd name="T4" fmla="*/ 208 w 299"/>
                <a:gd name="T5" fmla="*/ 12 h 864"/>
                <a:gd name="T6" fmla="*/ 233 w 299"/>
                <a:gd name="T7" fmla="*/ 25 h 864"/>
                <a:gd name="T8" fmla="*/ 255 w 299"/>
                <a:gd name="T9" fmla="*/ 44 h 864"/>
                <a:gd name="T10" fmla="*/ 273 w 299"/>
                <a:gd name="T11" fmla="*/ 67 h 864"/>
                <a:gd name="T12" fmla="*/ 287 w 299"/>
                <a:gd name="T13" fmla="*/ 92 h 864"/>
                <a:gd name="T14" fmla="*/ 296 w 299"/>
                <a:gd name="T15" fmla="*/ 120 h 864"/>
                <a:gd name="T16" fmla="*/ 299 w 299"/>
                <a:gd name="T17" fmla="*/ 151 h 864"/>
                <a:gd name="T18" fmla="*/ 299 w 299"/>
                <a:gd name="T19" fmla="*/ 715 h 864"/>
                <a:gd name="T20" fmla="*/ 296 w 299"/>
                <a:gd name="T21" fmla="*/ 745 h 864"/>
                <a:gd name="T22" fmla="*/ 287 w 299"/>
                <a:gd name="T23" fmla="*/ 773 h 864"/>
                <a:gd name="T24" fmla="*/ 273 w 299"/>
                <a:gd name="T25" fmla="*/ 799 h 864"/>
                <a:gd name="T26" fmla="*/ 255 w 299"/>
                <a:gd name="T27" fmla="*/ 821 h 864"/>
                <a:gd name="T28" fmla="*/ 233 w 299"/>
                <a:gd name="T29" fmla="*/ 840 h 864"/>
                <a:gd name="T30" fmla="*/ 208 w 299"/>
                <a:gd name="T31" fmla="*/ 853 h 864"/>
                <a:gd name="T32" fmla="*/ 180 w 299"/>
                <a:gd name="T33" fmla="*/ 861 h 864"/>
                <a:gd name="T34" fmla="*/ 150 w 299"/>
                <a:gd name="T35" fmla="*/ 864 h 864"/>
                <a:gd name="T36" fmla="*/ 119 w 299"/>
                <a:gd name="T37" fmla="*/ 861 h 864"/>
                <a:gd name="T38" fmla="*/ 91 w 299"/>
                <a:gd name="T39" fmla="*/ 853 h 864"/>
                <a:gd name="T40" fmla="*/ 66 w 299"/>
                <a:gd name="T41" fmla="*/ 840 h 864"/>
                <a:gd name="T42" fmla="*/ 44 w 299"/>
                <a:gd name="T43" fmla="*/ 821 h 864"/>
                <a:gd name="T44" fmla="*/ 26 w 299"/>
                <a:gd name="T45" fmla="*/ 799 h 864"/>
                <a:gd name="T46" fmla="*/ 12 w 299"/>
                <a:gd name="T47" fmla="*/ 773 h 864"/>
                <a:gd name="T48" fmla="*/ 3 w 299"/>
                <a:gd name="T49" fmla="*/ 745 h 864"/>
                <a:gd name="T50" fmla="*/ 0 w 299"/>
                <a:gd name="T51" fmla="*/ 715 h 864"/>
                <a:gd name="T52" fmla="*/ 0 w 299"/>
                <a:gd name="T53" fmla="*/ 151 h 864"/>
                <a:gd name="T54" fmla="*/ 3 w 299"/>
                <a:gd name="T55" fmla="*/ 120 h 864"/>
                <a:gd name="T56" fmla="*/ 12 w 299"/>
                <a:gd name="T57" fmla="*/ 92 h 864"/>
                <a:gd name="T58" fmla="*/ 26 w 299"/>
                <a:gd name="T59" fmla="*/ 67 h 864"/>
                <a:gd name="T60" fmla="*/ 44 w 299"/>
                <a:gd name="T61" fmla="*/ 44 h 864"/>
                <a:gd name="T62" fmla="*/ 66 w 299"/>
                <a:gd name="T63" fmla="*/ 25 h 864"/>
                <a:gd name="T64" fmla="*/ 91 w 299"/>
                <a:gd name="T65" fmla="*/ 12 h 864"/>
                <a:gd name="T66" fmla="*/ 119 w 299"/>
                <a:gd name="T67" fmla="*/ 3 h 864"/>
                <a:gd name="T68" fmla="*/ 150 w 299"/>
                <a:gd name="T69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9" h="864">
                  <a:moveTo>
                    <a:pt x="150" y="0"/>
                  </a:moveTo>
                  <a:lnTo>
                    <a:pt x="180" y="3"/>
                  </a:lnTo>
                  <a:lnTo>
                    <a:pt x="208" y="12"/>
                  </a:lnTo>
                  <a:lnTo>
                    <a:pt x="233" y="25"/>
                  </a:lnTo>
                  <a:lnTo>
                    <a:pt x="255" y="44"/>
                  </a:lnTo>
                  <a:lnTo>
                    <a:pt x="273" y="67"/>
                  </a:lnTo>
                  <a:lnTo>
                    <a:pt x="287" y="92"/>
                  </a:lnTo>
                  <a:lnTo>
                    <a:pt x="296" y="120"/>
                  </a:lnTo>
                  <a:lnTo>
                    <a:pt x="299" y="151"/>
                  </a:lnTo>
                  <a:lnTo>
                    <a:pt x="299" y="715"/>
                  </a:lnTo>
                  <a:lnTo>
                    <a:pt x="296" y="745"/>
                  </a:lnTo>
                  <a:lnTo>
                    <a:pt x="287" y="773"/>
                  </a:lnTo>
                  <a:lnTo>
                    <a:pt x="273" y="799"/>
                  </a:lnTo>
                  <a:lnTo>
                    <a:pt x="255" y="821"/>
                  </a:lnTo>
                  <a:lnTo>
                    <a:pt x="233" y="840"/>
                  </a:lnTo>
                  <a:lnTo>
                    <a:pt x="208" y="853"/>
                  </a:lnTo>
                  <a:lnTo>
                    <a:pt x="180" y="861"/>
                  </a:lnTo>
                  <a:lnTo>
                    <a:pt x="150" y="864"/>
                  </a:lnTo>
                  <a:lnTo>
                    <a:pt x="119" y="861"/>
                  </a:lnTo>
                  <a:lnTo>
                    <a:pt x="91" y="853"/>
                  </a:lnTo>
                  <a:lnTo>
                    <a:pt x="66" y="840"/>
                  </a:lnTo>
                  <a:lnTo>
                    <a:pt x="44" y="821"/>
                  </a:lnTo>
                  <a:lnTo>
                    <a:pt x="26" y="799"/>
                  </a:lnTo>
                  <a:lnTo>
                    <a:pt x="12" y="773"/>
                  </a:lnTo>
                  <a:lnTo>
                    <a:pt x="3" y="745"/>
                  </a:lnTo>
                  <a:lnTo>
                    <a:pt x="0" y="715"/>
                  </a:lnTo>
                  <a:lnTo>
                    <a:pt x="0" y="151"/>
                  </a:lnTo>
                  <a:lnTo>
                    <a:pt x="3" y="120"/>
                  </a:lnTo>
                  <a:lnTo>
                    <a:pt x="12" y="92"/>
                  </a:lnTo>
                  <a:lnTo>
                    <a:pt x="26" y="67"/>
                  </a:lnTo>
                  <a:lnTo>
                    <a:pt x="44" y="44"/>
                  </a:lnTo>
                  <a:lnTo>
                    <a:pt x="66" y="25"/>
                  </a:lnTo>
                  <a:lnTo>
                    <a:pt x="91" y="12"/>
                  </a:lnTo>
                  <a:lnTo>
                    <a:pt x="119" y="3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9" name="Freeform 84">
              <a:hlinkClick r:id="rId3" action="ppaction://hlinksldjump"/>
            </p:cNvPr>
            <p:cNvSpPr>
              <a:spLocks/>
            </p:cNvSpPr>
            <p:nvPr/>
          </p:nvSpPr>
          <p:spPr bwMode="auto">
            <a:xfrm>
              <a:off x="-727076" y="2322513"/>
              <a:ext cx="42863" cy="200025"/>
            </a:xfrm>
            <a:custGeom>
              <a:avLst/>
              <a:gdLst>
                <a:gd name="T0" fmla="*/ 149 w 298"/>
                <a:gd name="T1" fmla="*/ 0 h 1390"/>
                <a:gd name="T2" fmla="*/ 179 w 298"/>
                <a:gd name="T3" fmla="*/ 3 h 1390"/>
                <a:gd name="T4" fmla="*/ 207 w 298"/>
                <a:gd name="T5" fmla="*/ 11 h 1390"/>
                <a:gd name="T6" fmla="*/ 232 w 298"/>
                <a:gd name="T7" fmla="*/ 25 h 1390"/>
                <a:gd name="T8" fmla="*/ 255 w 298"/>
                <a:gd name="T9" fmla="*/ 44 h 1390"/>
                <a:gd name="T10" fmla="*/ 272 w 298"/>
                <a:gd name="T11" fmla="*/ 66 h 1390"/>
                <a:gd name="T12" fmla="*/ 287 w 298"/>
                <a:gd name="T13" fmla="*/ 92 h 1390"/>
                <a:gd name="T14" fmla="*/ 295 w 298"/>
                <a:gd name="T15" fmla="*/ 120 h 1390"/>
                <a:gd name="T16" fmla="*/ 298 w 298"/>
                <a:gd name="T17" fmla="*/ 150 h 1390"/>
                <a:gd name="T18" fmla="*/ 298 w 298"/>
                <a:gd name="T19" fmla="*/ 1241 h 1390"/>
                <a:gd name="T20" fmla="*/ 295 w 298"/>
                <a:gd name="T21" fmla="*/ 1271 h 1390"/>
                <a:gd name="T22" fmla="*/ 287 w 298"/>
                <a:gd name="T23" fmla="*/ 1299 h 1390"/>
                <a:gd name="T24" fmla="*/ 272 w 298"/>
                <a:gd name="T25" fmla="*/ 1325 h 1390"/>
                <a:gd name="T26" fmla="*/ 255 w 298"/>
                <a:gd name="T27" fmla="*/ 1347 h 1390"/>
                <a:gd name="T28" fmla="*/ 232 w 298"/>
                <a:gd name="T29" fmla="*/ 1366 h 1390"/>
                <a:gd name="T30" fmla="*/ 207 w 298"/>
                <a:gd name="T31" fmla="*/ 1379 h 1390"/>
                <a:gd name="T32" fmla="*/ 179 w 298"/>
                <a:gd name="T33" fmla="*/ 1387 h 1390"/>
                <a:gd name="T34" fmla="*/ 149 w 298"/>
                <a:gd name="T35" fmla="*/ 1390 h 1390"/>
                <a:gd name="T36" fmla="*/ 118 w 298"/>
                <a:gd name="T37" fmla="*/ 1387 h 1390"/>
                <a:gd name="T38" fmla="*/ 91 w 298"/>
                <a:gd name="T39" fmla="*/ 1379 h 1390"/>
                <a:gd name="T40" fmla="*/ 66 w 298"/>
                <a:gd name="T41" fmla="*/ 1366 h 1390"/>
                <a:gd name="T42" fmla="*/ 43 w 298"/>
                <a:gd name="T43" fmla="*/ 1347 h 1390"/>
                <a:gd name="T44" fmla="*/ 26 w 298"/>
                <a:gd name="T45" fmla="*/ 1325 h 1390"/>
                <a:gd name="T46" fmla="*/ 11 w 298"/>
                <a:gd name="T47" fmla="*/ 1299 h 1390"/>
                <a:gd name="T48" fmla="*/ 3 w 298"/>
                <a:gd name="T49" fmla="*/ 1271 h 1390"/>
                <a:gd name="T50" fmla="*/ 0 w 298"/>
                <a:gd name="T51" fmla="*/ 1241 h 1390"/>
                <a:gd name="T52" fmla="*/ 0 w 298"/>
                <a:gd name="T53" fmla="*/ 150 h 1390"/>
                <a:gd name="T54" fmla="*/ 3 w 298"/>
                <a:gd name="T55" fmla="*/ 120 h 1390"/>
                <a:gd name="T56" fmla="*/ 11 w 298"/>
                <a:gd name="T57" fmla="*/ 92 h 1390"/>
                <a:gd name="T58" fmla="*/ 26 w 298"/>
                <a:gd name="T59" fmla="*/ 66 h 1390"/>
                <a:gd name="T60" fmla="*/ 43 w 298"/>
                <a:gd name="T61" fmla="*/ 44 h 1390"/>
                <a:gd name="T62" fmla="*/ 66 w 298"/>
                <a:gd name="T63" fmla="*/ 25 h 1390"/>
                <a:gd name="T64" fmla="*/ 91 w 298"/>
                <a:gd name="T65" fmla="*/ 11 h 1390"/>
                <a:gd name="T66" fmla="*/ 118 w 298"/>
                <a:gd name="T67" fmla="*/ 3 h 1390"/>
                <a:gd name="T68" fmla="*/ 149 w 298"/>
                <a:gd name="T69" fmla="*/ 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8" h="1390">
                  <a:moveTo>
                    <a:pt x="149" y="0"/>
                  </a:moveTo>
                  <a:lnTo>
                    <a:pt x="179" y="3"/>
                  </a:lnTo>
                  <a:lnTo>
                    <a:pt x="207" y="11"/>
                  </a:lnTo>
                  <a:lnTo>
                    <a:pt x="232" y="25"/>
                  </a:lnTo>
                  <a:lnTo>
                    <a:pt x="255" y="44"/>
                  </a:lnTo>
                  <a:lnTo>
                    <a:pt x="272" y="66"/>
                  </a:lnTo>
                  <a:lnTo>
                    <a:pt x="287" y="92"/>
                  </a:lnTo>
                  <a:lnTo>
                    <a:pt x="295" y="120"/>
                  </a:lnTo>
                  <a:lnTo>
                    <a:pt x="298" y="150"/>
                  </a:lnTo>
                  <a:lnTo>
                    <a:pt x="298" y="1241"/>
                  </a:lnTo>
                  <a:lnTo>
                    <a:pt x="295" y="1271"/>
                  </a:lnTo>
                  <a:lnTo>
                    <a:pt x="287" y="1299"/>
                  </a:lnTo>
                  <a:lnTo>
                    <a:pt x="272" y="1325"/>
                  </a:lnTo>
                  <a:lnTo>
                    <a:pt x="255" y="1347"/>
                  </a:lnTo>
                  <a:lnTo>
                    <a:pt x="232" y="1366"/>
                  </a:lnTo>
                  <a:lnTo>
                    <a:pt x="207" y="1379"/>
                  </a:lnTo>
                  <a:lnTo>
                    <a:pt x="179" y="1387"/>
                  </a:lnTo>
                  <a:lnTo>
                    <a:pt x="149" y="1390"/>
                  </a:lnTo>
                  <a:lnTo>
                    <a:pt x="118" y="1387"/>
                  </a:lnTo>
                  <a:lnTo>
                    <a:pt x="91" y="1379"/>
                  </a:lnTo>
                  <a:lnTo>
                    <a:pt x="66" y="1366"/>
                  </a:lnTo>
                  <a:lnTo>
                    <a:pt x="43" y="1347"/>
                  </a:lnTo>
                  <a:lnTo>
                    <a:pt x="26" y="1325"/>
                  </a:lnTo>
                  <a:lnTo>
                    <a:pt x="11" y="1299"/>
                  </a:lnTo>
                  <a:lnTo>
                    <a:pt x="3" y="1271"/>
                  </a:lnTo>
                  <a:lnTo>
                    <a:pt x="0" y="1241"/>
                  </a:lnTo>
                  <a:lnTo>
                    <a:pt x="0" y="150"/>
                  </a:lnTo>
                  <a:lnTo>
                    <a:pt x="3" y="120"/>
                  </a:lnTo>
                  <a:lnTo>
                    <a:pt x="11" y="92"/>
                  </a:lnTo>
                  <a:lnTo>
                    <a:pt x="26" y="66"/>
                  </a:lnTo>
                  <a:lnTo>
                    <a:pt x="43" y="44"/>
                  </a:lnTo>
                  <a:lnTo>
                    <a:pt x="66" y="25"/>
                  </a:lnTo>
                  <a:lnTo>
                    <a:pt x="91" y="11"/>
                  </a:lnTo>
                  <a:lnTo>
                    <a:pt x="118" y="3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0" name="Freeform 85"/>
            <p:cNvSpPr>
              <a:spLocks/>
            </p:cNvSpPr>
            <p:nvPr/>
          </p:nvSpPr>
          <p:spPr bwMode="auto">
            <a:xfrm>
              <a:off x="-657226" y="2365375"/>
              <a:ext cx="42863" cy="157163"/>
            </a:xfrm>
            <a:custGeom>
              <a:avLst/>
              <a:gdLst>
                <a:gd name="T0" fmla="*/ 150 w 299"/>
                <a:gd name="T1" fmla="*/ 0 h 1089"/>
                <a:gd name="T2" fmla="*/ 180 w 299"/>
                <a:gd name="T3" fmla="*/ 3 h 1089"/>
                <a:gd name="T4" fmla="*/ 208 w 299"/>
                <a:gd name="T5" fmla="*/ 11 h 1089"/>
                <a:gd name="T6" fmla="*/ 232 w 299"/>
                <a:gd name="T7" fmla="*/ 26 h 1089"/>
                <a:gd name="T8" fmla="*/ 255 w 299"/>
                <a:gd name="T9" fmla="*/ 43 h 1089"/>
                <a:gd name="T10" fmla="*/ 273 w 299"/>
                <a:gd name="T11" fmla="*/ 66 h 1089"/>
                <a:gd name="T12" fmla="*/ 287 w 299"/>
                <a:gd name="T13" fmla="*/ 91 h 1089"/>
                <a:gd name="T14" fmla="*/ 295 w 299"/>
                <a:gd name="T15" fmla="*/ 119 h 1089"/>
                <a:gd name="T16" fmla="*/ 299 w 299"/>
                <a:gd name="T17" fmla="*/ 149 h 1089"/>
                <a:gd name="T18" fmla="*/ 299 w 299"/>
                <a:gd name="T19" fmla="*/ 940 h 1089"/>
                <a:gd name="T20" fmla="*/ 295 w 299"/>
                <a:gd name="T21" fmla="*/ 970 h 1089"/>
                <a:gd name="T22" fmla="*/ 287 w 299"/>
                <a:gd name="T23" fmla="*/ 998 h 1089"/>
                <a:gd name="T24" fmla="*/ 273 w 299"/>
                <a:gd name="T25" fmla="*/ 1024 h 1089"/>
                <a:gd name="T26" fmla="*/ 255 w 299"/>
                <a:gd name="T27" fmla="*/ 1046 h 1089"/>
                <a:gd name="T28" fmla="*/ 232 w 299"/>
                <a:gd name="T29" fmla="*/ 1065 h 1089"/>
                <a:gd name="T30" fmla="*/ 208 w 299"/>
                <a:gd name="T31" fmla="*/ 1078 h 1089"/>
                <a:gd name="T32" fmla="*/ 180 w 299"/>
                <a:gd name="T33" fmla="*/ 1086 h 1089"/>
                <a:gd name="T34" fmla="*/ 150 w 299"/>
                <a:gd name="T35" fmla="*/ 1089 h 1089"/>
                <a:gd name="T36" fmla="*/ 119 w 299"/>
                <a:gd name="T37" fmla="*/ 1086 h 1089"/>
                <a:gd name="T38" fmla="*/ 91 w 299"/>
                <a:gd name="T39" fmla="*/ 1078 h 1089"/>
                <a:gd name="T40" fmla="*/ 66 w 299"/>
                <a:gd name="T41" fmla="*/ 1065 h 1089"/>
                <a:gd name="T42" fmla="*/ 43 w 299"/>
                <a:gd name="T43" fmla="*/ 1046 h 1089"/>
                <a:gd name="T44" fmla="*/ 26 w 299"/>
                <a:gd name="T45" fmla="*/ 1024 h 1089"/>
                <a:gd name="T46" fmla="*/ 11 w 299"/>
                <a:gd name="T47" fmla="*/ 998 h 1089"/>
                <a:gd name="T48" fmla="*/ 3 w 299"/>
                <a:gd name="T49" fmla="*/ 970 h 1089"/>
                <a:gd name="T50" fmla="*/ 0 w 299"/>
                <a:gd name="T51" fmla="*/ 940 h 1089"/>
                <a:gd name="T52" fmla="*/ 0 w 299"/>
                <a:gd name="T53" fmla="*/ 149 h 1089"/>
                <a:gd name="T54" fmla="*/ 3 w 299"/>
                <a:gd name="T55" fmla="*/ 119 h 1089"/>
                <a:gd name="T56" fmla="*/ 11 w 299"/>
                <a:gd name="T57" fmla="*/ 91 h 1089"/>
                <a:gd name="T58" fmla="*/ 26 w 299"/>
                <a:gd name="T59" fmla="*/ 66 h 1089"/>
                <a:gd name="T60" fmla="*/ 43 w 299"/>
                <a:gd name="T61" fmla="*/ 43 h 1089"/>
                <a:gd name="T62" fmla="*/ 66 w 299"/>
                <a:gd name="T63" fmla="*/ 26 h 1089"/>
                <a:gd name="T64" fmla="*/ 91 w 299"/>
                <a:gd name="T65" fmla="*/ 11 h 1089"/>
                <a:gd name="T66" fmla="*/ 119 w 299"/>
                <a:gd name="T67" fmla="*/ 3 h 1089"/>
                <a:gd name="T68" fmla="*/ 150 w 299"/>
                <a:gd name="T69" fmla="*/ 0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9" h="1089">
                  <a:moveTo>
                    <a:pt x="150" y="0"/>
                  </a:moveTo>
                  <a:lnTo>
                    <a:pt x="180" y="3"/>
                  </a:lnTo>
                  <a:lnTo>
                    <a:pt x="208" y="11"/>
                  </a:lnTo>
                  <a:lnTo>
                    <a:pt x="232" y="26"/>
                  </a:lnTo>
                  <a:lnTo>
                    <a:pt x="255" y="43"/>
                  </a:lnTo>
                  <a:lnTo>
                    <a:pt x="273" y="66"/>
                  </a:lnTo>
                  <a:lnTo>
                    <a:pt x="287" y="91"/>
                  </a:lnTo>
                  <a:lnTo>
                    <a:pt x="295" y="119"/>
                  </a:lnTo>
                  <a:lnTo>
                    <a:pt x="299" y="149"/>
                  </a:lnTo>
                  <a:lnTo>
                    <a:pt x="299" y="940"/>
                  </a:lnTo>
                  <a:lnTo>
                    <a:pt x="295" y="970"/>
                  </a:lnTo>
                  <a:lnTo>
                    <a:pt x="287" y="998"/>
                  </a:lnTo>
                  <a:lnTo>
                    <a:pt x="273" y="1024"/>
                  </a:lnTo>
                  <a:lnTo>
                    <a:pt x="255" y="1046"/>
                  </a:lnTo>
                  <a:lnTo>
                    <a:pt x="232" y="1065"/>
                  </a:lnTo>
                  <a:lnTo>
                    <a:pt x="208" y="1078"/>
                  </a:lnTo>
                  <a:lnTo>
                    <a:pt x="180" y="1086"/>
                  </a:lnTo>
                  <a:lnTo>
                    <a:pt x="150" y="1089"/>
                  </a:lnTo>
                  <a:lnTo>
                    <a:pt x="119" y="1086"/>
                  </a:lnTo>
                  <a:lnTo>
                    <a:pt x="91" y="1078"/>
                  </a:lnTo>
                  <a:lnTo>
                    <a:pt x="66" y="1065"/>
                  </a:lnTo>
                  <a:lnTo>
                    <a:pt x="43" y="1046"/>
                  </a:lnTo>
                  <a:lnTo>
                    <a:pt x="26" y="1024"/>
                  </a:lnTo>
                  <a:lnTo>
                    <a:pt x="11" y="998"/>
                  </a:lnTo>
                  <a:lnTo>
                    <a:pt x="3" y="970"/>
                  </a:lnTo>
                  <a:lnTo>
                    <a:pt x="0" y="940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1" y="91"/>
                  </a:lnTo>
                  <a:lnTo>
                    <a:pt x="26" y="66"/>
                  </a:lnTo>
                  <a:lnTo>
                    <a:pt x="43" y="43"/>
                  </a:lnTo>
                  <a:lnTo>
                    <a:pt x="66" y="26"/>
                  </a:lnTo>
                  <a:lnTo>
                    <a:pt x="91" y="11"/>
                  </a:lnTo>
                  <a:lnTo>
                    <a:pt x="119" y="3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1" name="Freeform 86"/>
            <p:cNvSpPr>
              <a:spLocks/>
            </p:cNvSpPr>
            <p:nvPr/>
          </p:nvSpPr>
          <p:spPr bwMode="auto">
            <a:xfrm>
              <a:off x="-985838" y="2455863"/>
              <a:ext cx="158750" cy="158750"/>
            </a:xfrm>
            <a:custGeom>
              <a:avLst/>
              <a:gdLst>
                <a:gd name="T0" fmla="*/ 1064 w 1095"/>
                <a:gd name="T1" fmla="*/ 0 h 1101"/>
                <a:gd name="T2" fmla="*/ 1084 w 1095"/>
                <a:gd name="T3" fmla="*/ 9 h 1101"/>
                <a:gd name="T4" fmla="*/ 1095 w 1095"/>
                <a:gd name="T5" fmla="*/ 30 h 1101"/>
                <a:gd name="T6" fmla="*/ 1091 w 1095"/>
                <a:gd name="T7" fmla="*/ 52 h 1101"/>
                <a:gd name="T8" fmla="*/ 1082 w 1095"/>
                <a:gd name="T9" fmla="*/ 64 h 1101"/>
                <a:gd name="T10" fmla="*/ 1068 w 1095"/>
                <a:gd name="T11" fmla="*/ 80 h 1101"/>
                <a:gd name="T12" fmla="*/ 1041 w 1095"/>
                <a:gd name="T13" fmla="*/ 109 h 1101"/>
                <a:gd name="T14" fmla="*/ 1003 w 1095"/>
                <a:gd name="T15" fmla="*/ 151 h 1101"/>
                <a:gd name="T16" fmla="*/ 954 w 1095"/>
                <a:gd name="T17" fmla="*/ 204 h 1101"/>
                <a:gd name="T18" fmla="*/ 898 w 1095"/>
                <a:gd name="T19" fmla="*/ 266 h 1101"/>
                <a:gd name="T20" fmla="*/ 836 w 1095"/>
                <a:gd name="T21" fmla="*/ 334 h 1101"/>
                <a:gd name="T22" fmla="*/ 769 w 1095"/>
                <a:gd name="T23" fmla="*/ 408 h 1101"/>
                <a:gd name="T24" fmla="*/ 698 w 1095"/>
                <a:gd name="T25" fmla="*/ 486 h 1101"/>
                <a:gd name="T26" fmla="*/ 627 w 1095"/>
                <a:gd name="T27" fmla="*/ 565 h 1101"/>
                <a:gd name="T28" fmla="*/ 555 w 1095"/>
                <a:gd name="T29" fmla="*/ 644 h 1101"/>
                <a:gd name="T30" fmla="*/ 484 w 1095"/>
                <a:gd name="T31" fmla="*/ 722 h 1101"/>
                <a:gd name="T32" fmla="*/ 416 w 1095"/>
                <a:gd name="T33" fmla="*/ 796 h 1101"/>
                <a:gd name="T34" fmla="*/ 354 w 1095"/>
                <a:gd name="T35" fmla="*/ 866 h 1101"/>
                <a:gd name="T36" fmla="*/ 297 w 1095"/>
                <a:gd name="T37" fmla="*/ 927 h 1101"/>
                <a:gd name="T38" fmla="*/ 249 w 1095"/>
                <a:gd name="T39" fmla="*/ 981 h 1101"/>
                <a:gd name="T40" fmla="*/ 211 w 1095"/>
                <a:gd name="T41" fmla="*/ 1024 h 1101"/>
                <a:gd name="T42" fmla="*/ 183 w 1095"/>
                <a:gd name="T43" fmla="*/ 1054 h 1101"/>
                <a:gd name="T44" fmla="*/ 167 w 1095"/>
                <a:gd name="T45" fmla="*/ 1071 h 1101"/>
                <a:gd name="T46" fmla="*/ 148 w 1095"/>
                <a:gd name="T47" fmla="*/ 1087 h 1101"/>
                <a:gd name="T48" fmla="*/ 107 w 1095"/>
                <a:gd name="T49" fmla="*/ 1101 h 1101"/>
                <a:gd name="T50" fmla="*/ 65 w 1095"/>
                <a:gd name="T51" fmla="*/ 1097 h 1101"/>
                <a:gd name="T52" fmla="*/ 28 w 1095"/>
                <a:gd name="T53" fmla="*/ 1073 h 1101"/>
                <a:gd name="T54" fmla="*/ 5 w 1095"/>
                <a:gd name="T55" fmla="*/ 1035 h 1101"/>
                <a:gd name="T56" fmla="*/ 0 w 1095"/>
                <a:gd name="T57" fmla="*/ 993 h 1101"/>
                <a:gd name="T58" fmla="*/ 13 w 1095"/>
                <a:gd name="T59" fmla="*/ 952 h 1101"/>
                <a:gd name="T60" fmla="*/ 30 w 1095"/>
                <a:gd name="T61" fmla="*/ 932 h 1101"/>
                <a:gd name="T62" fmla="*/ 46 w 1095"/>
                <a:gd name="T63" fmla="*/ 917 h 1101"/>
                <a:gd name="T64" fmla="*/ 76 w 1095"/>
                <a:gd name="T65" fmla="*/ 890 h 1101"/>
                <a:gd name="T66" fmla="*/ 120 w 1095"/>
                <a:gd name="T67" fmla="*/ 850 h 1101"/>
                <a:gd name="T68" fmla="*/ 172 w 1095"/>
                <a:gd name="T69" fmla="*/ 801 h 1101"/>
                <a:gd name="T70" fmla="*/ 233 w 1095"/>
                <a:gd name="T71" fmla="*/ 745 h 1101"/>
                <a:gd name="T72" fmla="*/ 303 w 1095"/>
                <a:gd name="T73" fmla="*/ 682 h 1101"/>
                <a:gd name="T74" fmla="*/ 376 w 1095"/>
                <a:gd name="T75" fmla="*/ 614 h 1101"/>
                <a:gd name="T76" fmla="*/ 453 w 1095"/>
                <a:gd name="T77" fmla="*/ 542 h 1101"/>
                <a:gd name="T78" fmla="*/ 532 w 1095"/>
                <a:gd name="T79" fmla="*/ 471 h 1101"/>
                <a:gd name="T80" fmla="*/ 610 w 1095"/>
                <a:gd name="T81" fmla="*/ 398 h 1101"/>
                <a:gd name="T82" fmla="*/ 688 w 1095"/>
                <a:gd name="T83" fmla="*/ 327 h 1101"/>
                <a:gd name="T84" fmla="*/ 761 w 1095"/>
                <a:gd name="T85" fmla="*/ 260 h 1101"/>
                <a:gd name="T86" fmla="*/ 829 w 1095"/>
                <a:gd name="T87" fmla="*/ 196 h 1101"/>
                <a:gd name="T88" fmla="*/ 890 w 1095"/>
                <a:gd name="T89" fmla="*/ 140 h 1101"/>
                <a:gd name="T90" fmla="*/ 943 w 1095"/>
                <a:gd name="T91" fmla="*/ 92 h 1101"/>
                <a:gd name="T92" fmla="*/ 985 w 1095"/>
                <a:gd name="T93" fmla="*/ 53 h 1101"/>
                <a:gd name="T94" fmla="*/ 1015 w 1095"/>
                <a:gd name="T95" fmla="*/ 26 h 1101"/>
                <a:gd name="T96" fmla="*/ 1031 w 1095"/>
                <a:gd name="T97" fmla="*/ 11 h 1101"/>
                <a:gd name="T98" fmla="*/ 1042 w 1095"/>
                <a:gd name="T99" fmla="*/ 3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101">
                  <a:moveTo>
                    <a:pt x="1052" y="0"/>
                  </a:moveTo>
                  <a:lnTo>
                    <a:pt x="1064" y="0"/>
                  </a:lnTo>
                  <a:lnTo>
                    <a:pt x="1074" y="3"/>
                  </a:lnTo>
                  <a:lnTo>
                    <a:pt x="1084" y="9"/>
                  </a:lnTo>
                  <a:lnTo>
                    <a:pt x="1091" y="19"/>
                  </a:lnTo>
                  <a:lnTo>
                    <a:pt x="1095" y="30"/>
                  </a:lnTo>
                  <a:lnTo>
                    <a:pt x="1095" y="41"/>
                  </a:lnTo>
                  <a:lnTo>
                    <a:pt x="1091" y="52"/>
                  </a:lnTo>
                  <a:lnTo>
                    <a:pt x="1084" y="62"/>
                  </a:lnTo>
                  <a:lnTo>
                    <a:pt x="1082" y="64"/>
                  </a:lnTo>
                  <a:lnTo>
                    <a:pt x="1077" y="69"/>
                  </a:lnTo>
                  <a:lnTo>
                    <a:pt x="1068" y="80"/>
                  </a:lnTo>
                  <a:lnTo>
                    <a:pt x="1055" y="93"/>
                  </a:lnTo>
                  <a:lnTo>
                    <a:pt x="1041" y="109"/>
                  </a:lnTo>
                  <a:lnTo>
                    <a:pt x="1022" y="129"/>
                  </a:lnTo>
                  <a:lnTo>
                    <a:pt x="1003" y="151"/>
                  </a:lnTo>
                  <a:lnTo>
                    <a:pt x="979" y="176"/>
                  </a:lnTo>
                  <a:lnTo>
                    <a:pt x="954" y="204"/>
                  </a:lnTo>
                  <a:lnTo>
                    <a:pt x="927" y="235"/>
                  </a:lnTo>
                  <a:lnTo>
                    <a:pt x="898" y="266"/>
                  </a:lnTo>
                  <a:lnTo>
                    <a:pt x="867" y="299"/>
                  </a:lnTo>
                  <a:lnTo>
                    <a:pt x="836" y="334"/>
                  </a:lnTo>
                  <a:lnTo>
                    <a:pt x="803" y="371"/>
                  </a:lnTo>
                  <a:lnTo>
                    <a:pt x="769" y="408"/>
                  </a:lnTo>
                  <a:lnTo>
                    <a:pt x="734" y="447"/>
                  </a:lnTo>
                  <a:lnTo>
                    <a:pt x="698" y="486"/>
                  </a:lnTo>
                  <a:lnTo>
                    <a:pt x="663" y="526"/>
                  </a:lnTo>
                  <a:lnTo>
                    <a:pt x="627" y="565"/>
                  </a:lnTo>
                  <a:lnTo>
                    <a:pt x="591" y="605"/>
                  </a:lnTo>
                  <a:lnTo>
                    <a:pt x="555" y="644"/>
                  </a:lnTo>
                  <a:lnTo>
                    <a:pt x="518" y="684"/>
                  </a:lnTo>
                  <a:lnTo>
                    <a:pt x="484" y="722"/>
                  </a:lnTo>
                  <a:lnTo>
                    <a:pt x="449" y="760"/>
                  </a:lnTo>
                  <a:lnTo>
                    <a:pt x="416" y="796"/>
                  </a:lnTo>
                  <a:lnTo>
                    <a:pt x="384" y="832"/>
                  </a:lnTo>
                  <a:lnTo>
                    <a:pt x="354" y="866"/>
                  </a:lnTo>
                  <a:lnTo>
                    <a:pt x="325" y="898"/>
                  </a:lnTo>
                  <a:lnTo>
                    <a:pt x="297" y="927"/>
                  </a:lnTo>
                  <a:lnTo>
                    <a:pt x="273" y="955"/>
                  </a:lnTo>
                  <a:lnTo>
                    <a:pt x="249" y="981"/>
                  </a:lnTo>
                  <a:lnTo>
                    <a:pt x="228" y="1003"/>
                  </a:lnTo>
                  <a:lnTo>
                    <a:pt x="211" y="1024"/>
                  </a:lnTo>
                  <a:lnTo>
                    <a:pt x="195" y="1041"/>
                  </a:lnTo>
                  <a:lnTo>
                    <a:pt x="183" y="1054"/>
                  </a:lnTo>
                  <a:lnTo>
                    <a:pt x="173" y="1065"/>
                  </a:lnTo>
                  <a:lnTo>
                    <a:pt x="167" y="1071"/>
                  </a:lnTo>
                  <a:lnTo>
                    <a:pt x="165" y="1073"/>
                  </a:lnTo>
                  <a:lnTo>
                    <a:pt x="148" y="1087"/>
                  </a:lnTo>
                  <a:lnTo>
                    <a:pt x="128" y="1097"/>
                  </a:lnTo>
                  <a:lnTo>
                    <a:pt x="107" y="1101"/>
                  </a:lnTo>
                  <a:lnTo>
                    <a:pt x="86" y="1101"/>
                  </a:lnTo>
                  <a:lnTo>
                    <a:pt x="65" y="1097"/>
                  </a:lnTo>
                  <a:lnTo>
                    <a:pt x="45" y="1087"/>
                  </a:lnTo>
                  <a:lnTo>
                    <a:pt x="28" y="1073"/>
                  </a:lnTo>
                  <a:lnTo>
                    <a:pt x="13" y="1055"/>
                  </a:lnTo>
                  <a:lnTo>
                    <a:pt x="5" y="1035"/>
                  </a:lnTo>
                  <a:lnTo>
                    <a:pt x="0" y="1015"/>
                  </a:lnTo>
                  <a:lnTo>
                    <a:pt x="0" y="993"/>
                  </a:lnTo>
                  <a:lnTo>
                    <a:pt x="5" y="972"/>
                  </a:lnTo>
                  <a:lnTo>
                    <a:pt x="13" y="952"/>
                  </a:lnTo>
                  <a:lnTo>
                    <a:pt x="28" y="935"/>
                  </a:lnTo>
                  <a:lnTo>
                    <a:pt x="30" y="932"/>
                  </a:lnTo>
                  <a:lnTo>
                    <a:pt x="36" y="926"/>
                  </a:lnTo>
                  <a:lnTo>
                    <a:pt x="46" y="917"/>
                  </a:lnTo>
                  <a:lnTo>
                    <a:pt x="60" y="905"/>
                  </a:lnTo>
                  <a:lnTo>
                    <a:pt x="76" y="890"/>
                  </a:lnTo>
                  <a:lnTo>
                    <a:pt x="97" y="871"/>
                  </a:lnTo>
                  <a:lnTo>
                    <a:pt x="120" y="850"/>
                  </a:lnTo>
                  <a:lnTo>
                    <a:pt x="145" y="827"/>
                  </a:lnTo>
                  <a:lnTo>
                    <a:pt x="172" y="801"/>
                  </a:lnTo>
                  <a:lnTo>
                    <a:pt x="202" y="774"/>
                  </a:lnTo>
                  <a:lnTo>
                    <a:pt x="233" y="745"/>
                  </a:lnTo>
                  <a:lnTo>
                    <a:pt x="267" y="714"/>
                  </a:lnTo>
                  <a:lnTo>
                    <a:pt x="303" y="682"/>
                  </a:lnTo>
                  <a:lnTo>
                    <a:pt x="339" y="649"/>
                  </a:lnTo>
                  <a:lnTo>
                    <a:pt x="376" y="614"/>
                  </a:lnTo>
                  <a:lnTo>
                    <a:pt x="414" y="579"/>
                  </a:lnTo>
                  <a:lnTo>
                    <a:pt x="453" y="542"/>
                  </a:lnTo>
                  <a:lnTo>
                    <a:pt x="493" y="507"/>
                  </a:lnTo>
                  <a:lnTo>
                    <a:pt x="532" y="471"/>
                  </a:lnTo>
                  <a:lnTo>
                    <a:pt x="571" y="434"/>
                  </a:lnTo>
                  <a:lnTo>
                    <a:pt x="610" y="398"/>
                  </a:lnTo>
                  <a:lnTo>
                    <a:pt x="650" y="362"/>
                  </a:lnTo>
                  <a:lnTo>
                    <a:pt x="688" y="327"/>
                  </a:lnTo>
                  <a:lnTo>
                    <a:pt x="725" y="293"/>
                  </a:lnTo>
                  <a:lnTo>
                    <a:pt x="761" y="260"/>
                  </a:lnTo>
                  <a:lnTo>
                    <a:pt x="796" y="227"/>
                  </a:lnTo>
                  <a:lnTo>
                    <a:pt x="829" y="196"/>
                  </a:lnTo>
                  <a:lnTo>
                    <a:pt x="861" y="167"/>
                  </a:lnTo>
                  <a:lnTo>
                    <a:pt x="890" y="140"/>
                  </a:lnTo>
                  <a:lnTo>
                    <a:pt x="918" y="115"/>
                  </a:lnTo>
                  <a:lnTo>
                    <a:pt x="943" y="92"/>
                  </a:lnTo>
                  <a:lnTo>
                    <a:pt x="966" y="71"/>
                  </a:lnTo>
                  <a:lnTo>
                    <a:pt x="985" y="53"/>
                  </a:lnTo>
                  <a:lnTo>
                    <a:pt x="1002" y="38"/>
                  </a:lnTo>
                  <a:lnTo>
                    <a:pt x="1015" y="26"/>
                  </a:lnTo>
                  <a:lnTo>
                    <a:pt x="1024" y="17"/>
                  </a:lnTo>
                  <a:lnTo>
                    <a:pt x="1031" y="11"/>
                  </a:lnTo>
                  <a:lnTo>
                    <a:pt x="1033" y="9"/>
                  </a:lnTo>
                  <a:lnTo>
                    <a:pt x="1042" y="3"/>
                  </a:lnTo>
                  <a:lnTo>
                    <a:pt x="1052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84" name="TextBox 94"/>
          <p:cNvSpPr txBox="1"/>
          <p:nvPr/>
        </p:nvSpPr>
        <p:spPr>
          <a:xfrm>
            <a:off x="7694612" y="391613"/>
            <a:ext cx="324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Grandes Implantações</a:t>
            </a:r>
            <a:endParaRPr lang="en-US" sz="1800" b="1" dirty="0">
              <a:solidFill>
                <a:prstClr val="black">
                  <a:lumMod val="50000"/>
                  <a:lumOff val="50000"/>
                </a:prst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1" name="Título 6"/>
          <p:cNvSpPr txBox="1">
            <a:spLocks/>
          </p:cNvSpPr>
          <p:nvPr/>
        </p:nvSpPr>
        <p:spPr>
          <a:xfrm>
            <a:off x="233981" y="1624663"/>
            <a:ext cx="7854922" cy="46030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Bold"/>
                <a:ea typeface="+mj-ea"/>
                <a:cs typeface="Arial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Bold" pitchFamily="-112" charset="0"/>
                <a:ea typeface="Arial" pitchFamily="-110" charset="0"/>
                <a:cs typeface="Arial" pitchFamily="-110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Bold" pitchFamily="-112" charset="0"/>
                <a:ea typeface="Arial" pitchFamily="-110" charset="0"/>
                <a:cs typeface="Arial" pitchFamily="-110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Bold" pitchFamily="-112" charset="0"/>
                <a:ea typeface="Arial" pitchFamily="-110" charset="0"/>
                <a:cs typeface="Arial" pitchFamily="-110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Bold" pitchFamily="-112" charset="0"/>
                <a:ea typeface="Arial" pitchFamily="-110" charset="0"/>
                <a:cs typeface="Arial" pitchFamily="-110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-110" charset="0"/>
                <a:ea typeface="Arial" pitchFamily="-110" charset="0"/>
                <a:cs typeface="Arial" pitchFamily="-110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-110" charset="0"/>
                <a:ea typeface="Arial" pitchFamily="-110" charset="0"/>
                <a:cs typeface="Arial" pitchFamily="-110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-110" charset="0"/>
                <a:ea typeface="Arial" pitchFamily="-110" charset="0"/>
                <a:cs typeface="Arial" pitchFamily="-110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-110" charset="0"/>
                <a:ea typeface="Arial" pitchFamily="-110" charset="0"/>
                <a:cs typeface="Arial" pitchFamily="-110" charset="0"/>
              </a:defRPr>
            </a:lvl9pPr>
          </a:lstStyle>
          <a:p>
            <a:endParaRPr lang="pt-BR" sz="2800" dirty="0">
              <a:solidFill>
                <a:srgbClr val="FF6600"/>
              </a:solidFill>
              <a:latin typeface="Myriad Pro"/>
              <a:ea typeface="MS PGothic" pitchFamily="34" charset="-128"/>
            </a:endParaRPr>
          </a:p>
        </p:txBody>
      </p:sp>
      <p:sp>
        <p:nvSpPr>
          <p:cNvPr id="282" name="Retângulo de cantos arredondados 281"/>
          <p:cNvSpPr/>
          <p:nvPr/>
        </p:nvSpPr>
        <p:spPr bwMode="auto">
          <a:xfrm>
            <a:off x="1133341" y="1223493"/>
            <a:ext cx="3812146" cy="4353059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2C348E"/>
              </a:buClr>
              <a:buFont typeface="Wingdings" pitchFamily="-110" charset="2"/>
              <a:buChar char="§"/>
            </a:pPr>
            <a:endParaRPr lang="pt-BR" sz="1200">
              <a:solidFill>
                <a:prstClr val="black"/>
              </a:solidFill>
              <a:latin typeface="Arial" pitchFamily="-110" charset="0"/>
              <a:ea typeface="Arial" pitchFamily="-110" charset="0"/>
              <a:cs typeface="Arial" pitchFamily="-110" charset="0"/>
            </a:endParaRPr>
          </a:p>
        </p:txBody>
      </p:sp>
      <p:sp>
        <p:nvSpPr>
          <p:cNvPr id="291" name="Retângulo 290"/>
          <p:cNvSpPr/>
          <p:nvPr/>
        </p:nvSpPr>
        <p:spPr>
          <a:xfrm>
            <a:off x="419876" y="1067315"/>
            <a:ext cx="11375677" cy="321435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sz="1800" b="1" dirty="0" smtClean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400" dirty="0" smtClean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400" dirty="0">
              <a:solidFill>
                <a:schemeClr val="accent2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46" name="Imagem 34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362" y="-14861"/>
            <a:ext cx="908383" cy="81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9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Box 94"/>
          <p:cNvSpPr txBox="1"/>
          <p:nvPr/>
        </p:nvSpPr>
        <p:spPr>
          <a:xfrm>
            <a:off x="7551183" y="220127"/>
            <a:ext cx="329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Tipos de Mudancas</a:t>
            </a:r>
            <a:endParaRPr lang="en-US" sz="1800" b="1" dirty="0">
              <a:solidFill>
                <a:prstClr val="black">
                  <a:lumMod val="50000"/>
                  <a:lumOff val="50000"/>
                </a:prst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1" name="Título 6"/>
          <p:cNvSpPr txBox="1">
            <a:spLocks/>
          </p:cNvSpPr>
          <p:nvPr/>
        </p:nvSpPr>
        <p:spPr>
          <a:xfrm>
            <a:off x="233981" y="1624663"/>
            <a:ext cx="7854922" cy="46030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Bold"/>
                <a:ea typeface="+mj-ea"/>
                <a:cs typeface="Arial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Bold" pitchFamily="-112" charset="0"/>
                <a:ea typeface="Arial" pitchFamily="-110" charset="0"/>
                <a:cs typeface="Arial" pitchFamily="-110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Bold" pitchFamily="-112" charset="0"/>
                <a:ea typeface="Arial" pitchFamily="-110" charset="0"/>
                <a:cs typeface="Arial" pitchFamily="-110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Bold" pitchFamily="-112" charset="0"/>
                <a:ea typeface="Arial" pitchFamily="-110" charset="0"/>
                <a:cs typeface="Arial" pitchFamily="-110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Bold" pitchFamily="-112" charset="0"/>
                <a:ea typeface="Arial" pitchFamily="-110" charset="0"/>
                <a:cs typeface="Arial" pitchFamily="-110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-110" charset="0"/>
                <a:ea typeface="Arial" pitchFamily="-110" charset="0"/>
                <a:cs typeface="Arial" pitchFamily="-110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-110" charset="0"/>
                <a:ea typeface="Arial" pitchFamily="-110" charset="0"/>
                <a:cs typeface="Arial" pitchFamily="-110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-110" charset="0"/>
                <a:ea typeface="Arial" pitchFamily="-110" charset="0"/>
                <a:cs typeface="Arial" pitchFamily="-110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-110" charset="0"/>
                <a:ea typeface="Arial" pitchFamily="-110" charset="0"/>
                <a:cs typeface="Arial" pitchFamily="-110" charset="0"/>
              </a:defRPr>
            </a:lvl9pPr>
          </a:lstStyle>
          <a:p>
            <a:endParaRPr lang="pt-BR" sz="2800" dirty="0">
              <a:solidFill>
                <a:srgbClr val="FF6600"/>
              </a:solidFill>
              <a:latin typeface="Myriad Pro"/>
              <a:ea typeface="MS PGothic" pitchFamily="34" charset="-128"/>
            </a:endParaRPr>
          </a:p>
        </p:txBody>
      </p:sp>
      <p:sp>
        <p:nvSpPr>
          <p:cNvPr id="282" name="Retângulo de cantos arredondados 281"/>
          <p:cNvSpPr/>
          <p:nvPr/>
        </p:nvSpPr>
        <p:spPr bwMode="auto">
          <a:xfrm>
            <a:off x="1133341" y="1223493"/>
            <a:ext cx="3812146" cy="4353059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2C348E"/>
              </a:buClr>
              <a:buFont typeface="Wingdings" pitchFamily="-110" charset="2"/>
              <a:buChar char="§"/>
            </a:pPr>
            <a:endParaRPr lang="pt-BR" sz="1200">
              <a:solidFill>
                <a:prstClr val="black"/>
              </a:solidFill>
              <a:latin typeface="Arial" pitchFamily="-110" charset="0"/>
              <a:ea typeface="Arial" pitchFamily="-110" charset="0"/>
              <a:cs typeface="Arial" pitchFamily="-110" charset="0"/>
            </a:endParaRPr>
          </a:p>
        </p:txBody>
      </p:sp>
      <p:sp>
        <p:nvSpPr>
          <p:cNvPr id="291" name="Retângulo 290"/>
          <p:cNvSpPr/>
          <p:nvPr/>
        </p:nvSpPr>
        <p:spPr>
          <a:xfrm>
            <a:off x="419876" y="684842"/>
            <a:ext cx="11375677" cy="609695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sz="1800" b="1" dirty="0" smtClean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PLANEJADA</a:t>
            </a:r>
          </a:p>
          <a:p>
            <a:r>
              <a:rPr lang="pt-BR" sz="1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Respeita </a:t>
            </a:r>
            <a:r>
              <a:rPr lang="pt-BR" sz="14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 cortes </a:t>
            </a:r>
            <a:r>
              <a:rPr lang="pt-BR" sz="1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das Deliberações de Gestão de Mudanças</a:t>
            </a:r>
            <a:r>
              <a:rPr lang="pt-BR" sz="14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pt-BR" sz="14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 implantar preferencialmente em datas verdes de release, sendo que, se invadir data de freezing, deve vir com o anexo do </a:t>
            </a:r>
            <a:r>
              <a:rPr lang="pt-BR" sz="14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“de acordo”, conforme </a:t>
            </a:r>
            <a:r>
              <a:rPr lang="pt-BR" sz="1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orientado nos calendários de release</a:t>
            </a:r>
            <a:r>
              <a:rPr lang="pt-BR" sz="14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pt-BR" sz="1400" dirty="0" smtClean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REPLANEJADA</a:t>
            </a:r>
          </a:p>
          <a:p>
            <a:r>
              <a:rPr lang="pt-BR" sz="1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Gerada de uma mudança Planejada que necessita ser replanejada.</a:t>
            </a:r>
          </a:p>
          <a:p>
            <a:r>
              <a:rPr lang="pt-BR" sz="1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Prazo de início da </a:t>
            </a:r>
            <a:r>
              <a:rPr lang="pt-BR" sz="140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gmud</a:t>
            </a:r>
            <a:r>
              <a:rPr lang="pt-BR" sz="1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replanejada é de até 30 dias considerando início programado da mudança original;</a:t>
            </a:r>
          </a:p>
          <a:p>
            <a:r>
              <a:rPr lang="pt-BR" sz="1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Pode ser utilizada uma única vez;</a:t>
            </a:r>
          </a:p>
          <a:p>
            <a:r>
              <a:rPr lang="pt-BR" sz="1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 implantar preferencialmente em datas verdes de release, sendo que, se invadir data de </a:t>
            </a:r>
            <a:r>
              <a:rPr lang="pt-BR" sz="140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freezing</a:t>
            </a:r>
            <a:r>
              <a:rPr lang="pt-BR" sz="1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deve vir com o anexo do “de acordo”, conforme orientado nos calendários de release.</a:t>
            </a:r>
          </a:p>
          <a:p>
            <a:endParaRPr lang="pt-BR" sz="1400" dirty="0" smtClean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NÃO PLANEJADA</a:t>
            </a:r>
          </a:p>
          <a:p>
            <a:r>
              <a:rPr lang="pt-BR" sz="1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Mudança que não pôde seguir os cortes de deliberação de Mudanças</a:t>
            </a:r>
            <a:r>
              <a:rPr lang="pt-BR" sz="14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pt-BR" sz="1400" dirty="0" smtClean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b="1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EMERGENCIAL</a:t>
            </a:r>
          </a:p>
          <a:p>
            <a:r>
              <a:rPr lang="pt-BR" sz="14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Mudança </a:t>
            </a:r>
            <a:r>
              <a:rPr lang="pt-BR" sz="1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atrelada a um incidente que não pode aguardar as </a:t>
            </a:r>
            <a:r>
              <a:rPr lang="pt-BR" sz="14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deliberativas;</a:t>
            </a:r>
            <a:endParaRPr lang="pt-BR" sz="14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Quando associada a um incidente de risco potencial é tratado por Gestão de Mudanças. Demais casos, são tratadas por Gestão de </a:t>
            </a:r>
            <a:r>
              <a:rPr lang="pt-BR" sz="14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Liberações</a:t>
            </a:r>
          </a:p>
          <a:p>
            <a:endParaRPr lang="pt-BR" sz="1400" dirty="0" smtClean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PRÉ-APROVADA</a:t>
            </a:r>
          </a:p>
          <a:p>
            <a:r>
              <a:rPr lang="pt-BR" sz="1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principal objetivo da mudança pré-aprovada é </a:t>
            </a:r>
            <a:r>
              <a:rPr lang="pt-BR" sz="14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trazer agilidade para implantações rotineiras, de procedimento conhecidos, baixa </a:t>
            </a:r>
            <a:r>
              <a:rPr lang="pt-BR" sz="1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criticidade e impacto, sempre com os mesmos procedimentos e áreas envolvidas. Essa categorização é definida de forma colegiada em Comitê de Mudanças e áreas envolvidas, e sendo aprovada, não há necessidade de futuras defesas.</a:t>
            </a:r>
          </a:p>
          <a:p>
            <a:endParaRPr lang="pt-BR" sz="14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4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4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4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4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4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46" name="Imagem 34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362" y="-14861"/>
            <a:ext cx="908383" cy="811711"/>
          </a:xfrm>
          <a:prstGeom prst="rect">
            <a:avLst/>
          </a:prstGeom>
        </p:spPr>
      </p:pic>
      <p:grpSp>
        <p:nvGrpSpPr>
          <p:cNvPr id="13" name="Group 4"/>
          <p:cNvGrpSpPr>
            <a:grpSpLocks noChangeAspect="1"/>
          </p:cNvGrpSpPr>
          <p:nvPr/>
        </p:nvGrpSpPr>
        <p:grpSpPr bwMode="auto">
          <a:xfrm>
            <a:off x="10745515" y="200430"/>
            <a:ext cx="537835" cy="484412"/>
            <a:chOff x="-278" y="129"/>
            <a:chExt cx="791" cy="787"/>
          </a:xfrm>
          <a:solidFill>
            <a:schemeClr val="bg1"/>
          </a:solidFill>
        </p:grpSpPr>
        <p:sp>
          <p:nvSpPr>
            <p:cNvPr id="14" name="Freeform 6">
              <a:hlinkClick r:id="rId3" action="ppaction://hlinksldjump"/>
            </p:cNvPr>
            <p:cNvSpPr>
              <a:spLocks/>
            </p:cNvSpPr>
            <p:nvPr/>
          </p:nvSpPr>
          <p:spPr bwMode="auto">
            <a:xfrm>
              <a:off x="-278" y="135"/>
              <a:ext cx="397" cy="633"/>
            </a:xfrm>
            <a:custGeom>
              <a:avLst/>
              <a:gdLst>
                <a:gd name="T0" fmla="*/ 1753 w 1983"/>
                <a:gd name="T1" fmla="*/ 0 h 3164"/>
                <a:gd name="T2" fmla="*/ 1833 w 1983"/>
                <a:gd name="T3" fmla="*/ 13 h 3164"/>
                <a:gd name="T4" fmla="*/ 1901 w 1983"/>
                <a:gd name="T5" fmla="*/ 53 h 3164"/>
                <a:gd name="T6" fmla="*/ 1951 w 1983"/>
                <a:gd name="T7" fmla="*/ 113 h 3164"/>
                <a:gd name="T8" fmla="*/ 1979 w 1983"/>
                <a:gd name="T9" fmla="*/ 188 h 3164"/>
                <a:gd name="T10" fmla="*/ 1983 w 1983"/>
                <a:gd name="T11" fmla="*/ 1151 h 3164"/>
                <a:gd name="T12" fmla="*/ 1810 w 1983"/>
                <a:gd name="T13" fmla="*/ 229 h 3164"/>
                <a:gd name="T14" fmla="*/ 1799 w 1983"/>
                <a:gd name="T15" fmla="*/ 195 h 3164"/>
                <a:gd name="T16" fmla="*/ 1771 w 1983"/>
                <a:gd name="T17" fmla="*/ 175 h 3164"/>
                <a:gd name="T18" fmla="*/ 230 w 1983"/>
                <a:gd name="T19" fmla="*/ 171 h 3164"/>
                <a:gd name="T20" fmla="*/ 196 w 1983"/>
                <a:gd name="T21" fmla="*/ 182 h 3164"/>
                <a:gd name="T22" fmla="*/ 175 w 1983"/>
                <a:gd name="T23" fmla="*/ 211 h 3164"/>
                <a:gd name="T24" fmla="*/ 173 w 1983"/>
                <a:gd name="T25" fmla="*/ 1594 h 3164"/>
                <a:gd name="T26" fmla="*/ 184 w 1983"/>
                <a:gd name="T27" fmla="*/ 1628 h 3164"/>
                <a:gd name="T28" fmla="*/ 212 w 1983"/>
                <a:gd name="T29" fmla="*/ 1649 h 3164"/>
                <a:gd name="T30" fmla="*/ 1753 w 1983"/>
                <a:gd name="T31" fmla="*/ 1651 h 3164"/>
                <a:gd name="T32" fmla="*/ 1787 w 1983"/>
                <a:gd name="T33" fmla="*/ 1640 h 3164"/>
                <a:gd name="T34" fmla="*/ 1808 w 1983"/>
                <a:gd name="T35" fmla="*/ 1612 h 3164"/>
                <a:gd name="T36" fmla="*/ 1810 w 1983"/>
                <a:gd name="T37" fmla="*/ 1205 h 3164"/>
                <a:gd name="T38" fmla="*/ 1955 w 1983"/>
                <a:gd name="T39" fmla="*/ 1344 h 3164"/>
                <a:gd name="T40" fmla="*/ 1968 w 1983"/>
                <a:gd name="T41" fmla="*/ 1413 h 3164"/>
                <a:gd name="T42" fmla="*/ 1983 w 1983"/>
                <a:gd name="T43" fmla="*/ 1594 h 3164"/>
                <a:gd name="T44" fmla="*/ 1968 w 1983"/>
                <a:gd name="T45" fmla="*/ 1674 h 3164"/>
                <a:gd name="T46" fmla="*/ 1929 w 1983"/>
                <a:gd name="T47" fmla="*/ 1742 h 3164"/>
                <a:gd name="T48" fmla="*/ 1869 w 1983"/>
                <a:gd name="T49" fmla="*/ 1793 h 3164"/>
                <a:gd name="T50" fmla="*/ 1794 w 1983"/>
                <a:gd name="T51" fmla="*/ 1820 h 3164"/>
                <a:gd name="T52" fmla="*/ 1068 w 1983"/>
                <a:gd name="T53" fmla="*/ 1824 h 3164"/>
                <a:gd name="T54" fmla="*/ 1583 w 1983"/>
                <a:gd name="T55" fmla="*/ 3049 h 3164"/>
                <a:gd name="T56" fmla="*/ 1580 w 1983"/>
                <a:gd name="T57" fmla="*/ 3092 h 3164"/>
                <a:gd name="T58" fmla="*/ 1561 w 1983"/>
                <a:gd name="T59" fmla="*/ 3130 h 3164"/>
                <a:gd name="T60" fmla="*/ 1525 w 1983"/>
                <a:gd name="T61" fmla="*/ 3156 h 3164"/>
                <a:gd name="T62" fmla="*/ 1481 w 1983"/>
                <a:gd name="T63" fmla="*/ 3164 h 3164"/>
                <a:gd name="T64" fmla="*/ 1440 w 1983"/>
                <a:gd name="T65" fmla="*/ 3152 h 3164"/>
                <a:gd name="T66" fmla="*/ 1407 w 1983"/>
                <a:gd name="T67" fmla="*/ 3124 h 3164"/>
                <a:gd name="T68" fmla="*/ 954 w 1983"/>
                <a:gd name="T69" fmla="*/ 2060 h 3164"/>
                <a:gd name="T70" fmla="*/ 501 w 1983"/>
                <a:gd name="T71" fmla="*/ 3125 h 3164"/>
                <a:gd name="T72" fmla="*/ 466 w 1983"/>
                <a:gd name="T73" fmla="*/ 3153 h 3164"/>
                <a:gd name="T74" fmla="*/ 422 w 1983"/>
                <a:gd name="T75" fmla="*/ 3164 h 3164"/>
                <a:gd name="T76" fmla="*/ 384 w 1983"/>
                <a:gd name="T77" fmla="*/ 3156 h 3164"/>
                <a:gd name="T78" fmla="*/ 348 w 1983"/>
                <a:gd name="T79" fmla="*/ 3130 h 3164"/>
                <a:gd name="T80" fmla="*/ 328 w 1983"/>
                <a:gd name="T81" fmla="*/ 3092 h 3164"/>
                <a:gd name="T82" fmla="*/ 325 w 1983"/>
                <a:gd name="T83" fmla="*/ 3049 h 3164"/>
                <a:gd name="T84" fmla="*/ 842 w 1983"/>
                <a:gd name="T85" fmla="*/ 1824 h 3164"/>
                <a:gd name="T86" fmla="*/ 189 w 1983"/>
                <a:gd name="T87" fmla="*/ 1820 h 3164"/>
                <a:gd name="T88" fmla="*/ 114 w 1983"/>
                <a:gd name="T89" fmla="*/ 1793 h 3164"/>
                <a:gd name="T90" fmla="*/ 54 w 1983"/>
                <a:gd name="T91" fmla="*/ 1742 h 3164"/>
                <a:gd name="T92" fmla="*/ 15 w 1983"/>
                <a:gd name="T93" fmla="*/ 1674 h 3164"/>
                <a:gd name="T94" fmla="*/ 0 w 1983"/>
                <a:gd name="T95" fmla="*/ 1594 h 3164"/>
                <a:gd name="T96" fmla="*/ 4 w 1983"/>
                <a:gd name="T97" fmla="*/ 188 h 3164"/>
                <a:gd name="T98" fmla="*/ 31 w 1983"/>
                <a:gd name="T99" fmla="*/ 113 h 3164"/>
                <a:gd name="T100" fmla="*/ 82 w 1983"/>
                <a:gd name="T101" fmla="*/ 53 h 3164"/>
                <a:gd name="T102" fmla="*/ 150 w 1983"/>
                <a:gd name="T103" fmla="*/ 13 h 3164"/>
                <a:gd name="T104" fmla="*/ 230 w 1983"/>
                <a:gd name="T105" fmla="*/ 0 h 3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83" h="3164">
                  <a:moveTo>
                    <a:pt x="230" y="0"/>
                  </a:moveTo>
                  <a:lnTo>
                    <a:pt x="1753" y="0"/>
                  </a:lnTo>
                  <a:lnTo>
                    <a:pt x="1794" y="3"/>
                  </a:lnTo>
                  <a:lnTo>
                    <a:pt x="1833" y="13"/>
                  </a:lnTo>
                  <a:lnTo>
                    <a:pt x="1869" y="31"/>
                  </a:lnTo>
                  <a:lnTo>
                    <a:pt x="1901" y="53"/>
                  </a:lnTo>
                  <a:lnTo>
                    <a:pt x="1929" y="81"/>
                  </a:lnTo>
                  <a:lnTo>
                    <a:pt x="1951" y="113"/>
                  </a:lnTo>
                  <a:lnTo>
                    <a:pt x="1968" y="148"/>
                  </a:lnTo>
                  <a:lnTo>
                    <a:pt x="1979" y="188"/>
                  </a:lnTo>
                  <a:lnTo>
                    <a:pt x="1983" y="229"/>
                  </a:lnTo>
                  <a:lnTo>
                    <a:pt x="1983" y="1151"/>
                  </a:lnTo>
                  <a:lnTo>
                    <a:pt x="1810" y="1030"/>
                  </a:lnTo>
                  <a:lnTo>
                    <a:pt x="1810" y="229"/>
                  </a:lnTo>
                  <a:lnTo>
                    <a:pt x="1808" y="211"/>
                  </a:lnTo>
                  <a:lnTo>
                    <a:pt x="1799" y="195"/>
                  </a:lnTo>
                  <a:lnTo>
                    <a:pt x="1787" y="182"/>
                  </a:lnTo>
                  <a:lnTo>
                    <a:pt x="1771" y="175"/>
                  </a:lnTo>
                  <a:lnTo>
                    <a:pt x="1753" y="171"/>
                  </a:lnTo>
                  <a:lnTo>
                    <a:pt x="230" y="171"/>
                  </a:lnTo>
                  <a:lnTo>
                    <a:pt x="212" y="175"/>
                  </a:lnTo>
                  <a:lnTo>
                    <a:pt x="196" y="182"/>
                  </a:lnTo>
                  <a:lnTo>
                    <a:pt x="184" y="195"/>
                  </a:lnTo>
                  <a:lnTo>
                    <a:pt x="175" y="211"/>
                  </a:lnTo>
                  <a:lnTo>
                    <a:pt x="173" y="229"/>
                  </a:lnTo>
                  <a:lnTo>
                    <a:pt x="173" y="1594"/>
                  </a:lnTo>
                  <a:lnTo>
                    <a:pt x="175" y="1612"/>
                  </a:lnTo>
                  <a:lnTo>
                    <a:pt x="184" y="1628"/>
                  </a:lnTo>
                  <a:lnTo>
                    <a:pt x="196" y="1640"/>
                  </a:lnTo>
                  <a:lnTo>
                    <a:pt x="212" y="1649"/>
                  </a:lnTo>
                  <a:lnTo>
                    <a:pt x="230" y="1651"/>
                  </a:lnTo>
                  <a:lnTo>
                    <a:pt x="1753" y="1651"/>
                  </a:lnTo>
                  <a:lnTo>
                    <a:pt x="1771" y="1649"/>
                  </a:lnTo>
                  <a:lnTo>
                    <a:pt x="1787" y="1640"/>
                  </a:lnTo>
                  <a:lnTo>
                    <a:pt x="1799" y="1628"/>
                  </a:lnTo>
                  <a:lnTo>
                    <a:pt x="1808" y="1612"/>
                  </a:lnTo>
                  <a:lnTo>
                    <a:pt x="1810" y="1594"/>
                  </a:lnTo>
                  <a:lnTo>
                    <a:pt x="1810" y="1205"/>
                  </a:lnTo>
                  <a:lnTo>
                    <a:pt x="1959" y="1309"/>
                  </a:lnTo>
                  <a:lnTo>
                    <a:pt x="1955" y="1344"/>
                  </a:lnTo>
                  <a:lnTo>
                    <a:pt x="1959" y="1379"/>
                  </a:lnTo>
                  <a:lnTo>
                    <a:pt x="1968" y="1413"/>
                  </a:lnTo>
                  <a:lnTo>
                    <a:pt x="1983" y="1444"/>
                  </a:lnTo>
                  <a:lnTo>
                    <a:pt x="1983" y="1594"/>
                  </a:lnTo>
                  <a:lnTo>
                    <a:pt x="1979" y="1635"/>
                  </a:lnTo>
                  <a:lnTo>
                    <a:pt x="1968" y="1674"/>
                  </a:lnTo>
                  <a:lnTo>
                    <a:pt x="1951" y="1710"/>
                  </a:lnTo>
                  <a:lnTo>
                    <a:pt x="1929" y="1742"/>
                  </a:lnTo>
                  <a:lnTo>
                    <a:pt x="1901" y="1770"/>
                  </a:lnTo>
                  <a:lnTo>
                    <a:pt x="1869" y="1793"/>
                  </a:lnTo>
                  <a:lnTo>
                    <a:pt x="1833" y="1810"/>
                  </a:lnTo>
                  <a:lnTo>
                    <a:pt x="1794" y="1820"/>
                  </a:lnTo>
                  <a:lnTo>
                    <a:pt x="1753" y="1824"/>
                  </a:lnTo>
                  <a:lnTo>
                    <a:pt x="1068" y="1824"/>
                  </a:lnTo>
                  <a:lnTo>
                    <a:pt x="1577" y="3027"/>
                  </a:lnTo>
                  <a:lnTo>
                    <a:pt x="1583" y="3049"/>
                  </a:lnTo>
                  <a:lnTo>
                    <a:pt x="1584" y="3071"/>
                  </a:lnTo>
                  <a:lnTo>
                    <a:pt x="1580" y="3092"/>
                  </a:lnTo>
                  <a:lnTo>
                    <a:pt x="1573" y="3112"/>
                  </a:lnTo>
                  <a:lnTo>
                    <a:pt x="1561" y="3130"/>
                  </a:lnTo>
                  <a:lnTo>
                    <a:pt x="1544" y="3144"/>
                  </a:lnTo>
                  <a:lnTo>
                    <a:pt x="1525" y="3156"/>
                  </a:lnTo>
                  <a:lnTo>
                    <a:pt x="1503" y="3163"/>
                  </a:lnTo>
                  <a:lnTo>
                    <a:pt x="1481" y="3164"/>
                  </a:lnTo>
                  <a:lnTo>
                    <a:pt x="1459" y="3160"/>
                  </a:lnTo>
                  <a:lnTo>
                    <a:pt x="1440" y="3152"/>
                  </a:lnTo>
                  <a:lnTo>
                    <a:pt x="1422" y="3140"/>
                  </a:lnTo>
                  <a:lnTo>
                    <a:pt x="1407" y="3124"/>
                  </a:lnTo>
                  <a:lnTo>
                    <a:pt x="1395" y="3104"/>
                  </a:lnTo>
                  <a:lnTo>
                    <a:pt x="954" y="2060"/>
                  </a:lnTo>
                  <a:lnTo>
                    <a:pt x="513" y="3104"/>
                  </a:lnTo>
                  <a:lnTo>
                    <a:pt x="501" y="3125"/>
                  </a:lnTo>
                  <a:lnTo>
                    <a:pt x="485" y="3141"/>
                  </a:lnTo>
                  <a:lnTo>
                    <a:pt x="466" y="3153"/>
                  </a:lnTo>
                  <a:lnTo>
                    <a:pt x="445" y="3161"/>
                  </a:lnTo>
                  <a:lnTo>
                    <a:pt x="422" y="3164"/>
                  </a:lnTo>
                  <a:lnTo>
                    <a:pt x="403" y="3161"/>
                  </a:lnTo>
                  <a:lnTo>
                    <a:pt x="384" y="3156"/>
                  </a:lnTo>
                  <a:lnTo>
                    <a:pt x="364" y="3144"/>
                  </a:lnTo>
                  <a:lnTo>
                    <a:pt x="348" y="3130"/>
                  </a:lnTo>
                  <a:lnTo>
                    <a:pt x="336" y="3112"/>
                  </a:lnTo>
                  <a:lnTo>
                    <a:pt x="328" y="3092"/>
                  </a:lnTo>
                  <a:lnTo>
                    <a:pt x="324" y="3071"/>
                  </a:lnTo>
                  <a:lnTo>
                    <a:pt x="325" y="3049"/>
                  </a:lnTo>
                  <a:lnTo>
                    <a:pt x="331" y="3027"/>
                  </a:lnTo>
                  <a:lnTo>
                    <a:pt x="842" y="1824"/>
                  </a:lnTo>
                  <a:lnTo>
                    <a:pt x="230" y="1824"/>
                  </a:lnTo>
                  <a:lnTo>
                    <a:pt x="189" y="1820"/>
                  </a:lnTo>
                  <a:lnTo>
                    <a:pt x="150" y="1810"/>
                  </a:lnTo>
                  <a:lnTo>
                    <a:pt x="114" y="1793"/>
                  </a:lnTo>
                  <a:lnTo>
                    <a:pt x="82" y="1770"/>
                  </a:lnTo>
                  <a:lnTo>
                    <a:pt x="54" y="1742"/>
                  </a:lnTo>
                  <a:lnTo>
                    <a:pt x="31" y="1710"/>
                  </a:lnTo>
                  <a:lnTo>
                    <a:pt x="15" y="1674"/>
                  </a:lnTo>
                  <a:lnTo>
                    <a:pt x="4" y="1635"/>
                  </a:lnTo>
                  <a:lnTo>
                    <a:pt x="0" y="1594"/>
                  </a:lnTo>
                  <a:lnTo>
                    <a:pt x="0" y="229"/>
                  </a:lnTo>
                  <a:lnTo>
                    <a:pt x="4" y="188"/>
                  </a:lnTo>
                  <a:lnTo>
                    <a:pt x="15" y="148"/>
                  </a:lnTo>
                  <a:lnTo>
                    <a:pt x="31" y="113"/>
                  </a:lnTo>
                  <a:lnTo>
                    <a:pt x="54" y="81"/>
                  </a:lnTo>
                  <a:lnTo>
                    <a:pt x="82" y="53"/>
                  </a:lnTo>
                  <a:lnTo>
                    <a:pt x="114" y="31"/>
                  </a:lnTo>
                  <a:lnTo>
                    <a:pt x="150" y="13"/>
                  </a:lnTo>
                  <a:lnTo>
                    <a:pt x="189" y="3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-190" y="232"/>
              <a:ext cx="60" cy="186"/>
            </a:xfrm>
            <a:prstGeom prst="rect">
              <a:avLst/>
            </a:prstGeom>
            <a:grpFill/>
            <a:ln w="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-110" y="282"/>
              <a:ext cx="61" cy="136"/>
            </a:xfrm>
            <a:prstGeom prst="rect">
              <a:avLst/>
            </a:prstGeom>
            <a:grpFill/>
            <a:ln w="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-29" y="216"/>
              <a:ext cx="60" cy="202"/>
            </a:xfrm>
            <a:custGeom>
              <a:avLst/>
              <a:gdLst>
                <a:gd name="T0" fmla="*/ 0 w 302"/>
                <a:gd name="T1" fmla="*/ 0 h 1013"/>
                <a:gd name="T2" fmla="*/ 302 w 302"/>
                <a:gd name="T3" fmla="*/ 0 h 1013"/>
                <a:gd name="T4" fmla="*/ 302 w 302"/>
                <a:gd name="T5" fmla="*/ 438 h 1013"/>
                <a:gd name="T6" fmla="*/ 105 w 302"/>
                <a:gd name="T7" fmla="*/ 299 h 1013"/>
                <a:gd name="T8" fmla="*/ 22 w 302"/>
                <a:gd name="T9" fmla="*/ 417 h 1013"/>
                <a:gd name="T10" fmla="*/ 302 w 302"/>
                <a:gd name="T11" fmla="*/ 614 h 1013"/>
                <a:gd name="T12" fmla="*/ 302 w 302"/>
                <a:gd name="T13" fmla="*/ 1013 h 1013"/>
                <a:gd name="T14" fmla="*/ 0 w 302"/>
                <a:gd name="T15" fmla="*/ 1013 h 1013"/>
                <a:gd name="T16" fmla="*/ 0 w 302"/>
                <a:gd name="T17" fmla="*/ 0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1013">
                  <a:moveTo>
                    <a:pt x="0" y="0"/>
                  </a:moveTo>
                  <a:lnTo>
                    <a:pt x="302" y="0"/>
                  </a:lnTo>
                  <a:lnTo>
                    <a:pt x="302" y="438"/>
                  </a:lnTo>
                  <a:lnTo>
                    <a:pt x="105" y="299"/>
                  </a:lnTo>
                  <a:lnTo>
                    <a:pt x="22" y="417"/>
                  </a:lnTo>
                  <a:lnTo>
                    <a:pt x="302" y="614"/>
                  </a:lnTo>
                  <a:lnTo>
                    <a:pt x="302" y="1013"/>
                  </a:lnTo>
                  <a:lnTo>
                    <a:pt x="0" y="101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277" y="129"/>
              <a:ext cx="163" cy="163"/>
            </a:xfrm>
            <a:custGeom>
              <a:avLst/>
              <a:gdLst>
                <a:gd name="T0" fmla="*/ 406 w 814"/>
                <a:gd name="T1" fmla="*/ 0 h 813"/>
                <a:gd name="T2" fmla="*/ 462 w 814"/>
                <a:gd name="T3" fmla="*/ 3 h 813"/>
                <a:gd name="T4" fmla="*/ 515 w 814"/>
                <a:gd name="T5" fmla="*/ 14 h 813"/>
                <a:gd name="T6" fmla="*/ 565 w 814"/>
                <a:gd name="T7" fmla="*/ 31 h 813"/>
                <a:gd name="T8" fmla="*/ 612 w 814"/>
                <a:gd name="T9" fmla="*/ 55 h 813"/>
                <a:gd name="T10" fmla="*/ 655 w 814"/>
                <a:gd name="T11" fmla="*/ 84 h 813"/>
                <a:gd name="T12" fmla="*/ 694 w 814"/>
                <a:gd name="T13" fmla="*/ 119 h 813"/>
                <a:gd name="T14" fmla="*/ 729 w 814"/>
                <a:gd name="T15" fmla="*/ 158 h 813"/>
                <a:gd name="T16" fmla="*/ 758 w 814"/>
                <a:gd name="T17" fmla="*/ 202 h 813"/>
                <a:gd name="T18" fmla="*/ 782 w 814"/>
                <a:gd name="T19" fmla="*/ 249 h 813"/>
                <a:gd name="T20" fmla="*/ 799 w 814"/>
                <a:gd name="T21" fmla="*/ 298 h 813"/>
                <a:gd name="T22" fmla="*/ 810 w 814"/>
                <a:gd name="T23" fmla="*/ 352 h 813"/>
                <a:gd name="T24" fmla="*/ 814 w 814"/>
                <a:gd name="T25" fmla="*/ 407 h 813"/>
                <a:gd name="T26" fmla="*/ 810 w 814"/>
                <a:gd name="T27" fmla="*/ 462 h 813"/>
                <a:gd name="T28" fmla="*/ 799 w 814"/>
                <a:gd name="T29" fmla="*/ 515 h 813"/>
                <a:gd name="T30" fmla="*/ 782 w 814"/>
                <a:gd name="T31" fmla="*/ 566 h 813"/>
                <a:gd name="T32" fmla="*/ 758 w 814"/>
                <a:gd name="T33" fmla="*/ 613 h 813"/>
                <a:gd name="T34" fmla="*/ 729 w 814"/>
                <a:gd name="T35" fmla="*/ 655 h 813"/>
                <a:gd name="T36" fmla="*/ 694 w 814"/>
                <a:gd name="T37" fmla="*/ 695 h 813"/>
                <a:gd name="T38" fmla="*/ 655 w 814"/>
                <a:gd name="T39" fmla="*/ 729 h 813"/>
                <a:gd name="T40" fmla="*/ 612 w 814"/>
                <a:gd name="T41" fmla="*/ 758 h 813"/>
                <a:gd name="T42" fmla="*/ 565 w 814"/>
                <a:gd name="T43" fmla="*/ 782 h 813"/>
                <a:gd name="T44" fmla="*/ 515 w 814"/>
                <a:gd name="T45" fmla="*/ 799 h 813"/>
                <a:gd name="T46" fmla="*/ 462 w 814"/>
                <a:gd name="T47" fmla="*/ 810 h 813"/>
                <a:gd name="T48" fmla="*/ 406 w 814"/>
                <a:gd name="T49" fmla="*/ 813 h 813"/>
                <a:gd name="T50" fmla="*/ 352 w 814"/>
                <a:gd name="T51" fmla="*/ 810 h 813"/>
                <a:gd name="T52" fmla="*/ 299 w 814"/>
                <a:gd name="T53" fmla="*/ 799 h 813"/>
                <a:gd name="T54" fmla="*/ 248 w 814"/>
                <a:gd name="T55" fmla="*/ 782 h 813"/>
                <a:gd name="T56" fmla="*/ 201 w 814"/>
                <a:gd name="T57" fmla="*/ 758 h 813"/>
                <a:gd name="T58" fmla="*/ 157 w 814"/>
                <a:gd name="T59" fmla="*/ 729 h 813"/>
                <a:gd name="T60" fmla="*/ 119 w 814"/>
                <a:gd name="T61" fmla="*/ 695 h 813"/>
                <a:gd name="T62" fmla="*/ 85 w 814"/>
                <a:gd name="T63" fmla="*/ 655 h 813"/>
                <a:gd name="T64" fmla="*/ 56 w 814"/>
                <a:gd name="T65" fmla="*/ 613 h 813"/>
                <a:gd name="T66" fmla="*/ 32 w 814"/>
                <a:gd name="T67" fmla="*/ 566 h 813"/>
                <a:gd name="T68" fmla="*/ 15 w 814"/>
                <a:gd name="T69" fmla="*/ 515 h 813"/>
                <a:gd name="T70" fmla="*/ 4 w 814"/>
                <a:gd name="T71" fmla="*/ 462 h 813"/>
                <a:gd name="T72" fmla="*/ 0 w 814"/>
                <a:gd name="T73" fmla="*/ 407 h 813"/>
                <a:gd name="T74" fmla="*/ 4 w 814"/>
                <a:gd name="T75" fmla="*/ 352 h 813"/>
                <a:gd name="T76" fmla="*/ 15 w 814"/>
                <a:gd name="T77" fmla="*/ 298 h 813"/>
                <a:gd name="T78" fmla="*/ 32 w 814"/>
                <a:gd name="T79" fmla="*/ 249 h 813"/>
                <a:gd name="T80" fmla="*/ 56 w 814"/>
                <a:gd name="T81" fmla="*/ 202 h 813"/>
                <a:gd name="T82" fmla="*/ 85 w 814"/>
                <a:gd name="T83" fmla="*/ 158 h 813"/>
                <a:gd name="T84" fmla="*/ 119 w 814"/>
                <a:gd name="T85" fmla="*/ 119 h 813"/>
                <a:gd name="T86" fmla="*/ 157 w 814"/>
                <a:gd name="T87" fmla="*/ 84 h 813"/>
                <a:gd name="T88" fmla="*/ 201 w 814"/>
                <a:gd name="T89" fmla="*/ 55 h 813"/>
                <a:gd name="T90" fmla="*/ 248 w 814"/>
                <a:gd name="T91" fmla="*/ 31 h 813"/>
                <a:gd name="T92" fmla="*/ 299 w 814"/>
                <a:gd name="T93" fmla="*/ 14 h 813"/>
                <a:gd name="T94" fmla="*/ 352 w 814"/>
                <a:gd name="T95" fmla="*/ 3 h 813"/>
                <a:gd name="T96" fmla="*/ 406 w 814"/>
                <a:gd name="T97" fmla="*/ 0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14" h="813">
                  <a:moveTo>
                    <a:pt x="406" y="0"/>
                  </a:moveTo>
                  <a:lnTo>
                    <a:pt x="462" y="3"/>
                  </a:lnTo>
                  <a:lnTo>
                    <a:pt x="515" y="14"/>
                  </a:lnTo>
                  <a:lnTo>
                    <a:pt x="565" y="31"/>
                  </a:lnTo>
                  <a:lnTo>
                    <a:pt x="612" y="55"/>
                  </a:lnTo>
                  <a:lnTo>
                    <a:pt x="655" y="84"/>
                  </a:lnTo>
                  <a:lnTo>
                    <a:pt x="694" y="119"/>
                  </a:lnTo>
                  <a:lnTo>
                    <a:pt x="729" y="158"/>
                  </a:lnTo>
                  <a:lnTo>
                    <a:pt x="758" y="202"/>
                  </a:lnTo>
                  <a:lnTo>
                    <a:pt x="782" y="249"/>
                  </a:lnTo>
                  <a:lnTo>
                    <a:pt x="799" y="298"/>
                  </a:lnTo>
                  <a:lnTo>
                    <a:pt x="810" y="352"/>
                  </a:lnTo>
                  <a:lnTo>
                    <a:pt x="814" y="407"/>
                  </a:lnTo>
                  <a:lnTo>
                    <a:pt x="810" y="462"/>
                  </a:lnTo>
                  <a:lnTo>
                    <a:pt x="799" y="515"/>
                  </a:lnTo>
                  <a:lnTo>
                    <a:pt x="782" y="566"/>
                  </a:lnTo>
                  <a:lnTo>
                    <a:pt x="758" y="613"/>
                  </a:lnTo>
                  <a:lnTo>
                    <a:pt x="729" y="655"/>
                  </a:lnTo>
                  <a:lnTo>
                    <a:pt x="694" y="695"/>
                  </a:lnTo>
                  <a:lnTo>
                    <a:pt x="655" y="729"/>
                  </a:lnTo>
                  <a:lnTo>
                    <a:pt x="612" y="758"/>
                  </a:lnTo>
                  <a:lnTo>
                    <a:pt x="565" y="782"/>
                  </a:lnTo>
                  <a:lnTo>
                    <a:pt x="515" y="799"/>
                  </a:lnTo>
                  <a:lnTo>
                    <a:pt x="462" y="810"/>
                  </a:lnTo>
                  <a:lnTo>
                    <a:pt x="406" y="813"/>
                  </a:lnTo>
                  <a:lnTo>
                    <a:pt x="352" y="810"/>
                  </a:lnTo>
                  <a:lnTo>
                    <a:pt x="299" y="799"/>
                  </a:lnTo>
                  <a:lnTo>
                    <a:pt x="248" y="782"/>
                  </a:lnTo>
                  <a:lnTo>
                    <a:pt x="201" y="758"/>
                  </a:lnTo>
                  <a:lnTo>
                    <a:pt x="157" y="729"/>
                  </a:lnTo>
                  <a:lnTo>
                    <a:pt x="119" y="695"/>
                  </a:lnTo>
                  <a:lnTo>
                    <a:pt x="85" y="655"/>
                  </a:lnTo>
                  <a:lnTo>
                    <a:pt x="56" y="613"/>
                  </a:lnTo>
                  <a:lnTo>
                    <a:pt x="32" y="566"/>
                  </a:lnTo>
                  <a:lnTo>
                    <a:pt x="15" y="515"/>
                  </a:lnTo>
                  <a:lnTo>
                    <a:pt x="4" y="462"/>
                  </a:lnTo>
                  <a:lnTo>
                    <a:pt x="0" y="407"/>
                  </a:lnTo>
                  <a:lnTo>
                    <a:pt x="4" y="352"/>
                  </a:lnTo>
                  <a:lnTo>
                    <a:pt x="15" y="298"/>
                  </a:lnTo>
                  <a:lnTo>
                    <a:pt x="32" y="249"/>
                  </a:lnTo>
                  <a:lnTo>
                    <a:pt x="56" y="202"/>
                  </a:lnTo>
                  <a:lnTo>
                    <a:pt x="85" y="158"/>
                  </a:lnTo>
                  <a:lnTo>
                    <a:pt x="119" y="119"/>
                  </a:lnTo>
                  <a:lnTo>
                    <a:pt x="157" y="84"/>
                  </a:lnTo>
                  <a:lnTo>
                    <a:pt x="201" y="55"/>
                  </a:lnTo>
                  <a:lnTo>
                    <a:pt x="248" y="31"/>
                  </a:lnTo>
                  <a:lnTo>
                    <a:pt x="299" y="14"/>
                  </a:lnTo>
                  <a:lnTo>
                    <a:pt x="352" y="3"/>
                  </a:lnTo>
                  <a:lnTo>
                    <a:pt x="406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-13" y="287"/>
              <a:ext cx="526" cy="629"/>
            </a:xfrm>
            <a:custGeom>
              <a:avLst/>
              <a:gdLst>
                <a:gd name="T0" fmla="*/ 1858 w 2633"/>
                <a:gd name="T1" fmla="*/ 956 h 3144"/>
                <a:gd name="T2" fmla="*/ 1861 w 2633"/>
                <a:gd name="T3" fmla="*/ 165 h 3144"/>
                <a:gd name="T4" fmla="*/ 711 w 2633"/>
                <a:gd name="T5" fmla="*/ 477 h 3144"/>
                <a:gd name="T6" fmla="*/ 782 w 2633"/>
                <a:gd name="T7" fmla="*/ 428 h 3144"/>
                <a:gd name="T8" fmla="*/ 869 w 2633"/>
                <a:gd name="T9" fmla="*/ 426 h 3144"/>
                <a:gd name="T10" fmla="*/ 985 w 2633"/>
                <a:gd name="T11" fmla="*/ 470 h 3144"/>
                <a:gd name="T12" fmla="*/ 1095 w 2633"/>
                <a:gd name="T13" fmla="*/ 483 h 3144"/>
                <a:gd name="T14" fmla="*/ 1198 w 2633"/>
                <a:gd name="T15" fmla="*/ 449 h 3144"/>
                <a:gd name="T16" fmla="*/ 1308 w 2633"/>
                <a:gd name="T17" fmla="*/ 373 h 3144"/>
                <a:gd name="T18" fmla="*/ 1443 w 2633"/>
                <a:gd name="T19" fmla="*/ 251 h 3144"/>
                <a:gd name="T20" fmla="*/ 1587 w 2633"/>
                <a:gd name="T21" fmla="*/ 124 h 3144"/>
                <a:gd name="T22" fmla="*/ 1708 w 2633"/>
                <a:gd name="T23" fmla="*/ 62 h 3144"/>
                <a:gd name="T24" fmla="*/ 1859 w 2633"/>
                <a:gd name="T25" fmla="*/ 149 h 3144"/>
                <a:gd name="T26" fmla="*/ 2062 w 2633"/>
                <a:gd name="T27" fmla="*/ 85 h 3144"/>
                <a:gd name="T28" fmla="*/ 2169 w 2633"/>
                <a:gd name="T29" fmla="*/ 147 h 3144"/>
                <a:gd name="T30" fmla="*/ 2279 w 2633"/>
                <a:gd name="T31" fmla="*/ 228 h 3144"/>
                <a:gd name="T32" fmla="*/ 2382 w 2633"/>
                <a:gd name="T33" fmla="*/ 326 h 3144"/>
                <a:gd name="T34" fmla="*/ 2471 w 2633"/>
                <a:gd name="T35" fmla="*/ 447 h 3144"/>
                <a:gd name="T36" fmla="*/ 2545 w 2633"/>
                <a:gd name="T37" fmla="*/ 597 h 3144"/>
                <a:gd name="T38" fmla="*/ 2599 w 2633"/>
                <a:gd name="T39" fmla="*/ 780 h 3144"/>
                <a:gd name="T40" fmla="*/ 2628 w 2633"/>
                <a:gd name="T41" fmla="*/ 1005 h 3144"/>
                <a:gd name="T42" fmla="*/ 2631 w 2633"/>
                <a:gd name="T43" fmla="*/ 1274 h 3144"/>
                <a:gd name="T44" fmla="*/ 2608 w 2633"/>
                <a:gd name="T45" fmla="*/ 1433 h 3144"/>
                <a:gd name="T46" fmla="*/ 2551 w 2633"/>
                <a:gd name="T47" fmla="*/ 1496 h 3144"/>
                <a:gd name="T48" fmla="*/ 2466 w 2633"/>
                <a:gd name="T49" fmla="*/ 1522 h 3144"/>
                <a:gd name="T50" fmla="*/ 2394 w 2633"/>
                <a:gd name="T51" fmla="*/ 1503 h 3144"/>
                <a:gd name="T52" fmla="*/ 2328 w 2633"/>
                <a:gd name="T53" fmla="*/ 1440 h 3144"/>
                <a:gd name="T54" fmla="*/ 2309 w 2633"/>
                <a:gd name="T55" fmla="*/ 1351 h 3144"/>
                <a:gd name="T56" fmla="*/ 2316 w 2633"/>
                <a:gd name="T57" fmla="*/ 1101 h 3144"/>
                <a:gd name="T58" fmla="*/ 2299 w 2633"/>
                <a:gd name="T59" fmla="*/ 901 h 3144"/>
                <a:gd name="T60" fmla="*/ 2276 w 2633"/>
                <a:gd name="T61" fmla="*/ 1300 h 3144"/>
                <a:gd name="T62" fmla="*/ 2253 w 2633"/>
                <a:gd name="T63" fmla="*/ 1418 h 3144"/>
                <a:gd name="T64" fmla="*/ 2234 w 2633"/>
                <a:gd name="T65" fmla="*/ 2991 h 3144"/>
                <a:gd name="T66" fmla="*/ 2194 w 2633"/>
                <a:gd name="T67" fmla="*/ 3078 h 3144"/>
                <a:gd name="T68" fmla="*/ 2116 w 2633"/>
                <a:gd name="T69" fmla="*/ 3132 h 3144"/>
                <a:gd name="T70" fmla="*/ 2018 w 2633"/>
                <a:gd name="T71" fmla="*/ 3140 h 3144"/>
                <a:gd name="T72" fmla="*/ 1931 w 2633"/>
                <a:gd name="T73" fmla="*/ 3101 h 3144"/>
                <a:gd name="T74" fmla="*/ 1876 w 2633"/>
                <a:gd name="T75" fmla="*/ 3022 h 3144"/>
                <a:gd name="T76" fmla="*/ 1864 w 2633"/>
                <a:gd name="T77" fmla="*/ 1659 h 3144"/>
                <a:gd name="T78" fmla="*/ 1838 w 2633"/>
                <a:gd name="T79" fmla="*/ 2958 h 3144"/>
                <a:gd name="T80" fmla="*/ 1812 w 2633"/>
                <a:gd name="T81" fmla="*/ 3051 h 3144"/>
                <a:gd name="T82" fmla="*/ 1744 w 2633"/>
                <a:gd name="T83" fmla="*/ 3119 h 3144"/>
                <a:gd name="T84" fmla="*/ 1650 w 2633"/>
                <a:gd name="T85" fmla="*/ 3144 h 3144"/>
                <a:gd name="T86" fmla="*/ 1556 w 2633"/>
                <a:gd name="T87" fmla="*/ 3119 h 3144"/>
                <a:gd name="T88" fmla="*/ 1489 w 2633"/>
                <a:gd name="T89" fmla="*/ 3051 h 3144"/>
                <a:gd name="T90" fmla="*/ 1464 w 2633"/>
                <a:gd name="T91" fmla="*/ 2958 h 3144"/>
                <a:gd name="T92" fmla="*/ 1453 w 2633"/>
                <a:gd name="T93" fmla="*/ 1381 h 3144"/>
                <a:gd name="T94" fmla="*/ 1443 w 2633"/>
                <a:gd name="T95" fmla="*/ 667 h 3144"/>
                <a:gd name="T96" fmla="*/ 1316 w 2633"/>
                <a:gd name="T97" fmla="*/ 743 h 3144"/>
                <a:gd name="T98" fmla="*/ 1176 w 2633"/>
                <a:gd name="T99" fmla="*/ 789 h 3144"/>
                <a:gd name="T100" fmla="*/ 1027 w 2633"/>
                <a:gd name="T101" fmla="*/ 797 h 3144"/>
                <a:gd name="T102" fmla="*/ 875 w 2633"/>
                <a:gd name="T103" fmla="*/ 766 h 3144"/>
                <a:gd name="T104" fmla="*/ 739 w 2633"/>
                <a:gd name="T105" fmla="*/ 707 h 3144"/>
                <a:gd name="T106" fmla="*/ 685 w 2633"/>
                <a:gd name="T107" fmla="*/ 640 h 3144"/>
                <a:gd name="T108" fmla="*/ 674 w 2633"/>
                <a:gd name="T109" fmla="*/ 555 h 3144"/>
                <a:gd name="T110" fmla="*/ 32 w 2633"/>
                <a:gd name="T111" fmla="*/ 0 h 3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33" h="3144">
                  <a:moveTo>
                    <a:pt x="1858" y="165"/>
                  </a:moveTo>
                  <a:lnTo>
                    <a:pt x="1760" y="821"/>
                  </a:lnTo>
                  <a:lnTo>
                    <a:pt x="1858" y="956"/>
                  </a:lnTo>
                  <a:lnTo>
                    <a:pt x="1861" y="956"/>
                  </a:lnTo>
                  <a:lnTo>
                    <a:pt x="1958" y="821"/>
                  </a:lnTo>
                  <a:lnTo>
                    <a:pt x="1861" y="165"/>
                  </a:lnTo>
                  <a:lnTo>
                    <a:pt x="1858" y="165"/>
                  </a:lnTo>
                  <a:close/>
                  <a:moveTo>
                    <a:pt x="32" y="0"/>
                  </a:moveTo>
                  <a:lnTo>
                    <a:pt x="711" y="477"/>
                  </a:lnTo>
                  <a:lnTo>
                    <a:pt x="732" y="456"/>
                  </a:lnTo>
                  <a:lnTo>
                    <a:pt x="757" y="441"/>
                  </a:lnTo>
                  <a:lnTo>
                    <a:pt x="782" y="428"/>
                  </a:lnTo>
                  <a:lnTo>
                    <a:pt x="811" y="422"/>
                  </a:lnTo>
                  <a:lnTo>
                    <a:pt x="840" y="421"/>
                  </a:lnTo>
                  <a:lnTo>
                    <a:pt x="869" y="426"/>
                  </a:lnTo>
                  <a:lnTo>
                    <a:pt x="898" y="436"/>
                  </a:lnTo>
                  <a:lnTo>
                    <a:pt x="943" y="455"/>
                  </a:lnTo>
                  <a:lnTo>
                    <a:pt x="985" y="470"/>
                  </a:lnTo>
                  <a:lnTo>
                    <a:pt x="1024" y="479"/>
                  </a:lnTo>
                  <a:lnTo>
                    <a:pt x="1060" y="483"/>
                  </a:lnTo>
                  <a:lnTo>
                    <a:pt x="1095" y="483"/>
                  </a:lnTo>
                  <a:lnTo>
                    <a:pt x="1130" y="477"/>
                  </a:lnTo>
                  <a:lnTo>
                    <a:pt x="1164" y="466"/>
                  </a:lnTo>
                  <a:lnTo>
                    <a:pt x="1198" y="449"/>
                  </a:lnTo>
                  <a:lnTo>
                    <a:pt x="1233" y="428"/>
                  </a:lnTo>
                  <a:lnTo>
                    <a:pt x="1269" y="403"/>
                  </a:lnTo>
                  <a:lnTo>
                    <a:pt x="1308" y="373"/>
                  </a:lnTo>
                  <a:lnTo>
                    <a:pt x="1349" y="337"/>
                  </a:lnTo>
                  <a:lnTo>
                    <a:pt x="1395" y="297"/>
                  </a:lnTo>
                  <a:lnTo>
                    <a:pt x="1443" y="251"/>
                  </a:lnTo>
                  <a:lnTo>
                    <a:pt x="1503" y="196"/>
                  </a:lnTo>
                  <a:lnTo>
                    <a:pt x="1567" y="140"/>
                  </a:lnTo>
                  <a:lnTo>
                    <a:pt x="1587" y="124"/>
                  </a:lnTo>
                  <a:lnTo>
                    <a:pt x="1609" y="113"/>
                  </a:lnTo>
                  <a:lnTo>
                    <a:pt x="1657" y="85"/>
                  </a:lnTo>
                  <a:lnTo>
                    <a:pt x="1708" y="62"/>
                  </a:lnTo>
                  <a:lnTo>
                    <a:pt x="1760" y="46"/>
                  </a:lnTo>
                  <a:lnTo>
                    <a:pt x="1761" y="46"/>
                  </a:lnTo>
                  <a:lnTo>
                    <a:pt x="1859" y="149"/>
                  </a:lnTo>
                  <a:lnTo>
                    <a:pt x="1961" y="48"/>
                  </a:lnTo>
                  <a:lnTo>
                    <a:pt x="2013" y="63"/>
                  </a:lnTo>
                  <a:lnTo>
                    <a:pt x="2062" y="85"/>
                  </a:lnTo>
                  <a:lnTo>
                    <a:pt x="2110" y="113"/>
                  </a:lnTo>
                  <a:lnTo>
                    <a:pt x="2130" y="123"/>
                  </a:lnTo>
                  <a:lnTo>
                    <a:pt x="2169" y="147"/>
                  </a:lnTo>
                  <a:lnTo>
                    <a:pt x="2206" y="172"/>
                  </a:lnTo>
                  <a:lnTo>
                    <a:pt x="2243" y="199"/>
                  </a:lnTo>
                  <a:lnTo>
                    <a:pt x="2279" y="228"/>
                  </a:lnTo>
                  <a:lnTo>
                    <a:pt x="2314" y="258"/>
                  </a:lnTo>
                  <a:lnTo>
                    <a:pt x="2349" y="291"/>
                  </a:lnTo>
                  <a:lnTo>
                    <a:pt x="2382" y="326"/>
                  </a:lnTo>
                  <a:lnTo>
                    <a:pt x="2413" y="363"/>
                  </a:lnTo>
                  <a:lnTo>
                    <a:pt x="2443" y="404"/>
                  </a:lnTo>
                  <a:lnTo>
                    <a:pt x="2471" y="447"/>
                  </a:lnTo>
                  <a:lnTo>
                    <a:pt x="2498" y="494"/>
                  </a:lnTo>
                  <a:lnTo>
                    <a:pt x="2523" y="543"/>
                  </a:lnTo>
                  <a:lnTo>
                    <a:pt x="2545" y="597"/>
                  </a:lnTo>
                  <a:lnTo>
                    <a:pt x="2565" y="655"/>
                  </a:lnTo>
                  <a:lnTo>
                    <a:pt x="2584" y="715"/>
                  </a:lnTo>
                  <a:lnTo>
                    <a:pt x="2599" y="780"/>
                  </a:lnTo>
                  <a:lnTo>
                    <a:pt x="2611" y="850"/>
                  </a:lnTo>
                  <a:lnTo>
                    <a:pt x="2621" y="925"/>
                  </a:lnTo>
                  <a:lnTo>
                    <a:pt x="2628" y="1005"/>
                  </a:lnTo>
                  <a:lnTo>
                    <a:pt x="2632" y="1089"/>
                  </a:lnTo>
                  <a:lnTo>
                    <a:pt x="2633" y="1179"/>
                  </a:lnTo>
                  <a:lnTo>
                    <a:pt x="2631" y="1274"/>
                  </a:lnTo>
                  <a:lnTo>
                    <a:pt x="2623" y="1375"/>
                  </a:lnTo>
                  <a:lnTo>
                    <a:pt x="2619" y="1405"/>
                  </a:lnTo>
                  <a:lnTo>
                    <a:pt x="2608" y="1433"/>
                  </a:lnTo>
                  <a:lnTo>
                    <a:pt x="2593" y="1457"/>
                  </a:lnTo>
                  <a:lnTo>
                    <a:pt x="2574" y="1479"/>
                  </a:lnTo>
                  <a:lnTo>
                    <a:pt x="2551" y="1496"/>
                  </a:lnTo>
                  <a:lnTo>
                    <a:pt x="2524" y="1509"/>
                  </a:lnTo>
                  <a:lnTo>
                    <a:pt x="2497" y="1518"/>
                  </a:lnTo>
                  <a:lnTo>
                    <a:pt x="2466" y="1522"/>
                  </a:lnTo>
                  <a:lnTo>
                    <a:pt x="2454" y="1520"/>
                  </a:lnTo>
                  <a:lnTo>
                    <a:pt x="2423" y="1514"/>
                  </a:lnTo>
                  <a:lnTo>
                    <a:pt x="2394" y="1503"/>
                  </a:lnTo>
                  <a:lnTo>
                    <a:pt x="2368" y="1486"/>
                  </a:lnTo>
                  <a:lnTo>
                    <a:pt x="2347" y="1466"/>
                  </a:lnTo>
                  <a:lnTo>
                    <a:pt x="2328" y="1440"/>
                  </a:lnTo>
                  <a:lnTo>
                    <a:pt x="2316" y="1413"/>
                  </a:lnTo>
                  <a:lnTo>
                    <a:pt x="2309" y="1382"/>
                  </a:lnTo>
                  <a:lnTo>
                    <a:pt x="2309" y="1351"/>
                  </a:lnTo>
                  <a:lnTo>
                    <a:pt x="2314" y="1262"/>
                  </a:lnTo>
                  <a:lnTo>
                    <a:pt x="2318" y="1178"/>
                  </a:lnTo>
                  <a:lnTo>
                    <a:pt x="2316" y="1101"/>
                  </a:lnTo>
                  <a:lnTo>
                    <a:pt x="2314" y="1029"/>
                  </a:lnTo>
                  <a:lnTo>
                    <a:pt x="2308" y="963"/>
                  </a:lnTo>
                  <a:lnTo>
                    <a:pt x="2299" y="901"/>
                  </a:lnTo>
                  <a:lnTo>
                    <a:pt x="2290" y="844"/>
                  </a:lnTo>
                  <a:lnTo>
                    <a:pt x="2276" y="792"/>
                  </a:lnTo>
                  <a:lnTo>
                    <a:pt x="2276" y="1300"/>
                  </a:lnTo>
                  <a:lnTo>
                    <a:pt x="2274" y="1341"/>
                  </a:lnTo>
                  <a:lnTo>
                    <a:pt x="2267" y="1380"/>
                  </a:lnTo>
                  <a:lnTo>
                    <a:pt x="2253" y="1418"/>
                  </a:lnTo>
                  <a:lnTo>
                    <a:pt x="2238" y="1453"/>
                  </a:lnTo>
                  <a:lnTo>
                    <a:pt x="2238" y="2958"/>
                  </a:lnTo>
                  <a:lnTo>
                    <a:pt x="2234" y="2991"/>
                  </a:lnTo>
                  <a:lnTo>
                    <a:pt x="2226" y="3022"/>
                  </a:lnTo>
                  <a:lnTo>
                    <a:pt x="2212" y="3051"/>
                  </a:lnTo>
                  <a:lnTo>
                    <a:pt x="2194" y="3078"/>
                  </a:lnTo>
                  <a:lnTo>
                    <a:pt x="2171" y="3101"/>
                  </a:lnTo>
                  <a:lnTo>
                    <a:pt x="2145" y="3119"/>
                  </a:lnTo>
                  <a:lnTo>
                    <a:pt x="2116" y="3132"/>
                  </a:lnTo>
                  <a:lnTo>
                    <a:pt x="2084" y="3140"/>
                  </a:lnTo>
                  <a:lnTo>
                    <a:pt x="2050" y="3144"/>
                  </a:lnTo>
                  <a:lnTo>
                    <a:pt x="2018" y="3140"/>
                  </a:lnTo>
                  <a:lnTo>
                    <a:pt x="1985" y="3132"/>
                  </a:lnTo>
                  <a:lnTo>
                    <a:pt x="1956" y="3119"/>
                  </a:lnTo>
                  <a:lnTo>
                    <a:pt x="1931" y="3101"/>
                  </a:lnTo>
                  <a:lnTo>
                    <a:pt x="1908" y="3078"/>
                  </a:lnTo>
                  <a:lnTo>
                    <a:pt x="1890" y="3051"/>
                  </a:lnTo>
                  <a:lnTo>
                    <a:pt x="1876" y="3022"/>
                  </a:lnTo>
                  <a:lnTo>
                    <a:pt x="1867" y="2991"/>
                  </a:lnTo>
                  <a:lnTo>
                    <a:pt x="1864" y="2958"/>
                  </a:lnTo>
                  <a:lnTo>
                    <a:pt x="1864" y="1659"/>
                  </a:lnTo>
                  <a:lnTo>
                    <a:pt x="1859" y="1659"/>
                  </a:lnTo>
                  <a:lnTo>
                    <a:pt x="1838" y="1658"/>
                  </a:lnTo>
                  <a:lnTo>
                    <a:pt x="1838" y="2958"/>
                  </a:lnTo>
                  <a:lnTo>
                    <a:pt x="1834" y="2991"/>
                  </a:lnTo>
                  <a:lnTo>
                    <a:pt x="1825" y="3022"/>
                  </a:lnTo>
                  <a:lnTo>
                    <a:pt x="1812" y="3051"/>
                  </a:lnTo>
                  <a:lnTo>
                    <a:pt x="1794" y="3078"/>
                  </a:lnTo>
                  <a:lnTo>
                    <a:pt x="1771" y="3101"/>
                  </a:lnTo>
                  <a:lnTo>
                    <a:pt x="1744" y="3119"/>
                  </a:lnTo>
                  <a:lnTo>
                    <a:pt x="1715" y="3132"/>
                  </a:lnTo>
                  <a:lnTo>
                    <a:pt x="1684" y="3140"/>
                  </a:lnTo>
                  <a:lnTo>
                    <a:pt x="1650" y="3144"/>
                  </a:lnTo>
                  <a:lnTo>
                    <a:pt x="1618" y="3140"/>
                  </a:lnTo>
                  <a:lnTo>
                    <a:pt x="1585" y="3132"/>
                  </a:lnTo>
                  <a:lnTo>
                    <a:pt x="1556" y="3119"/>
                  </a:lnTo>
                  <a:lnTo>
                    <a:pt x="1530" y="3101"/>
                  </a:lnTo>
                  <a:lnTo>
                    <a:pt x="1507" y="3078"/>
                  </a:lnTo>
                  <a:lnTo>
                    <a:pt x="1489" y="3051"/>
                  </a:lnTo>
                  <a:lnTo>
                    <a:pt x="1476" y="3022"/>
                  </a:lnTo>
                  <a:lnTo>
                    <a:pt x="1466" y="2991"/>
                  </a:lnTo>
                  <a:lnTo>
                    <a:pt x="1464" y="2958"/>
                  </a:lnTo>
                  <a:lnTo>
                    <a:pt x="1464" y="1444"/>
                  </a:lnTo>
                  <a:lnTo>
                    <a:pt x="1465" y="1419"/>
                  </a:lnTo>
                  <a:lnTo>
                    <a:pt x="1453" y="1381"/>
                  </a:lnTo>
                  <a:lnTo>
                    <a:pt x="1446" y="1341"/>
                  </a:lnTo>
                  <a:lnTo>
                    <a:pt x="1443" y="1300"/>
                  </a:lnTo>
                  <a:lnTo>
                    <a:pt x="1443" y="667"/>
                  </a:lnTo>
                  <a:lnTo>
                    <a:pt x="1402" y="694"/>
                  </a:lnTo>
                  <a:lnTo>
                    <a:pt x="1360" y="720"/>
                  </a:lnTo>
                  <a:lnTo>
                    <a:pt x="1316" y="743"/>
                  </a:lnTo>
                  <a:lnTo>
                    <a:pt x="1272" y="762"/>
                  </a:lnTo>
                  <a:lnTo>
                    <a:pt x="1226" y="778"/>
                  </a:lnTo>
                  <a:lnTo>
                    <a:pt x="1176" y="789"/>
                  </a:lnTo>
                  <a:lnTo>
                    <a:pt x="1127" y="797"/>
                  </a:lnTo>
                  <a:lnTo>
                    <a:pt x="1073" y="800"/>
                  </a:lnTo>
                  <a:lnTo>
                    <a:pt x="1027" y="797"/>
                  </a:lnTo>
                  <a:lnTo>
                    <a:pt x="978" y="791"/>
                  </a:lnTo>
                  <a:lnTo>
                    <a:pt x="928" y="782"/>
                  </a:lnTo>
                  <a:lnTo>
                    <a:pt x="875" y="766"/>
                  </a:lnTo>
                  <a:lnTo>
                    <a:pt x="821" y="746"/>
                  </a:lnTo>
                  <a:lnTo>
                    <a:pt x="764" y="722"/>
                  </a:lnTo>
                  <a:lnTo>
                    <a:pt x="739" y="707"/>
                  </a:lnTo>
                  <a:lnTo>
                    <a:pt x="716" y="687"/>
                  </a:lnTo>
                  <a:lnTo>
                    <a:pt x="699" y="665"/>
                  </a:lnTo>
                  <a:lnTo>
                    <a:pt x="685" y="640"/>
                  </a:lnTo>
                  <a:lnTo>
                    <a:pt x="677" y="612"/>
                  </a:lnTo>
                  <a:lnTo>
                    <a:pt x="673" y="584"/>
                  </a:lnTo>
                  <a:lnTo>
                    <a:pt x="674" y="555"/>
                  </a:lnTo>
                  <a:lnTo>
                    <a:pt x="682" y="526"/>
                  </a:lnTo>
                  <a:lnTo>
                    <a:pt x="0" y="48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047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Box 94"/>
          <p:cNvSpPr txBox="1"/>
          <p:nvPr/>
        </p:nvSpPr>
        <p:spPr>
          <a:xfrm>
            <a:off x="8837612" y="391613"/>
            <a:ext cx="209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PVI</a:t>
            </a:r>
            <a:endParaRPr lang="en-US" sz="1800" b="1" dirty="0">
              <a:solidFill>
                <a:prstClr val="black">
                  <a:lumMod val="50000"/>
                  <a:lumOff val="50000"/>
                </a:prst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1" name="Título 6"/>
          <p:cNvSpPr txBox="1">
            <a:spLocks/>
          </p:cNvSpPr>
          <p:nvPr/>
        </p:nvSpPr>
        <p:spPr>
          <a:xfrm>
            <a:off x="233981" y="1624663"/>
            <a:ext cx="7854922" cy="46030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Bold"/>
                <a:ea typeface="+mj-ea"/>
                <a:cs typeface="Arial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Bold" pitchFamily="-112" charset="0"/>
                <a:ea typeface="Arial" pitchFamily="-110" charset="0"/>
                <a:cs typeface="Arial" pitchFamily="-110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Bold" pitchFamily="-112" charset="0"/>
                <a:ea typeface="Arial" pitchFamily="-110" charset="0"/>
                <a:cs typeface="Arial" pitchFamily="-110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Bold" pitchFamily="-112" charset="0"/>
                <a:ea typeface="Arial" pitchFamily="-110" charset="0"/>
                <a:cs typeface="Arial" pitchFamily="-110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Bold" pitchFamily="-112" charset="0"/>
                <a:ea typeface="Arial" pitchFamily="-110" charset="0"/>
                <a:cs typeface="Arial" pitchFamily="-110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-110" charset="0"/>
                <a:ea typeface="Arial" pitchFamily="-110" charset="0"/>
                <a:cs typeface="Arial" pitchFamily="-110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-110" charset="0"/>
                <a:ea typeface="Arial" pitchFamily="-110" charset="0"/>
                <a:cs typeface="Arial" pitchFamily="-110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-110" charset="0"/>
                <a:ea typeface="Arial" pitchFamily="-110" charset="0"/>
                <a:cs typeface="Arial" pitchFamily="-110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-110" charset="0"/>
                <a:ea typeface="Arial" pitchFamily="-110" charset="0"/>
                <a:cs typeface="Arial" pitchFamily="-110" charset="0"/>
              </a:defRPr>
            </a:lvl9pPr>
          </a:lstStyle>
          <a:p>
            <a:endParaRPr lang="pt-BR" sz="2800" dirty="0">
              <a:solidFill>
                <a:srgbClr val="FF6600"/>
              </a:solidFill>
              <a:latin typeface="Myriad Pro"/>
              <a:ea typeface="MS PGothic" pitchFamily="34" charset="-128"/>
            </a:endParaRPr>
          </a:p>
        </p:txBody>
      </p:sp>
      <p:sp>
        <p:nvSpPr>
          <p:cNvPr id="282" name="Retângulo de cantos arredondados 281"/>
          <p:cNvSpPr/>
          <p:nvPr/>
        </p:nvSpPr>
        <p:spPr bwMode="auto">
          <a:xfrm>
            <a:off x="1133341" y="1223493"/>
            <a:ext cx="3812146" cy="4353059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2C348E"/>
              </a:buClr>
              <a:buFont typeface="Wingdings" pitchFamily="-110" charset="2"/>
              <a:buChar char="§"/>
            </a:pPr>
            <a:endParaRPr lang="pt-BR" sz="1200">
              <a:solidFill>
                <a:prstClr val="black"/>
              </a:solidFill>
              <a:latin typeface="Arial" pitchFamily="-110" charset="0"/>
              <a:ea typeface="Arial" pitchFamily="-110" charset="0"/>
              <a:cs typeface="Arial" pitchFamily="-110" charset="0"/>
            </a:endParaRPr>
          </a:p>
        </p:txBody>
      </p:sp>
      <p:pic>
        <p:nvPicPr>
          <p:cNvPr id="346" name="Imagem 34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362" y="-14861"/>
            <a:ext cx="908383" cy="81171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531812" y="1762863"/>
            <a:ext cx="1105285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800" b="1" dirty="0">
                <a:solidFill>
                  <a:srgbClr val="215EA8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Plano de Validação da Implantação, </a:t>
            </a:r>
            <a:r>
              <a:rPr lang="pt-BR" sz="1400" dirty="0">
                <a:solidFill>
                  <a:srgbClr val="215EA8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PVI, consiste no plano de testes que deverão ser executados para validar a implantação.</a:t>
            </a:r>
          </a:p>
          <a:p>
            <a:pPr algn="just"/>
            <a:r>
              <a:rPr lang="pt-BR" sz="1400" dirty="0">
                <a:solidFill>
                  <a:srgbClr val="215EA8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Obrigatório em: Mudanças de Infraestrutura e Sistemas, tipos Planejada, Não Planejada, </a:t>
            </a:r>
            <a:r>
              <a:rPr lang="pt-BR" sz="1400" dirty="0" smtClean="0">
                <a:solidFill>
                  <a:srgbClr val="215EA8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Replanejada </a:t>
            </a:r>
            <a:r>
              <a:rPr lang="pt-BR" sz="1400" dirty="0">
                <a:solidFill>
                  <a:srgbClr val="215EA8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 Emergencial (projeto e correções).</a:t>
            </a:r>
          </a:p>
          <a:p>
            <a:pPr algn="just"/>
            <a:r>
              <a:rPr lang="pt-BR" sz="1400" dirty="0">
                <a:solidFill>
                  <a:srgbClr val="215EA8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</a:p>
          <a:p>
            <a:pPr algn="just"/>
            <a:r>
              <a:rPr lang="pt-BR" sz="1400" b="1" i="1" dirty="0">
                <a:solidFill>
                  <a:srgbClr val="215EA8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Você Sabia</a:t>
            </a:r>
            <a:r>
              <a:rPr lang="pt-BR" sz="1400" dirty="0">
                <a:solidFill>
                  <a:srgbClr val="215EA8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 Já é </a:t>
            </a:r>
            <a:r>
              <a:rPr lang="pt-BR" sz="1400" dirty="0" smtClean="0">
                <a:solidFill>
                  <a:srgbClr val="215EA8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possível </a:t>
            </a:r>
            <a:r>
              <a:rPr lang="pt-BR" sz="1400" dirty="0">
                <a:solidFill>
                  <a:srgbClr val="215EA8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gerar o PVI diretamente através do RTF, </a:t>
            </a:r>
            <a:r>
              <a:rPr lang="pt-BR" sz="1400" dirty="0" smtClean="0">
                <a:solidFill>
                  <a:srgbClr val="215EA8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consulte o colabora para mais informações:</a:t>
            </a:r>
            <a:endParaRPr lang="pt-BR" sz="1400" dirty="0">
              <a:solidFill>
                <a:srgbClr val="215EA8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19383" y="3657600"/>
            <a:ext cx="11728142" cy="2548722"/>
          </a:xfrm>
          <a:prstGeom prst="roundRect">
            <a:avLst/>
          </a:prstGeom>
          <a:solidFill>
            <a:srgbClr val="DDD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Casos </a:t>
            </a:r>
            <a:r>
              <a:rPr lang="pt-BR" sz="1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testes: </a:t>
            </a:r>
            <a:r>
              <a:rPr lang="pt-B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sequência de ações (condições de execução) que identifica comportamentos de interesse no contexto de execução do teste, com o objetivo de validar a solução de TI implantada e verificar se não houve impacto decorrente da implantação resultando em erros, problemas ou indisponibilidade</a:t>
            </a:r>
            <a:r>
              <a:rPr lang="pt-B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pt-B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Responsáveis pela execução:</a:t>
            </a:r>
            <a:r>
              <a:rPr lang="pt-B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identifica quem são os responsáveis pela execução dos testes na validação da implantação e avaliar se o resultado obtido atende o objetivo. Os responsáveis indicados devem possuir os acessos necessários para a execução e devem coletar as evidências dos testes realizados</a:t>
            </a:r>
            <a:r>
              <a:rPr lang="pt-B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pt-B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Objetividade e coerência:</a:t>
            </a:r>
            <a:r>
              <a:rPr lang="pt-B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PVI não pode contradizer a documentação do projeto/sistema/ambiente. Neste sentido, deve ser revisado durante todo o processo a fim de garantir coerência, e sua execução deve  apoiar  a decisão GO/No Go durante a implantação. </a:t>
            </a:r>
            <a:endParaRPr lang="pt-BR" sz="140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Freeform 152">
            <a:hlinkClick r:id="rId3" action="ppaction://hlinksldjump"/>
          </p:cNvPr>
          <p:cNvSpPr>
            <a:spLocks noEditPoints="1"/>
          </p:cNvSpPr>
          <p:nvPr/>
        </p:nvSpPr>
        <p:spPr bwMode="auto">
          <a:xfrm>
            <a:off x="10819709" y="221753"/>
            <a:ext cx="521653" cy="450763"/>
          </a:xfrm>
          <a:custGeom>
            <a:avLst/>
            <a:gdLst>
              <a:gd name="T0" fmla="*/ 2510 w 3679"/>
              <a:gd name="T1" fmla="*/ 3044 h 3314"/>
              <a:gd name="T2" fmla="*/ 2498 w 3679"/>
              <a:gd name="T3" fmla="*/ 3153 h 3314"/>
              <a:gd name="T4" fmla="*/ 2587 w 3679"/>
              <a:gd name="T5" fmla="*/ 3210 h 3314"/>
              <a:gd name="T6" fmla="*/ 2677 w 3679"/>
              <a:gd name="T7" fmla="*/ 3153 h 3314"/>
              <a:gd name="T8" fmla="*/ 2666 w 3679"/>
              <a:gd name="T9" fmla="*/ 3044 h 3314"/>
              <a:gd name="T10" fmla="*/ 1698 w 3679"/>
              <a:gd name="T11" fmla="*/ 2105 h 3314"/>
              <a:gd name="T12" fmla="*/ 1608 w 3679"/>
              <a:gd name="T13" fmla="*/ 2161 h 3314"/>
              <a:gd name="T14" fmla="*/ 1620 w 3679"/>
              <a:gd name="T15" fmla="*/ 2270 h 3314"/>
              <a:gd name="T16" fmla="*/ 1721 w 3679"/>
              <a:gd name="T17" fmla="*/ 2306 h 3314"/>
              <a:gd name="T18" fmla="*/ 1797 w 3679"/>
              <a:gd name="T19" fmla="*/ 2230 h 3314"/>
              <a:gd name="T20" fmla="*/ 1760 w 3679"/>
              <a:gd name="T21" fmla="*/ 2127 h 3314"/>
              <a:gd name="T22" fmla="*/ 3453 w 3679"/>
              <a:gd name="T23" fmla="*/ 2108 h 3314"/>
              <a:gd name="T24" fmla="*/ 3379 w 3679"/>
              <a:gd name="T25" fmla="*/ 2183 h 3314"/>
              <a:gd name="T26" fmla="*/ 3414 w 3679"/>
              <a:gd name="T27" fmla="*/ 2286 h 3314"/>
              <a:gd name="T28" fmla="*/ 3521 w 3679"/>
              <a:gd name="T29" fmla="*/ 2298 h 3314"/>
              <a:gd name="T30" fmla="*/ 3577 w 3679"/>
              <a:gd name="T31" fmla="*/ 2206 h 3314"/>
              <a:gd name="T32" fmla="*/ 3521 w 3679"/>
              <a:gd name="T33" fmla="*/ 2114 h 3314"/>
              <a:gd name="T34" fmla="*/ 3113 w 3679"/>
              <a:gd name="T35" fmla="*/ 1608 h 3314"/>
              <a:gd name="T36" fmla="*/ 2637 w 3679"/>
              <a:gd name="T37" fmla="*/ 2015 h 3314"/>
              <a:gd name="T38" fmla="*/ 2501 w 3679"/>
              <a:gd name="T39" fmla="*/ 2028 h 3314"/>
              <a:gd name="T40" fmla="*/ 2011 w 3679"/>
              <a:gd name="T41" fmla="*/ 1723 h 3314"/>
              <a:gd name="T42" fmla="*/ 1927 w 3679"/>
              <a:gd name="T43" fmla="*/ 1751 h 3314"/>
              <a:gd name="T44" fmla="*/ 1921 w 3679"/>
              <a:gd name="T45" fmla="*/ 1840 h 3314"/>
              <a:gd name="T46" fmla="*/ 2406 w 3679"/>
              <a:gd name="T47" fmla="*/ 2289 h 3314"/>
              <a:gd name="T48" fmla="*/ 2519 w 3679"/>
              <a:gd name="T49" fmla="*/ 2400 h 3314"/>
              <a:gd name="T50" fmla="*/ 2685 w 3679"/>
              <a:gd name="T51" fmla="*/ 2384 h 3314"/>
              <a:gd name="T52" fmla="*/ 2779 w 3679"/>
              <a:gd name="T53" fmla="*/ 2247 h 3314"/>
              <a:gd name="T54" fmla="*/ 3193 w 3679"/>
              <a:gd name="T55" fmla="*/ 1749 h 3314"/>
              <a:gd name="T56" fmla="*/ 3220 w 3679"/>
              <a:gd name="T57" fmla="*/ 1655 h 3314"/>
              <a:gd name="T58" fmla="*/ 3151 w 3679"/>
              <a:gd name="T59" fmla="*/ 1601 h 3314"/>
              <a:gd name="T60" fmla="*/ 2510 w 3679"/>
              <a:gd name="T61" fmla="*/ 1241 h 3314"/>
              <a:gd name="T62" fmla="*/ 2498 w 3679"/>
              <a:gd name="T63" fmla="*/ 1350 h 3314"/>
              <a:gd name="T64" fmla="*/ 2587 w 3679"/>
              <a:gd name="T65" fmla="*/ 1406 h 3314"/>
              <a:gd name="T66" fmla="*/ 2677 w 3679"/>
              <a:gd name="T67" fmla="*/ 1350 h 3314"/>
              <a:gd name="T68" fmla="*/ 2666 w 3679"/>
              <a:gd name="T69" fmla="*/ 1241 h 3314"/>
              <a:gd name="T70" fmla="*/ 282 w 3679"/>
              <a:gd name="T71" fmla="*/ 763 h 3314"/>
              <a:gd name="T72" fmla="*/ 1546 w 3679"/>
              <a:gd name="T73" fmla="*/ 2534 h 3314"/>
              <a:gd name="T74" fmla="*/ 1499 w 3679"/>
              <a:gd name="T75" fmla="*/ 2124 h 3314"/>
              <a:gd name="T76" fmla="*/ 1600 w 3679"/>
              <a:gd name="T77" fmla="*/ 1737 h 3314"/>
              <a:gd name="T78" fmla="*/ 1620 w 3679"/>
              <a:gd name="T79" fmla="*/ 1477 h 3314"/>
              <a:gd name="T80" fmla="*/ 2071 w 3679"/>
              <a:gd name="T81" fmla="*/ 1232 h 3314"/>
              <a:gd name="T82" fmla="*/ 2430 w 3679"/>
              <a:gd name="T83" fmla="*/ 1111 h 3314"/>
              <a:gd name="T84" fmla="*/ 2746 w 3679"/>
              <a:gd name="T85" fmla="*/ 1112 h 3314"/>
              <a:gd name="T86" fmla="*/ 2036 w 3679"/>
              <a:gd name="T87" fmla="*/ 501 h 3314"/>
              <a:gd name="T88" fmla="*/ 2837 w 3679"/>
              <a:gd name="T89" fmla="*/ 3 h 3314"/>
              <a:gd name="T90" fmla="*/ 2984 w 3679"/>
              <a:gd name="T91" fmla="*/ 94 h 3314"/>
              <a:gd name="T92" fmla="*/ 3029 w 3679"/>
              <a:gd name="T93" fmla="*/ 1195 h 3314"/>
              <a:gd name="T94" fmla="*/ 3367 w 3679"/>
              <a:gd name="T95" fmla="*/ 1432 h 3314"/>
              <a:gd name="T96" fmla="*/ 3595 w 3679"/>
              <a:gd name="T97" fmla="*/ 1782 h 3314"/>
              <a:gd name="T98" fmla="*/ 3679 w 3679"/>
              <a:gd name="T99" fmla="*/ 2206 h 3314"/>
              <a:gd name="T100" fmla="*/ 3601 w 3679"/>
              <a:gd name="T101" fmla="*/ 2619 h 3314"/>
              <a:gd name="T102" fmla="*/ 3387 w 3679"/>
              <a:gd name="T103" fmla="*/ 2961 h 3314"/>
              <a:gd name="T104" fmla="*/ 3067 w 3679"/>
              <a:gd name="T105" fmla="*/ 3201 h 3314"/>
              <a:gd name="T106" fmla="*/ 2673 w 3679"/>
              <a:gd name="T107" fmla="*/ 3310 h 3314"/>
              <a:gd name="T108" fmla="*/ 2259 w 3679"/>
              <a:gd name="T109" fmla="*/ 3262 h 3314"/>
              <a:gd name="T110" fmla="*/ 1907 w 3679"/>
              <a:gd name="T111" fmla="*/ 3071 h 3314"/>
              <a:gd name="T112" fmla="*/ 94 w 3679"/>
              <a:gd name="T113" fmla="*/ 3026 h 3314"/>
              <a:gd name="T114" fmla="*/ 3 w 3679"/>
              <a:gd name="T115" fmla="*/ 2877 h 3314"/>
              <a:gd name="T116" fmla="*/ 26 w 3679"/>
              <a:gd name="T117" fmla="*/ 125 h 3314"/>
              <a:gd name="T118" fmla="*/ 156 w 3679"/>
              <a:gd name="T119" fmla="*/ 12 h 3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79" h="3314">
                <a:moveTo>
                  <a:pt x="2587" y="3006"/>
                </a:moveTo>
                <a:lnTo>
                  <a:pt x="2564" y="3010"/>
                </a:lnTo>
                <a:lnTo>
                  <a:pt x="2544" y="3017"/>
                </a:lnTo>
                <a:lnTo>
                  <a:pt x="2525" y="3029"/>
                </a:lnTo>
                <a:lnTo>
                  <a:pt x="2510" y="3044"/>
                </a:lnTo>
                <a:lnTo>
                  <a:pt x="2498" y="3064"/>
                </a:lnTo>
                <a:lnTo>
                  <a:pt x="2491" y="3085"/>
                </a:lnTo>
                <a:lnTo>
                  <a:pt x="2487" y="3108"/>
                </a:lnTo>
                <a:lnTo>
                  <a:pt x="2491" y="3133"/>
                </a:lnTo>
                <a:lnTo>
                  <a:pt x="2498" y="3153"/>
                </a:lnTo>
                <a:lnTo>
                  <a:pt x="2510" y="3171"/>
                </a:lnTo>
                <a:lnTo>
                  <a:pt x="2525" y="3188"/>
                </a:lnTo>
                <a:lnTo>
                  <a:pt x="2544" y="3200"/>
                </a:lnTo>
                <a:lnTo>
                  <a:pt x="2564" y="3207"/>
                </a:lnTo>
                <a:lnTo>
                  <a:pt x="2587" y="3210"/>
                </a:lnTo>
                <a:lnTo>
                  <a:pt x="2611" y="3207"/>
                </a:lnTo>
                <a:lnTo>
                  <a:pt x="2632" y="3200"/>
                </a:lnTo>
                <a:lnTo>
                  <a:pt x="2650" y="3188"/>
                </a:lnTo>
                <a:lnTo>
                  <a:pt x="2666" y="3171"/>
                </a:lnTo>
                <a:lnTo>
                  <a:pt x="2677" y="3153"/>
                </a:lnTo>
                <a:lnTo>
                  <a:pt x="2685" y="3133"/>
                </a:lnTo>
                <a:lnTo>
                  <a:pt x="2687" y="3108"/>
                </a:lnTo>
                <a:lnTo>
                  <a:pt x="2685" y="3085"/>
                </a:lnTo>
                <a:lnTo>
                  <a:pt x="2677" y="3064"/>
                </a:lnTo>
                <a:lnTo>
                  <a:pt x="2666" y="3044"/>
                </a:lnTo>
                <a:lnTo>
                  <a:pt x="2650" y="3029"/>
                </a:lnTo>
                <a:lnTo>
                  <a:pt x="2632" y="3017"/>
                </a:lnTo>
                <a:lnTo>
                  <a:pt x="2611" y="3010"/>
                </a:lnTo>
                <a:lnTo>
                  <a:pt x="2587" y="3006"/>
                </a:lnTo>
                <a:close/>
                <a:moveTo>
                  <a:pt x="1698" y="2105"/>
                </a:moveTo>
                <a:lnTo>
                  <a:pt x="1676" y="2108"/>
                </a:lnTo>
                <a:lnTo>
                  <a:pt x="1654" y="2116"/>
                </a:lnTo>
                <a:lnTo>
                  <a:pt x="1636" y="2127"/>
                </a:lnTo>
                <a:lnTo>
                  <a:pt x="1620" y="2143"/>
                </a:lnTo>
                <a:lnTo>
                  <a:pt x="1608" y="2161"/>
                </a:lnTo>
                <a:lnTo>
                  <a:pt x="1601" y="2183"/>
                </a:lnTo>
                <a:lnTo>
                  <a:pt x="1598" y="2206"/>
                </a:lnTo>
                <a:lnTo>
                  <a:pt x="1601" y="2230"/>
                </a:lnTo>
                <a:lnTo>
                  <a:pt x="1608" y="2251"/>
                </a:lnTo>
                <a:lnTo>
                  <a:pt x="1620" y="2270"/>
                </a:lnTo>
                <a:lnTo>
                  <a:pt x="1636" y="2286"/>
                </a:lnTo>
                <a:lnTo>
                  <a:pt x="1654" y="2298"/>
                </a:lnTo>
                <a:lnTo>
                  <a:pt x="1676" y="2306"/>
                </a:lnTo>
                <a:lnTo>
                  <a:pt x="1698" y="2308"/>
                </a:lnTo>
                <a:lnTo>
                  <a:pt x="1721" y="2306"/>
                </a:lnTo>
                <a:lnTo>
                  <a:pt x="1742" y="2298"/>
                </a:lnTo>
                <a:lnTo>
                  <a:pt x="1761" y="2286"/>
                </a:lnTo>
                <a:lnTo>
                  <a:pt x="1776" y="2270"/>
                </a:lnTo>
                <a:lnTo>
                  <a:pt x="1789" y="2251"/>
                </a:lnTo>
                <a:lnTo>
                  <a:pt x="1797" y="2230"/>
                </a:lnTo>
                <a:lnTo>
                  <a:pt x="1799" y="2206"/>
                </a:lnTo>
                <a:lnTo>
                  <a:pt x="1795" y="2183"/>
                </a:lnTo>
                <a:lnTo>
                  <a:pt x="1789" y="2161"/>
                </a:lnTo>
                <a:lnTo>
                  <a:pt x="1776" y="2143"/>
                </a:lnTo>
                <a:lnTo>
                  <a:pt x="1760" y="2127"/>
                </a:lnTo>
                <a:lnTo>
                  <a:pt x="1742" y="2116"/>
                </a:lnTo>
                <a:lnTo>
                  <a:pt x="1721" y="2108"/>
                </a:lnTo>
                <a:lnTo>
                  <a:pt x="1698" y="2105"/>
                </a:lnTo>
                <a:close/>
                <a:moveTo>
                  <a:pt x="3477" y="2104"/>
                </a:moveTo>
                <a:lnTo>
                  <a:pt x="3453" y="2108"/>
                </a:lnTo>
                <a:lnTo>
                  <a:pt x="3433" y="2114"/>
                </a:lnTo>
                <a:lnTo>
                  <a:pt x="3414" y="2127"/>
                </a:lnTo>
                <a:lnTo>
                  <a:pt x="3399" y="2143"/>
                </a:lnTo>
                <a:lnTo>
                  <a:pt x="3386" y="2161"/>
                </a:lnTo>
                <a:lnTo>
                  <a:pt x="3379" y="2183"/>
                </a:lnTo>
                <a:lnTo>
                  <a:pt x="3376" y="2206"/>
                </a:lnTo>
                <a:lnTo>
                  <a:pt x="3379" y="2230"/>
                </a:lnTo>
                <a:lnTo>
                  <a:pt x="3386" y="2251"/>
                </a:lnTo>
                <a:lnTo>
                  <a:pt x="3399" y="2270"/>
                </a:lnTo>
                <a:lnTo>
                  <a:pt x="3414" y="2286"/>
                </a:lnTo>
                <a:lnTo>
                  <a:pt x="3433" y="2298"/>
                </a:lnTo>
                <a:lnTo>
                  <a:pt x="3453" y="2306"/>
                </a:lnTo>
                <a:lnTo>
                  <a:pt x="3477" y="2308"/>
                </a:lnTo>
                <a:lnTo>
                  <a:pt x="3499" y="2306"/>
                </a:lnTo>
                <a:lnTo>
                  <a:pt x="3521" y="2298"/>
                </a:lnTo>
                <a:lnTo>
                  <a:pt x="3540" y="2286"/>
                </a:lnTo>
                <a:lnTo>
                  <a:pt x="3555" y="2270"/>
                </a:lnTo>
                <a:lnTo>
                  <a:pt x="3567" y="2251"/>
                </a:lnTo>
                <a:lnTo>
                  <a:pt x="3574" y="2230"/>
                </a:lnTo>
                <a:lnTo>
                  <a:pt x="3577" y="2206"/>
                </a:lnTo>
                <a:lnTo>
                  <a:pt x="3574" y="2183"/>
                </a:lnTo>
                <a:lnTo>
                  <a:pt x="3567" y="2161"/>
                </a:lnTo>
                <a:lnTo>
                  <a:pt x="3555" y="2143"/>
                </a:lnTo>
                <a:lnTo>
                  <a:pt x="3540" y="2127"/>
                </a:lnTo>
                <a:lnTo>
                  <a:pt x="3521" y="2114"/>
                </a:lnTo>
                <a:lnTo>
                  <a:pt x="3499" y="2108"/>
                </a:lnTo>
                <a:lnTo>
                  <a:pt x="3477" y="2104"/>
                </a:lnTo>
                <a:close/>
                <a:moveTo>
                  <a:pt x="3151" y="1601"/>
                </a:moveTo>
                <a:lnTo>
                  <a:pt x="3132" y="1602"/>
                </a:lnTo>
                <a:lnTo>
                  <a:pt x="3113" y="1608"/>
                </a:lnTo>
                <a:lnTo>
                  <a:pt x="3094" y="1618"/>
                </a:lnTo>
                <a:lnTo>
                  <a:pt x="3078" y="1632"/>
                </a:lnTo>
                <a:lnTo>
                  <a:pt x="2680" y="2034"/>
                </a:lnTo>
                <a:lnTo>
                  <a:pt x="2659" y="2024"/>
                </a:lnTo>
                <a:lnTo>
                  <a:pt x="2637" y="2015"/>
                </a:lnTo>
                <a:lnTo>
                  <a:pt x="2613" y="2009"/>
                </a:lnTo>
                <a:lnTo>
                  <a:pt x="2587" y="2008"/>
                </a:lnTo>
                <a:lnTo>
                  <a:pt x="2557" y="2010"/>
                </a:lnTo>
                <a:lnTo>
                  <a:pt x="2528" y="2017"/>
                </a:lnTo>
                <a:lnTo>
                  <a:pt x="2501" y="2028"/>
                </a:lnTo>
                <a:lnTo>
                  <a:pt x="2477" y="2044"/>
                </a:lnTo>
                <a:lnTo>
                  <a:pt x="2455" y="2063"/>
                </a:lnTo>
                <a:lnTo>
                  <a:pt x="2048" y="1741"/>
                </a:lnTo>
                <a:lnTo>
                  <a:pt x="2029" y="1729"/>
                </a:lnTo>
                <a:lnTo>
                  <a:pt x="2011" y="1723"/>
                </a:lnTo>
                <a:lnTo>
                  <a:pt x="1992" y="1721"/>
                </a:lnTo>
                <a:lnTo>
                  <a:pt x="1974" y="1722"/>
                </a:lnTo>
                <a:lnTo>
                  <a:pt x="1956" y="1728"/>
                </a:lnTo>
                <a:lnTo>
                  <a:pt x="1940" y="1737"/>
                </a:lnTo>
                <a:lnTo>
                  <a:pt x="1927" y="1751"/>
                </a:lnTo>
                <a:lnTo>
                  <a:pt x="1916" y="1768"/>
                </a:lnTo>
                <a:lnTo>
                  <a:pt x="1912" y="1785"/>
                </a:lnTo>
                <a:lnTo>
                  <a:pt x="1911" y="1804"/>
                </a:lnTo>
                <a:lnTo>
                  <a:pt x="1913" y="1823"/>
                </a:lnTo>
                <a:lnTo>
                  <a:pt x="1921" y="1840"/>
                </a:lnTo>
                <a:lnTo>
                  <a:pt x="1931" y="1858"/>
                </a:lnTo>
                <a:lnTo>
                  <a:pt x="1946" y="1872"/>
                </a:lnTo>
                <a:lnTo>
                  <a:pt x="2391" y="2222"/>
                </a:lnTo>
                <a:lnTo>
                  <a:pt x="2396" y="2257"/>
                </a:lnTo>
                <a:lnTo>
                  <a:pt x="2406" y="2289"/>
                </a:lnTo>
                <a:lnTo>
                  <a:pt x="2421" y="2318"/>
                </a:lnTo>
                <a:lnTo>
                  <a:pt x="2440" y="2345"/>
                </a:lnTo>
                <a:lnTo>
                  <a:pt x="2464" y="2367"/>
                </a:lnTo>
                <a:lnTo>
                  <a:pt x="2490" y="2385"/>
                </a:lnTo>
                <a:lnTo>
                  <a:pt x="2519" y="2400"/>
                </a:lnTo>
                <a:lnTo>
                  <a:pt x="2552" y="2408"/>
                </a:lnTo>
                <a:lnTo>
                  <a:pt x="2586" y="2411"/>
                </a:lnTo>
                <a:lnTo>
                  <a:pt x="2621" y="2408"/>
                </a:lnTo>
                <a:lnTo>
                  <a:pt x="2655" y="2399"/>
                </a:lnTo>
                <a:lnTo>
                  <a:pt x="2685" y="2384"/>
                </a:lnTo>
                <a:lnTo>
                  <a:pt x="2712" y="2364"/>
                </a:lnTo>
                <a:lnTo>
                  <a:pt x="2736" y="2340"/>
                </a:lnTo>
                <a:lnTo>
                  <a:pt x="2755" y="2313"/>
                </a:lnTo>
                <a:lnTo>
                  <a:pt x="2770" y="2282"/>
                </a:lnTo>
                <a:lnTo>
                  <a:pt x="2779" y="2247"/>
                </a:lnTo>
                <a:lnTo>
                  <a:pt x="2782" y="2212"/>
                </a:lnTo>
                <a:lnTo>
                  <a:pt x="2781" y="2198"/>
                </a:lnTo>
                <a:lnTo>
                  <a:pt x="2778" y="2185"/>
                </a:lnTo>
                <a:lnTo>
                  <a:pt x="2775" y="2173"/>
                </a:lnTo>
                <a:lnTo>
                  <a:pt x="3193" y="1749"/>
                </a:lnTo>
                <a:lnTo>
                  <a:pt x="3208" y="1731"/>
                </a:lnTo>
                <a:lnTo>
                  <a:pt x="3217" y="1713"/>
                </a:lnTo>
                <a:lnTo>
                  <a:pt x="3222" y="1694"/>
                </a:lnTo>
                <a:lnTo>
                  <a:pt x="3223" y="1674"/>
                </a:lnTo>
                <a:lnTo>
                  <a:pt x="3220" y="1655"/>
                </a:lnTo>
                <a:lnTo>
                  <a:pt x="3213" y="1637"/>
                </a:lnTo>
                <a:lnTo>
                  <a:pt x="3202" y="1623"/>
                </a:lnTo>
                <a:lnTo>
                  <a:pt x="3187" y="1611"/>
                </a:lnTo>
                <a:lnTo>
                  <a:pt x="3170" y="1603"/>
                </a:lnTo>
                <a:lnTo>
                  <a:pt x="3151" y="1601"/>
                </a:lnTo>
                <a:close/>
                <a:moveTo>
                  <a:pt x="2587" y="1203"/>
                </a:moveTo>
                <a:lnTo>
                  <a:pt x="2564" y="1205"/>
                </a:lnTo>
                <a:lnTo>
                  <a:pt x="2544" y="1213"/>
                </a:lnTo>
                <a:lnTo>
                  <a:pt x="2525" y="1225"/>
                </a:lnTo>
                <a:lnTo>
                  <a:pt x="2510" y="1241"/>
                </a:lnTo>
                <a:lnTo>
                  <a:pt x="2498" y="1260"/>
                </a:lnTo>
                <a:lnTo>
                  <a:pt x="2491" y="1281"/>
                </a:lnTo>
                <a:lnTo>
                  <a:pt x="2487" y="1305"/>
                </a:lnTo>
                <a:lnTo>
                  <a:pt x="2491" y="1328"/>
                </a:lnTo>
                <a:lnTo>
                  <a:pt x="2498" y="1350"/>
                </a:lnTo>
                <a:lnTo>
                  <a:pt x="2510" y="1368"/>
                </a:lnTo>
                <a:lnTo>
                  <a:pt x="2525" y="1384"/>
                </a:lnTo>
                <a:lnTo>
                  <a:pt x="2544" y="1396"/>
                </a:lnTo>
                <a:lnTo>
                  <a:pt x="2564" y="1404"/>
                </a:lnTo>
                <a:lnTo>
                  <a:pt x="2587" y="1406"/>
                </a:lnTo>
                <a:lnTo>
                  <a:pt x="2611" y="1404"/>
                </a:lnTo>
                <a:lnTo>
                  <a:pt x="2632" y="1396"/>
                </a:lnTo>
                <a:lnTo>
                  <a:pt x="2650" y="1384"/>
                </a:lnTo>
                <a:lnTo>
                  <a:pt x="2666" y="1368"/>
                </a:lnTo>
                <a:lnTo>
                  <a:pt x="2677" y="1350"/>
                </a:lnTo>
                <a:lnTo>
                  <a:pt x="2685" y="1328"/>
                </a:lnTo>
                <a:lnTo>
                  <a:pt x="2687" y="1305"/>
                </a:lnTo>
                <a:lnTo>
                  <a:pt x="2685" y="1281"/>
                </a:lnTo>
                <a:lnTo>
                  <a:pt x="2677" y="1260"/>
                </a:lnTo>
                <a:lnTo>
                  <a:pt x="2666" y="1241"/>
                </a:lnTo>
                <a:lnTo>
                  <a:pt x="2650" y="1225"/>
                </a:lnTo>
                <a:lnTo>
                  <a:pt x="2632" y="1213"/>
                </a:lnTo>
                <a:lnTo>
                  <a:pt x="2611" y="1205"/>
                </a:lnTo>
                <a:lnTo>
                  <a:pt x="2587" y="1203"/>
                </a:lnTo>
                <a:close/>
                <a:moveTo>
                  <a:pt x="282" y="763"/>
                </a:moveTo>
                <a:lnTo>
                  <a:pt x="282" y="2755"/>
                </a:lnTo>
                <a:lnTo>
                  <a:pt x="1641" y="2755"/>
                </a:lnTo>
                <a:lnTo>
                  <a:pt x="1603" y="2684"/>
                </a:lnTo>
                <a:lnTo>
                  <a:pt x="1572" y="2611"/>
                </a:lnTo>
                <a:lnTo>
                  <a:pt x="1546" y="2534"/>
                </a:lnTo>
                <a:lnTo>
                  <a:pt x="1524" y="2455"/>
                </a:lnTo>
                <a:lnTo>
                  <a:pt x="1509" y="2375"/>
                </a:lnTo>
                <a:lnTo>
                  <a:pt x="1499" y="2291"/>
                </a:lnTo>
                <a:lnTo>
                  <a:pt x="1497" y="2206"/>
                </a:lnTo>
                <a:lnTo>
                  <a:pt x="1499" y="2124"/>
                </a:lnTo>
                <a:lnTo>
                  <a:pt x="1508" y="2042"/>
                </a:lnTo>
                <a:lnTo>
                  <a:pt x="1523" y="1962"/>
                </a:lnTo>
                <a:lnTo>
                  <a:pt x="1543" y="1885"/>
                </a:lnTo>
                <a:lnTo>
                  <a:pt x="1569" y="1809"/>
                </a:lnTo>
                <a:lnTo>
                  <a:pt x="1600" y="1737"/>
                </a:lnTo>
                <a:lnTo>
                  <a:pt x="1635" y="1667"/>
                </a:lnTo>
                <a:lnTo>
                  <a:pt x="1676" y="1601"/>
                </a:lnTo>
                <a:lnTo>
                  <a:pt x="1720" y="1537"/>
                </a:lnTo>
                <a:lnTo>
                  <a:pt x="1768" y="1477"/>
                </a:lnTo>
                <a:lnTo>
                  <a:pt x="1620" y="1477"/>
                </a:lnTo>
                <a:lnTo>
                  <a:pt x="1620" y="1147"/>
                </a:lnTo>
                <a:lnTo>
                  <a:pt x="1946" y="1147"/>
                </a:lnTo>
                <a:lnTo>
                  <a:pt x="1946" y="1313"/>
                </a:lnTo>
                <a:lnTo>
                  <a:pt x="2007" y="1271"/>
                </a:lnTo>
                <a:lnTo>
                  <a:pt x="2071" y="1232"/>
                </a:lnTo>
                <a:lnTo>
                  <a:pt x="2138" y="1198"/>
                </a:lnTo>
                <a:lnTo>
                  <a:pt x="2208" y="1169"/>
                </a:lnTo>
                <a:lnTo>
                  <a:pt x="2280" y="1144"/>
                </a:lnTo>
                <a:lnTo>
                  <a:pt x="2354" y="1125"/>
                </a:lnTo>
                <a:lnTo>
                  <a:pt x="2430" y="1111"/>
                </a:lnTo>
                <a:lnTo>
                  <a:pt x="2508" y="1102"/>
                </a:lnTo>
                <a:lnTo>
                  <a:pt x="2587" y="1100"/>
                </a:lnTo>
                <a:lnTo>
                  <a:pt x="2641" y="1101"/>
                </a:lnTo>
                <a:lnTo>
                  <a:pt x="2694" y="1105"/>
                </a:lnTo>
                <a:lnTo>
                  <a:pt x="2746" y="1112"/>
                </a:lnTo>
                <a:lnTo>
                  <a:pt x="2746" y="763"/>
                </a:lnTo>
                <a:lnTo>
                  <a:pt x="282" y="763"/>
                </a:lnTo>
                <a:close/>
                <a:moveTo>
                  <a:pt x="992" y="227"/>
                </a:moveTo>
                <a:lnTo>
                  <a:pt x="992" y="501"/>
                </a:lnTo>
                <a:lnTo>
                  <a:pt x="2036" y="501"/>
                </a:lnTo>
                <a:lnTo>
                  <a:pt x="2036" y="227"/>
                </a:lnTo>
                <a:lnTo>
                  <a:pt x="992" y="227"/>
                </a:lnTo>
                <a:close/>
                <a:moveTo>
                  <a:pt x="228" y="0"/>
                </a:moveTo>
                <a:lnTo>
                  <a:pt x="2799" y="0"/>
                </a:lnTo>
                <a:lnTo>
                  <a:pt x="2837" y="3"/>
                </a:lnTo>
                <a:lnTo>
                  <a:pt x="2872" y="12"/>
                </a:lnTo>
                <a:lnTo>
                  <a:pt x="2905" y="25"/>
                </a:lnTo>
                <a:lnTo>
                  <a:pt x="2935" y="45"/>
                </a:lnTo>
                <a:lnTo>
                  <a:pt x="2961" y="68"/>
                </a:lnTo>
                <a:lnTo>
                  <a:pt x="2984" y="94"/>
                </a:lnTo>
                <a:lnTo>
                  <a:pt x="3003" y="125"/>
                </a:lnTo>
                <a:lnTo>
                  <a:pt x="3016" y="158"/>
                </a:lnTo>
                <a:lnTo>
                  <a:pt x="3026" y="194"/>
                </a:lnTo>
                <a:lnTo>
                  <a:pt x="3029" y="232"/>
                </a:lnTo>
                <a:lnTo>
                  <a:pt x="3029" y="1195"/>
                </a:lnTo>
                <a:lnTo>
                  <a:pt x="3104" y="1232"/>
                </a:lnTo>
                <a:lnTo>
                  <a:pt x="3175" y="1274"/>
                </a:lnTo>
                <a:lnTo>
                  <a:pt x="3243" y="1322"/>
                </a:lnTo>
                <a:lnTo>
                  <a:pt x="3307" y="1375"/>
                </a:lnTo>
                <a:lnTo>
                  <a:pt x="3367" y="1432"/>
                </a:lnTo>
                <a:lnTo>
                  <a:pt x="3423" y="1495"/>
                </a:lnTo>
                <a:lnTo>
                  <a:pt x="3474" y="1561"/>
                </a:lnTo>
                <a:lnTo>
                  <a:pt x="3520" y="1631"/>
                </a:lnTo>
                <a:lnTo>
                  <a:pt x="3560" y="1704"/>
                </a:lnTo>
                <a:lnTo>
                  <a:pt x="3595" y="1782"/>
                </a:lnTo>
                <a:lnTo>
                  <a:pt x="3625" y="1861"/>
                </a:lnTo>
                <a:lnTo>
                  <a:pt x="3648" y="1945"/>
                </a:lnTo>
                <a:lnTo>
                  <a:pt x="3665" y="2030"/>
                </a:lnTo>
                <a:lnTo>
                  <a:pt x="3676" y="2117"/>
                </a:lnTo>
                <a:lnTo>
                  <a:pt x="3679" y="2206"/>
                </a:lnTo>
                <a:lnTo>
                  <a:pt x="3677" y="2293"/>
                </a:lnTo>
                <a:lnTo>
                  <a:pt x="3667" y="2378"/>
                </a:lnTo>
                <a:lnTo>
                  <a:pt x="3651" y="2461"/>
                </a:lnTo>
                <a:lnTo>
                  <a:pt x="3629" y="2541"/>
                </a:lnTo>
                <a:lnTo>
                  <a:pt x="3601" y="2619"/>
                </a:lnTo>
                <a:lnTo>
                  <a:pt x="3568" y="2693"/>
                </a:lnTo>
                <a:lnTo>
                  <a:pt x="3531" y="2766"/>
                </a:lnTo>
                <a:lnTo>
                  <a:pt x="3487" y="2833"/>
                </a:lnTo>
                <a:lnTo>
                  <a:pt x="3439" y="2899"/>
                </a:lnTo>
                <a:lnTo>
                  <a:pt x="3387" y="2961"/>
                </a:lnTo>
                <a:lnTo>
                  <a:pt x="3331" y="3017"/>
                </a:lnTo>
                <a:lnTo>
                  <a:pt x="3271" y="3071"/>
                </a:lnTo>
                <a:lnTo>
                  <a:pt x="3206" y="3119"/>
                </a:lnTo>
                <a:lnTo>
                  <a:pt x="3139" y="3162"/>
                </a:lnTo>
                <a:lnTo>
                  <a:pt x="3067" y="3201"/>
                </a:lnTo>
                <a:lnTo>
                  <a:pt x="2994" y="3235"/>
                </a:lnTo>
                <a:lnTo>
                  <a:pt x="2917" y="3262"/>
                </a:lnTo>
                <a:lnTo>
                  <a:pt x="2838" y="3284"/>
                </a:lnTo>
                <a:lnTo>
                  <a:pt x="2756" y="3300"/>
                </a:lnTo>
                <a:lnTo>
                  <a:pt x="2673" y="3310"/>
                </a:lnTo>
                <a:lnTo>
                  <a:pt x="2587" y="3314"/>
                </a:lnTo>
                <a:lnTo>
                  <a:pt x="2502" y="3310"/>
                </a:lnTo>
                <a:lnTo>
                  <a:pt x="2419" y="3300"/>
                </a:lnTo>
                <a:lnTo>
                  <a:pt x="2338" y="3284"/>
                </a:lnTo>
                <a:lnTo>
                  <a:pt x="2259" y="3262"/>
                </a:lnTo>
                <a:lnTo>
                  <a:pt x="2182" y="3235"/>
                </a:lnTo>
                <a:lnTo>
                  <a:pt x="2109" y="3201"/>
                </a:lnTo>
                <a:lnTo>
                  <a:pt x="2038" y="3162"/>
                </a:lnTo>
                <a:lnTo>
                  <a:pt x="1971" y="3119"/>
                </a:lnTo>
                <a:lnTo>
                  <a:pt x="1907" y="3071"/>
                </a:lnTo>
                <a:lnTo>
                  <a:pt x="228" y="3071"/>
                </a:lnTo>
                <a:lnTo>
                  <a:pt x="191" y="3067"/>
                </a:lnTo>
                <a:lnTo>
                  <a:pt x="156" y="3059"/>
                </a:lnTo>
                <a:lnTo>
                  <a:pt x="123" y="3044"/>
                </a:lnTo>
                <a:lnTo>
                  <a:pt x="94" y="3026"/>
                </a:lnTo>
                <a:lnTo>
                  <a:pt x="67" y="3003"/>
                </a:lnTo>
                <a:lnTo>
                  <a:pt x="44" y="2975"/>
                </a:lnTo>
                <a:lnTo>
                  <a:pt x="26" y="2946"/>
                </a:lnTo>
                <a:lnTo>
                  <a:pt x="11" y="2912"/>
                </a:lnTo>
                <a:lnTo>
                  <a:pt x="3" y="2877"/>
                </a:lnTo>
                <a:lnTo>
                  <a:pt x="0" y="2839"/>
                </a:lnTo>
                <a:lnTo>
                  <a:pt x="0" y="232"/>
                </a:lnTo>
                <a:lnTo>
                  <a:pt x="3" y="194"/>
                </a:lnTo>
                <a:lnTo>
                  <a:pt x="11" y="158"/>
                </a:lnTo>
                <a:lnTo>
                  <a:pt x="26" y="125"/>
                </a:lnTo>
                <a:lnTo>
                  <a:pt x="44" y="94"/>
                </a:lnTo>
                <a:lnTo>
                  <a:pt x="67" y="68"/>
                </a:lnTo>
                <a:lnTo>
                  <a:pt x="94" y="45"/>
                </a:lnTo>
                <a:lnTo>
                  <a:pt x="123" y="25"/>
                </a:lnTo>
                <a:lnTo>
                  <a:pt x="156" y="12"/>
                </a:lnTo>
                <a:lnTo>
                  <a:pt x="191" y="3"/>
                </a:lnTo>
                <a:lnTo>
                  <a:pt x="22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0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Box 94"/>
          <p:cNvSpPr txBox="1"/>
          <p:nvPr/>
        </p:nvSpPr>
        <p:spPr>
          <a:xfrm>
            <a:off x="7923212" y="391613"/>
            <a:ext cx="301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Pareceres</a:t>
            </a:r>
            <a:r>
              <a:rPr lang="en-US" sz="1800" b="1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1" kern="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Técnicos</a:t>
            </a:r>
            <a:endParaRPr lang="en-US" sz="1800" b="1" dirty="0">
              <a:solidFill>
                <a:prstClr val="black">
                  <a:lumMod val="50000"/>
                  <a:lumOff val="50000"/>
                </a:prst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1" name="Retângulo 290"/>
          <p:cNvSpPr/>
          <p:nvPr/>
        </p:nvSpPr>
        <p:spPr>
          <a:xfrm>
            <a:off x="6273275" y="1600200"/>
            <a:ext cx="5486400" cy="47244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800" b="1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Infraestrutura</a:t>
            </a:r>
          </a:p>
          <a:p>
            <a:endParaRPr lang="pt-BR" sz="1400" dirty="0" smtClean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Todas as áreas envolvidas e/ou impactadas </a:t>
            </a:r>
          </a:p>
          <a:p>
            <a:endParaRPr lang="pt-BR" sz="1400" b="1" i="1" dirty="0" smtClean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b="1" i="1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Exemplos</a:t>
            </a:r>
            <a:r>
              <a:rPr lang="pt-BR" sz="14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operação, monitoração, times de suporte a ferramentas e áreas de sistemas. </a:t>
            </a:r>
          </a:p>
          <a:p>
            <a:endParaRPr lang="pt-BR" sz="1400" dirty="0" smtClean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400" dirty="0" smtClean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400" dirty="0" smtClean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4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400" dirty="0" smtClean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4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4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8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Orientações </a:t>
            </a:r>
            <a:r>
              <a:rPr lang="pt-BR" sz="1800" b="1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Gerais:</a:t>
            </a:r>
          </a:p>
          <a:p>
            <a:endParaRPr lang="pt-BR" sz="18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máximo envia um e-mail para as equipes de pareceres técnicos assim que a mudança chega no status, porém </a:t>
            </a:r>
            <a:r>
              <a:rPr lang="pt-BR" sz="1400" b="1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também é responsabilidade do requisitante</a:t>
            </a:r>
            <a:r>
              <a:rPr lang="pt-BR" sz="14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alinhar com as áreas a concessão dos pareceres em tempo hábil.</a:t>
            </a:r>
          </a:p>
          <a:p>
            <a:endParaRPr lang="pt-BR" sz="1400" dirty="0">
              <a:solidFill>
                <a:schemeClr val="accent2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46" name="Imagem 34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362" y="-14861"/>
            <a:ext cx="908383" cy="811711"/>
          </a:xfrm>
          <a:prstGeom prst="rect">
            <a:avLst/>
          </a:prstGeom>
        </p:spPr>
      </p:pic>
      <p:sp>
        <p:nvSpPr>
          <p:cNvPr id="13" name="Freeform 102">
            <a:hlinkClick r:id="rId3" action="ppaction://hlinksldjump"/>
          </p:cNvPr>
          <p:cNvSpPr>
            <a:spLocks noEditPoints="1"/>
          </p:cNvSpPr>
          <p:nvPr/>
        </p:nvSpPr>
        <p:spPr bwMode="auto">
          <a:xfrm>
            <a:off x="10809225" y="140587"/>
            <a:ext cx="522675" cy="500813"/>
          </a:xfrm>
          <a:custGeom>
            <a:avLst/>
            <a:gdLst>
              <a:gd name="T0" fmla="*/ 2363 w 3010"/>
              <a:gd name="T1" fmla="*/ 2515 h 3384"/>
              <a:gd name="T2" fmla="*/ 2175 w 3010"/>
              <a:gd name="T3" fmla="*/ 2631 h 3384"/>
              <a:gd name="T4" fmla="*/ 2182 w 3010"/>
              <a:gd name="T5" fmla="*/ 2426 h 3384"/>
              <a:gd name="T6" fmla="*/ 234 w 3010"/>
              <a:gd name="T7" fmla="*/ 2589 h 3384"/>
              <a:gd name="T8" fmla="*/ 25 w 3010"/>
              <a:gd name="T9" fmla="*/ 2544 h 3384"/>
              <a:gd name="T10" fmla="*/ 224 w 3010"/>
              <a:gd name="T11" fmla="*/ 2426 h 3384"/>
              <a:gd name="T12" fmla="*/ 2005 w 3010"/>
              <a:gd name="T13" fmla="*/ 2408 h 3384"/>
              <a:gd name="T14" fmla="*/ 2101 w 3010"/>
              <a:gd name="T15" fmla="*/ 3201 h 3384"/>
              <a:gd name="T16" fmla="*/ 1686 w 3010"/>
              <a:gd name="T17" fmla="*/ 2329 h 3384"/>
              <a:gd name="T18" fmla="*/ 721 w 3010"/>
              <a:gd name="T19" fmla="*/ 2330 h 3384"/>
              <a:gd name="T20" fmla="*/ 306 w 3010"/>
              <a:gd name="T21" fmla="*/ 3201 h 3384"/>
              <a:gd name="T22" fmla="*/ 401 w 3010"/>
              <a:gd name="T23" fmla="*/ 2408 h 3384"/>
              <a:gd name="T24" fmla="*/ 1203 w 3010"/>
              <a:gd name="T25" fmla="*/ 2109 h 3384"/>
              <a:gd name="T26" fmla="*/ 1535 w 3010"/>
              <a:gd name="T27" fmla="*/ 2244 h 3384"/>
              <a:gd name="T28" fmla="*/ 1674 w 3010"/>
              <a:gd name="T29" fmla="*/ 2569 h 3384"/>
              <a:gd name="T30" fmla="*/ 781 w 3010"/>
              <a:gd name="T31" fmla="*/ 2367 h 3384"/>
              <a:gd name="T32" fmla="*/ 1045 w 3010"/>
              <a:gd name="T33" fmla="*/ 2136 h 3384"/>
              <a:gd name="T34" fmla="*/ 2258 w 3010"/>
              <a:gd name="T35" fmla="*/ 2107 h 3384"/>
              <a:gd name="T36" fmla="*/ 2307 w 3010"/>
              <a:gd name="T37" fmla="*/ 2269 h 3384"/>
              <a:gd name="T38" fmla="*/ 2155 w 3010"/>
              <a:gd name="T39" fmla="*/ 2348 h 3384"/>
              <a:gd name="T40" fmla="*/ 2045 w 3010"/>
              <a:gd name="T41" fmla="*/ 2217 h 3384"/>
              <a:gd name="T42" fmla="*/ 2155 w 3010"/>
              <a:gd name="T43" fmla="*/ 2087 h 3384"/>
              <a:gd name="T44" fmla="*/ 337 w 3010"/>
              <a:gd name="T45" fmla="*/ 2143 h 3384"/>
              <a:gd name="T46" fmla="*/ 320 w 3010"/>
              <a:gd name="T47" fmla="*/ 2311 h 3384"/>
              <a:gd name="T48" fmla="*/ 149 w 3010"/>
              <a:gd name="T49" fmla="*/ 2328 h 3384"/>
              <a:gd name="T50" fmla="*/ 100 w 3010"/>
              <a:gd name="T51" fmla="*/ 2166 h 3384"/>
              <a:gd name="T52" fmla="*/ 1776 w 3010"/>
              <a:gd name="T53" fmla="*/ 1842 h 3384"/>
              <a:gd name="T54" fmla="*/ 1967 w 3010"/>
              <a:gd name="T55" fmla="*/ 1971 h 3384"/>
              <a:gd name="T56" fmla="*/ 1907 w 3010"/>
              <a:gd name="T57" fmla="*/ 2191 h 3384"/>
              <a:gd name="T58" fmla="*/ 1675 w 3010"/>
              <a:gd name="T59" fmla="*/ 2211 h 3384"/>
              <a:gd name="T60" fmla="*/ 1577 w 3010"/>
              <a:gd name="T61" fmla="*/ 2005 h 3384"/>
              <a:gd name="T62" fmla="*/ 1741 w 3010"/>
              <a:gd name="T63" fmla="*/ 1845 h 3384"/>
              <a:gd name="T64" fmla="*/ 785 w 3010"/>
              <a:gd name="T65" fmla="*/ 1912 h 3384"/>
              <a:gd name="T66" fmla="*/ 805 w 3010"/>
              <a:gd name="T67" fmla="*/ 2140 h 3384"/>
              <a:gd name="T68" fmla="*/ 593 w 3010"/>
              <a:gd name="T69" fmla="*/ 2235 h 3384"/>
              <a:gd name="T70" fmla="*/ 430 w 3010"/>
              <a:gd name="T71" fmla="*/ 2076 h 3384"/>
              <a:gd name="T72" fmla="*/ 528 w 3010"/>
              <a:gd name="T73" fmla="*/ 1869 h 3384"/>
              <a:gd name="T74" fmla="*/ 1329 w 3010"/>
              <a:gd name="T75" fmla="*/ 1474 h 3384"/>
              <a:gd name="T76" fmla="*/ 1499 w 3010"/>
              <a:gd name="T77" fmla="*/ 1696 h 3384"/>
              <a:gd name="T78" fmla="*/ 1400 w 3010"/>
              <a:gd name="T79" fmla="*/ 1960 h 3384"/>
              <a:gd name="T80" fmla="*/ 1116 w 3010"/>
              <a:gd name="T81" fmla="*/ 2020 h 3384"/>
              <a:gd name="T82" fmla="*/ 916 w 3010"/>
              <a:gd name="T83" fmla="*/ 1823 h 3384"/>
              <a:gd name="T84" fmla="*/ 977 w 3010"/>
              <a:gd name="T85" fmla="*/ 1547 h 3384"/>
              <a:gd name="T86" fmla="*/ 1484 w 3010"/>
              <a:gd name="T87" fmla="*/ 120 h 3384"/>
              <a:gd name="T88" fmla="*/ 1288 w 3010"/>
              <a:gd name="T89" fmla="*/ 236 h 3384"/>
              <a:gd name="T90" fmla="*/ 1288 w 3010"/>
              <a:gd name="T91" fmla="*/ 980 h 3384"/>
              <a:gd name="T92" fmla="*/ 1484 w 3010"/>
              <a:gd name="T93" fmla="*/ 1097 h 3384"/>
              <a:gd name="T94" fmla="*/ 2769 w 3010"/>
              <a:gd name="T95" fmla="*/ 1073 h 3384"/>
              <a:gd name="T96" fmla="*/ 2888 w 3010"/>
              <a:gd name="T97" fmla="*/ 882 h 3384"/>
              <a:gd name="T98" fmla="*/ 2797 w 3010"/>
              <a:gd name="T99" fmla="*/ 161 h 3384"/>
              <a:gd name="T100" fmla="*/ 2668 w 3010"/>
              <a:gd name="T101" fmla="*/ 0 h 3384"/>
              <a:gd name="T102" fmla="*/ 2939 w 3010"/>
              <a:gd name="T103" fmla="*/ 130 h 3384"/>
              <a:gd name="T104" fmla="*/ 3007 w 3010"/>
              <a:gd name="T105" fmla="*/ 928 h 3384"/>
              <a:gd name="T106" fmla="*/ 2840 w 3010"/>
              <a:gd name="T107" fmla="*/ 1170 h 3384"/>
              <a:gd name="T108" fmla="*/ 1604 w 3010"/>
              <a:gd name="T109" fmla="*/ 1216 h 3384"/>
              <a:gd name="T110" fmla="*/ 1242 w 3010"/>
              <a:gd name="T111" fmla="*/ 1118 h 3384"/>
              <a:gd name="T112" fmla="*/ 1143 w 3010"/>
              <a:gd name="T113" fmla="*/ 334 h 3384"/>
              <a:gd name="T114" fmla="*/ 1275 w 3010"/>
              <a:gd name="T115" fmla="*/ 70 h 3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10" h="3384">
                <a:moveTo>
                  <a:pt x="2182" y="2426"/>
                </a:moveTo>
                <a:lnTo>
                  <a:pt x="2218" y="2428"/>
                </a:lnTo>
                <a:lnTo>
                  <a:pt x="2253" y="2438"/>
                </a:lnTo>
                <a:lnTo>
                  <a:pt x="2285" y="2451"/>
                </a:lnTo>
                <a:lnTo>
                  <a:pt x="2315" y="2468"/>
                </a:lnTo>
                <a:lnTo>
                  <a:pt x="2340" y="2490"/>
                </a:lnTo>
                <a:lnTo>
                  <a:pt x="2363" y="2515"/>
                </a:lnTo>
                <a:lnTo>
                  <a:pt x="2381" y="2544"/>
                </a:lnTo>
                <a:lnTo>
                  <a:pt x="2394" y="2576"/>
                </a:lnTo>
                <a:lnTo>
                  <a:pt x="2403" y="2610"/>
                </a:lnTo>
                <a:lnTo>
                  <a:pt x="2406" y="2645"/>
                </a:lnTo>
                <a:lnTo>
                  <a:pt x="2406" y="3047"/>
                </a:lnTo>
                <a:lnTo>
                  <a:pt x="2175" y="3047"/>
                </a:lnTo>
                <a:lnTo>
                  <a:pt x="2175" y="2631"/>
                </a:lnTo>
                <a:lnTo>
                  <a:pt x="2172" y="2589"/>
                </a:lnTo>
                <a:lnTo>
                  <a:pt x="2165" y="2548"/>
                </a:lnTo>
                <a:lnTo>
                  <a:pt x="2153" y="2509"/>
                </a:lnTo>
                <a:lnTo>
                  <a:pt x="2137" y="2471"/>
                </a:lnTo>
                <a:lnTo>
                  <a:pt x="2118" y="2435"/>
                </a:lnTo>
                <a:lnTo>
                  <a:pt x="2150" y="2428"/>
                </a:lnTo>
                <a:lnTo>
                  <a:pt x="2182" y="2426"/>
                </a:lnTo>
                <a:close/>
                <a:moveTo>
                  <a:pt x="224" y="2426"/>
                </a:moveTo>
                <a:lnTo>
                  <a:pt x="257" y="2428"/>
                </a:lnTo>
                <a:lnTo>
                  <a:pt x="287" y="2435"/>
                </a:lnTo>
                <a:lnTo>
                  <a:pt x="269" y="2471"/>
                </a:lnTo>
                <a:lnTo>
                  <a:pt x="253" y="2509"/>
                </a:lnTo>
                <a:lnTo>
                  <a:pt x="241" y="2548"/>
                </a:lnTo>
                <a:lnTo>
                  <a:pt x="234" y="2589"/>
                </a:lnTo>
                <a:lnTo>
                  <a:pt x="232" y="2631"/>
                </a:lnTo>
                <a:lnTo>
                  <a:pt x="232" y="3047"/>
                </a:lnTo>
                <a:lnTo>
                  <a:pt x="0" y="3047"/>
                </a:lnTo>
                <a:lnTo>
                  <a:pt x="0" y="2645"/>
                </a:lnTo>
                <a:lnTo>
                  <a:pt x="3" y="2610"/>
                </a:lnTo>
                <a:lnTo>
                  <a:pt x="11" y="2576"/>
                </a:lnTo>
                <a:lnTo>
                  <a:pt x="25" y="2544"/>
                </a:lnTo>
                <a:lnTo>
                  <a:pt x="44" y="2515"/>
                </a:lnTo>
                <a:lnTo>
                  <a:pt x="66" y="2490"/>
                </a:lnTo>
                <a:lnTo>
                  <a:pt x="92" y="2468"/>
                </a:lnTo>
                <a:lnTo>
                  <a:pt x="122" y="2450"/>
                </a:lnTo>
                <a:lnTo>
                  <a:pt x="154" y="2436"/>
                </a:lnTo>
                <a:lnTo>
                  <a:pt x="189" y="2428"/>
                </a:lnTo>
                <a:lnTo>
                  <a:pt x="224" y="2426"/>
                </a:lnTo>
                <a:close/>
                <a:moveTo>
                  <a:pt x="1776" y="2314"/>
                </a:moveTo>
                <a:lnTo>
                  <a:pt x="1820" y="2318"/>
                </a:lnTo>
                <a:lnTo>
                  <a:pt x="1862" y="2326"/>
                </a:lnTo>
                <a:lnTo>
                  <a:pt x="1902" y="2339"/>
                </a:lnTo>
                <a:lnTo>
                  <a:pt x="1940" y="2358"/>
                </a:lnTo>
                <a:lnTo>
                  <a:pt x="1975" y="2380"/>
                </a:lnTo>
                <a:lnTo>
                  <a:pt x="2005" y="2408"/>
                </a:lnTo>
                <a:lnTo>
                  <a:pt x="2032" y="2438"/>
                </a:lnTo>
                <a:lnTo>
                  <a:pt x="2055" y="2471"/>
                </a:lnTo>
                <a:lnTo>
                  <a:pt x="2074" y="2508"/>
                </a:lnTo>
                <a:lnTo>
                  <a:pt x="2089" y="2547"/>
                </a:lnTo>
                <a:lnTo>
                  <a:pt x="2097" y="2588"/>
                </a:lnTo>
                <a:lnTo>
                  <a:pt x="2101" y="2631"/>
                </a:lnTo>
                <a:lnTo>
                  <a:pt x="2101" y="3201"/>
                </a:lnTo>
                <a:lnTo>
                  <a:pt x="1747" y="3201"/>
                </a:lnTo>
                <a:lnTo>
                  <a:pt x="1747" y="2569"/>
                </a:lnTo>
                <a:lnTo>
                  <a:pt x="1744" y="2517"/>
                </a:lnTo>
                <a:lnTo>
                  <a:pt x="1735" y="2467"/>
                </a:lnTo>
                <a:lnTo>
                  <a:pt x="1723" y="2420"/>
                </a:lnTo>
                <a:lnTo>
                  <a:pt x="1706" y="2373"/>
                </a:lnTo>
                <a:lnTo>
                  <a:pt x="1686" y="2329"/>
                </a:lnTo>
                <a:lnTo>
                  <a:pt x="1714" y="2322"/>
                </a:lnTo>
                <a:lnTo>
                  <a:pt x="1745" y="2317"/>
                </a:lnTo>
                <a:lnTo>
                  <a:pt x="1776" y="2314"/>
                </a:lnTo>
                <a:close/>
                <a:moveTo>
                  <a:pt x="630" y="2314"/>
                </a:moveTo>
                <a:lnTo>
                  <a:pt x="661" y="2317"/>
                </a:lnTo>
                <a:lnTo>
                  <a:pt x="691" y="2322"/>
                </a:lnTo>
                <a:lnTo>
                  <a:pt x="721" y="2330"/>
                </a:lnTo>
                <a:lnTo>
                  <a:pt x="700" y="2374"/>
                </a:lnTo>
                <a:lnTo>
                  <a:pt x="682" y="2420"/>
                </a:lnTo>
                <a:lnTo>
                  <a:pt x="669" y="2468"/>
                </a:lnTo>
                <a:lnTo>
                  <a:pt x="661" y="2517"/>
                </a:lnTo>
                <a:lnTo>
                  <a:pt x="659" y="2569"/>
                </a:lnTo>
                <a:lnTo>
                  <a:pt x="659" y="3201"/>
                </a:lnTo>
                <a:lnTo>
                  <a:pt x="306" y="3201"/>
                </a:lnTo>
                <a:lnTo>
                  <a:pt x="306" y="2631"/>
                </a:lnTo>
                <a:lnTo>
                  <a:pt x="309" y="2588"/>
                </a:lnTo>
                <a:lnTo>
                  <a:pt x="318" y="2547"/>
                </a:lnTo>
                <a:lnTo>
                  <a:pt x="332" y="2508"/>
                </a:lnTo>
                <a:lnTo>
                  <a:pt x="350" y="2471"/>
                </a:lnTo>
                <a:lnTo>
                  <a:pt x="373" y="2438"/>
                </a:lnTo>
                <a:lnTo>
                  <a:pt x="401" y="2408"/>
                </a:lnTo>
                <a:lnTo>
                  <a:pt x="431" y="2380"/>
                </a:lnTo>
                <a:lnTo>
                  <a:pt x="466" y="2358"/>
                </a:lnTo>
                <a:lnTo>
                  <a:pt x="504" y="2339"/>
                </a:lnTo>
                <a:lnTo>
                  <a:pt x="543" y="2326"/>
                </a:lnTo>
                <a:lnTo>
                  <a:pt x="585" y="2318"/>
                </a:lnTo>
                <a:lnTo>
                  <a:pt x="630" y="2314"/>
                </a:lnTo>
                <a:close/>
                <a:moveTo>
                  <a:pt x="1203" y="2109"/>
                </a:moveTo>
                <a:lnTo>
                  <a:pt x="1258" y="2112"/>
                </a:lnTo>
                <a:lnTo>
                  <a:pt x="1310" y="2122"/>
                </a:lnTo>
                <a:lnTo>
                  <a:pt x="1362" y="2136"/>
                </a:lnTo>
                <a:lnTo>
                  <a:pt x="1410" y="2157"/>
                </a:lnTo>
                <a:lnTo>
                  <a:pt x="1455" y="2181"/>
                </a:lnTo>
                <a:lnTo>
                  <a:pt x="1497" y="2211"/>
                </a:lnTo>
                <a:lnTo>
                  <a:pt x="1535" y="2244"/>
                </a:lnTo>
                <a:lnTo>
                  <a:pt x="1570" y="2282"/>
                </a:lnTo>
                <a:lnTo>
                  <a:pt x="1600" y="2323"/>
                </a:lnTo>
                <a:lnTo>
                  <a:pt x="1625" y="2367"/>
                </a:lnTo>
                <a:lnTo>
                  <a:pt x="1646" y="2414"/>
                </a:lnTo>
                <a:lnTo>
                  <a:pt x="1661" y="2463"/>
                </a:lnTo>
                <a:lnTo>
                  <a:pt x="1670" y="2515"/>
                </a:lnTo>
                <a:lnTo>
                  <a:pt x="1674" y="2569"/>
                </a:lnTo>
                <a:lnTo>
                  <a:pt x="1674" y="3384"/>
                </a:lnTo>
                <a:lnTo>
                  <a:pt x="733" y="3384"/>
                </a:lnTo>
                <a:lnTo>
                  <a:pt x="733" y="2569"/>
                </a:lnTo>
                <a:lnTo>
                  <a:pt x="737" y="2515"/>
                </a:lnTo>
                <a:lnTo>
                  <a:pt x="746" y="2463"/>
                </a:lnTo>
                <a:lnTo>
                  <a:pt x="761" y="2414"/>
                </a:lnTo>
                <a:lnTo>
                  <a:pt x="781" y="2367"/>
                </a:lnTo>
                <a:lnTo>
                  <a:pt x="807" y="2323"/>
                </a:lnTo>
                <a:lnTo>
                  <a:pt x="836" y="2282"/>
                </a:lnTo>
                <a:lnTo>
                  <a:pt x="871" y="2244"/>
                </a:lnTo>
                <a:lnTo>
                  <a:pt x="910" y="2211"/>
                </a:lnTo>
                <a:lnTo>
                  <a:pt x="952" y="2181"/>
                </a:lnTo>
                <a:lnTo>
                  <a:pt x="997" y="2157"/>
                </a:lnTo>
                <a:lnTo>
                  <a:pt x="1045" y="2136"/>
                </a:lnTo>
                <a:lnTo>
                  <a:pt x="1095" y="2122"/>
                </a:lnTo>
                <a:lnTo>
                  <a:pt x="1149" y="2112"/>
                </a:lnTo>
                <a:lnTo>
                  <a:pt x="1203" y="2109"/>
                </a:lnTo>
                <a:close/>
                <a:moveTo>
                  <a:pt x="2182" y="2085"/>
                </a:moveTo>
                <a:lnTo>
                  <a:pt x="2210" y="2087"/>
                </a:lnTo>
                <a:lnTo>
                  <a:pt x="2235" y="2095"/>
                </a:lnTo>
                <a:lnTo>
                  <a:pt x="2258" y="2107"/>
                </a:lnTo>
                <a:lnTo>
                  <a:pt x="2278" y="2124"/>
                </a:lnTo>
                <a:lnTo>
                  <a:pt x="2295" y="2143"/>
                </a:lnTo>
                <a:lnTo>
                  <a:pt x="2307" y="2166"/>
                </a:lnTo>
                <a:lnTo>
                  <a:pt x="2315" y="2190"/>
                </a:lnTo>
                <a:lnTo>
                  <a:pt x="2318" y="2217"/>
                </a:lnTo>
                <a:lnTo>
                  <a:pt x="2315" y="2244"/>
                </a:lnTo>
                <a:lnTo>
                  <a:pt x="2307" y="2269"/>
                </a:lnTo>
                <a:lnTo>
                  <a:pt x="2295" y="2292"/>
                </a:lnTo>
                <a:lnTo>
                  <a:pt x="2278" y="2311"/>
                </a:lnTo>
                <a:lnTo>
                  <a:pt x="2258" y="2328"/>
                </a:lnTo>
                <a:lnTo>
                  <a:pt x="2235" y="2340"/>
                </a:lnTo>
                <a:lnTo>
                  <a:pt x="2210" y="2348"/>
                </a:lnTo>
                <a:lnTo>
                  <a:pt x="2182" y="2350"/>
                </a:lnTo>
                <a:lnTo>
                  <a:pt x="2155" y="2348"/>
                </a:lnTo>
                <a:lnTo>
                  <a:pt x="2129" y="2340"/>
                </a:lnTo>
                <a:lnTo>
                  <a:pt x="2106" y="2328"/>
                </a:lnTo>
                <a:lnTo>
                  <a:pt x="2086" y="2311"/>
                </a:lnTo>
                <a:lnTo>
                  <a:pt x="2069" y="2292"/>
                </a:lnTo>
                <a:lnTo>
                  <a:pt x="2056" y="2269"/>
                </a:lnTo>
                <a:lnTo>
                  <a:pt x="2048" y="2244"/>
                </a:lnTo>
                <a:lnTo>
                  <a:pt x="2045" y="2217"/>
                </a:lnTo>
                <a:lnTo>
                  <a:pt x="2048" y="2190"/>
                </a:lnTo>
                <a:lnTo>
                  <a:pt x="2056" y="2166"/>
                </a:lnTo>
                <a:lnTo>
                  <a:pt x="2069" y="2143"/>
                </a:lnTo>
                <a:lnTo>
                  <a:pt x="2086" y="2124"/>
                </a:lnTo>
                <a:lnTo>
                  <a:pt x="2106" y="2107"/>
                </a:lnTo>
                <a:lnTo>
                  <a:pt x="2129" y="2095"/>
                </a:lnTo>
                <a:lnTo>
                  <a:pt x="2155" y="2087"/>
                </a:lnTo>
                <a:lnTo>
                  <a:pt x="2182" y="2085"/>
                </a:lnTo>
                <a:close/>
                <a:moveTo>
                  <a:pt x="224" y="2085"/>
                </a:moveTo>
                <a:lnTo>
                  <a:pt x="252" y="2087"/>
                </a:lnTo>
                <a:lnTo>
                  <a:pt x="277" y="2095"/>
                </a:lnTo>
                <a:lnTo>
                  <a:pt x="300" y="2107"/>
                </a:lnTo>
                <a:lnTo>
                  <a:pt x="320" y="2124"/>
                </a:lnTo>
                <a:lnTo>
                  <a:pt x="337" y="2143"/>
                </a:lnTo>
                <a:lnTo>
                  <a:pt x="349" y="2166"/>
                </a:lnTo>
                <a:lnTo>
                  <a:pt x="358" y="2190"/>
                </a:lnTo>
                <a:lnTo>
                  <a:pt x="360" y="2217"/>
                </a:lnTo>
                <a:lnTo>
                  <a:pt x="358" y="2244"/>
                </a:lnTo>
                <a:lnTo>
                  <a:pt x="349" y="2269"/>
                </a:lnTo>
                <a:lnTo>
                  <a:pt x="337" y="2292"/>
                </a:lnTo>
                <a:lnTo>
                  <a:pt x="320" y="2311"/>
                </a:lnTo>
                <a:lnTo>
                  <a:pt x="300" y="2328"/>
                </a:lnTo>
                <a:lnTo>
                  <a:pt x="277" y="2340"/>
                </a:lnTo>
                <a:lnTo>
                  <a:pt x="252" y="2348"/>
                </a:lnTo>
                <a:lnTo>
                  <a:pt x="224" y="2350"/>
                </a:lnTo>
                <a:lnTo>
                  <a:pt x="197" y="2348"/>
                </a:lnTo>
                <a:lnTo>
                  <a:pt x="172" y="2340"/>
                </a:lnTo>
                <a:lnTo>
                  <a:pt x="149" y="2328"/>
                </a:lnTo>
                <a:lnTo>
                  <a:pt x="128" y="2311"/>
                </a:lnTo>
                <a:lnTo>
                  <a:pt x="112" y="2292"/>
                </a:lnTo>
                <a:lnTo>
                  <a:pt x="100" y="2269"/>
                </a:lnTo>
                <a:lnTo>
                  <a:pt x="91" y="2244"/>
                </a:lnTo>
                <a:lnTo>
                  <a:pt x="88" y="2217"/>
                </a:lnTo>
                <a:lnTo>
                  <a:pt x="91" y="2190"/>
                </a:lnTo>
                <a:lnTo>
                  <a:pt x="100" y="2166"/>
                </a:lnTo>
                <a:lnTo>
                  <a:pt x="112" y="2143"/>
                </a:lnTo>
                <a:lnTo>
                  <a:pt x="128" y="2124"/>
                </a:lnTo>
                <a:lnTo>
                  <a:pt x="149" y="2107"/>
                </a:lnTo>
                <a:lnTo>
                  <a:pt x="172" y="2095"/>
                </a:lnTo>
                <a:lnTo>
                  <a:pt x="197" y="2087"/>
                </a:lnTo>
                <a:lnTo>
                  <a:pt x="224" y="2085"/>
                </a:lnTo>
                <a:close/>
                <a:moveTo>
                  <a:pt x="1776" y="1842"/>
                </a:moveTo>
                <a:lnTo>
                  <a:pt x="1813" y="1845"/>
                </a:lnTo>
                <a:lnTo>
                  <a:pt x="1848" y="1854"/>
                </a:lnTo>
                <a:lnTo>
                  <a:pt x="1879" y="1869"/>
                </a:lnTo>
                <a:lnTo>
                  <a:pt x="1907" y="1889"/>
                </a:lnTo>
                <a:lnTo>
                  <a:pt x="1932" y="1912"/>
                </a:lnTo>
                <a:lnTo>
                  <a:pt x="1952" y="1940"/>
                </a:lnTo>
                <a:lnTo>
                  <a:pt x="1967" y="1971"/>
                </a:lnTo>
                <a:lnTo>
                  <a:pt x="1977" y="2005"/>
                </a:lnTo>
                <a:lnTo>
                  <a:pt x="1980" y="2040"/>
                </a:lnTo>
                <a:lnTo>
                  <a:pt x="1977" y="2076"/>
                </a:lnTo>
                <a:lnTo>
                  <a:pt x="1967" y="2109"/>
                </a:lnTo>
                <a:lnTo>
                  <a:pt x="1952" y="2140"/>
                </a:lnTo>
                <a:lnTo>
                  <a:pt x="1932" y="2168"/>
                </a:lnTo>
                <a:lnTo>
                  <a:pt x="1907" y="2191"/>
                </a:lnTo>
                <a:lnTo>
                  <a:pt x="1879" y="2211"/>
                </a:lnTo>
                <a:lnTo>
                  <a:pt x="1848" y="2226"/>
                </a:lnTo>
                <a:lnTo>
                  <a:pt x="1813" y="2235"/>
                </a:lnTo>
                <a:lnTo>
                  <a:pt x="1776" y="2239"/>
                </a:lnTo>
                <a:lnTo>
                  <a:pt x="1741" y="2235"/>
                </a:lnTo>
                <a:lnTo>
                  <a:pt x="1706" y="2226"/>
                </a:lnTo>
                <a:lnTo>
                  <a:pt x="1675" y="2211"/>
                </a:lnTo>
                <a:lnTo>
                  <a:pt x="1646" y="2191"/>
                </a:lnTo>
                <a:lnTo>
                  <a:pt x="1622" y="2168"/>
                </a:lnTo>
                <a:lnTo>
                  <a:pt x="1602" y="2140"/>
                </a:lnTo>
                <a:lnTo>
                  <a:pt x="1586" y="2109"/>
                </a:lnTo>
                <a:lnTo>
                  <a:pt x="1577" y="2076"/>
                </a:lnTo>
                <a:lnTo>
                  <a:pt x="1574" y="2040"/>
                </a:lnTo>
                <a:lnTo>
                  <a:pt x="1577" y="2005"/>
                </a:lnTo>
                <a:lnTo>
                  <a:pt x="1586" y="1971"/>
                </a:lnTo>
                <a:lnTo>
                  <a:pt x="1602" y="1940"/>
                </a:lnTo>
                <a:lnTo>
                  <a:pt x="1622" y="1912"/>
                </a:lnTo>
                <a:lnTo>
                  <a:pt x="1646" y="1889"/>
                </a:lnTo>
                <a:lnTo>
                  <a:pt x="1675" y="1869"/>
                </a:lnTo>
                <a:lnTo>
                  <a:pt x="1706" y="1854"/>
                </a:lnTo>
                <a:lnTo>
                  <a:pt x="1741" y="1845"/>
                </a:lnTo>
                <a:lnTo>
                  <a:pt x="1776" y="1842"/>
                </a:lnTo>
                <a:close/>
                <a:moveTo>
                  <a:pt x="630" y="1842"/>
                </a:moveTo>
                <a:lnTo>
                  <a:pt x="666" y="1845"/>
                </a:lnTo>
                <a:lnTo>
                  <a:pt x="700" y="1854"/>
                </a:lnTo>
                <a:lnTo>
                  <a:pt x="731" y="1869"/>
                </a:lnTo>
                <a:lnTo>
                  <a:pt x="760" y="1889"/>
                </a:lnTo>
                <a:lnTo>
                  <a:pt x="785" y="1912"/>
                </a:lnTo>
                <a:lnTo>
                  <a:pt x="805" y="1940"/>
                </a:lnTo>
                <a:lnTo>
                  <a:pt x="819" y="1971"/>
                </a:lnTo>
                <a:lnTo>
                  <a:pt x="829" y="2005"/>
                </a:lnTo>
                <a:lnTo>
                  <a:pt x="832" y="2040"/>
                </a:lnTo>
                <a:lnTo>
                  <a:pt x="829" y="2076"/>
                </a:lnTo>
                <a:lnTo>
                  <a:pt x="819" y="2109"/>
                </a:lnTo>
                <a:lnTo>
                  <a:pt x="805" y="2140"/>
                </a:lnTo>
                <a:lnTo>
                  <a:pt x="785" y="2168"/>
                </a:lnTo>
                <a:lnTo>
                  <a:pt x="760" y="2191"/>
                </a:lnTo>
                <a:lnTo>
                  <a:pt x="731" y="2211"/>
                </a:lnTo>
                <a:lnTo>
                  <a:pt x="700" y="2226"/>
                </a:lnTo>
                <a:lnTo>
                  <a:pt x="666" y="2235"/>
                </a:lnTo>
                <a:lnTo>
                  <a:pt x="630" y="2239"/>
                </a:lnTo>
                <a:lnTo>
                  <a:pt x="593" y="2235"/>
                </a:lnTo>
                <a:lnTo>
                  <a:pt x="559" y="2226"/>
                </a:lnTo>
                <a:lnTo>
                  <a:pt x="528" y="2211"/>
                </a:lnTo>
                <a:lnTo>
                  <a:pt x="499" y="2191"/>
                </a:lnTo>
                <a:lnTo>
                  <a:pt x="474" y="2168"/>
                </a:lnTo>
                <a:lnTo>
                  <a:pt x="454" y="2140"/>
                </a:lnTo>
                <a:lnTo>
                  <a:pt x="440" y="2109"/>
                </a:lnTo>
                <a:lnTo>
                  <a:pt x="430" y="2076"/>
                </a:lnTo>
                <a:lnTo>
                  <a:pt x="427" y="2040"/>
                </a:lnTo>
                <a:lnTo>
                  <a:pt x="430" y="2005"/>
                </a:lnTo>
                <a:lnTo>
                  <a:pt x="440" y="1971"/>
                </a:lnTo>
                <a:lnTo>
                  <a:pt x="454" y="1940"/>
                </a:lnTo>
                <a:lnTo>
                  <a:pt x="474" y="1912"/>
                </a:lnTo>
                <a:lnTo>
                  <a:pt x="499" y="1889"/>
                </a:lnTo>
                <a:lnTo>
                  <a:pt x="528" y="1869"/>
                </a:lnTo>
                <a:lnTo>
                  <a:pt x="559" y="1854"/>
                </a:lnTo>
                <a:lnTo>
                  <a:pt x="593" y="1845"/>
                </a:lnTo>
                <a:lnTo>
                  <a:pt x="630" y="1842"/>
                </a:lnTo>
                <a:close/>
                <a:moveTo>
                  <a:pt x="1203" y="1446"/>
                </a:moveTo>
                <a:lnTo>
                  <a:pt x="1248" y="1450"/>
                </a:lnTo>
                <a:lnTo>
                  <a:pt x="1289" y="1459"/>
                </a:lnTo>
                <a:lnTo>
                  <a:pt x="1329" y="1474"/>
                </a:lnTo>
                <a:lnTo>
                  <a:pt x="1366" y="1493"/>
                </a:lnTo>
                <a:lnTo>
                  <a:pt x="1400" y="1519"/>
                </a:lnTo>
                <a:lnTo>
                  <a:pt x="1429" y="1547"/>
                </a:lnTo>
                <a:lnTo>
                  <a:pt x="1454" y="1580"/>
                </a:lnTo>
                <a:lnTo>
                  <a:pt x="1475" y="1616"/>
                </a:lnTo>
                <a:lnTo>
                  <a:pt x="1490" y="1655"/>
                </a:lnTo>
                <a:lnTo>
                  <a:pt x="1499" y="1696"/>
                </a:lnTo>
                <a:lnTo>
                  <a:pt x="1502" y="1739"/>
                </a:lnTo>
                <a:lnTo>
                  <a:pt x="1499" y="1782"/>
                </a:lnTo>
                <a:lnTo>
                  <a:pt x="1490" y="1823"/>
                </a:lnTo>
                <a:lnTo>
                  <a:pt x="1475" y="1862"/>
                </a:lnTo>
                <a:lnTo>
                  <a:pt x="1454" y="1898"/>
                </a:lnTo>
                <a:lnTo>
                  <a:pt x="1429" y="1931"/>
                </a:lnTo>
                <a:lnTo>
                  <a:pt x="1400" y="1960"/>
                </a:lnTo>
                <a:lnTo>
                  <a:pt x="1366" y="1985"/>
                </a:lnTo>
                <a:lnTo>
                  <a:pt x="1329" y="2005"/>
                </a:lnTo>
                <a:lnTo>
                  <a:pt x="1289" y="2020"/>
                </a:lnTo>
                <a:lnTo>
                  <a:pt x="1248" y="2029"/>
                </a:lnTo>
                <a:lnTo>
                  <a:pt x="1203" y="2032"/>
                </a:lnTo>
                <a:lnTo>
                  <a:pt x="1158" y="2029"/>
                </a:lnTo>
                <a:lnTo>
                  <a:pt x="1116" y="2020"/>
                </a:lnTo>
                <a:lnTo>
                  <a:pt x="1076" y="2005"/>
                </a:lnTo>
                <a:lnTo>
                  <a:pt x="1040" y="1985"/>
                </a:lnTo>
                <a:lnTo>
                  <a:pt x="1006" y="1960"/>
                </a:lnTo>
                <a:lnTo>
                  <a:pt x="977" y="1931"/>
                </a:lnTo>
                <a:lnTo>
                  <a:pt x="952" y="1898"/>
                </a:lnTo>
                <a:lnTo>
                  <a:pt x="932" y="1862"/>
                </a:lnTo>
                <a:lnTo>
                  <a:pt x="916" y="1823"/>
                </a:lnTo>
                <a:lnTo>
                  <a:pt x="907" y="1782"/>
                </a:lnTo>
                <a:lnTo>
                  <a:pt x="903" y="1739"/>
                </a:lnTo>
                <a:lnTo>
                  <a:pt x="907" y="1696"/>
                </a:lnTo>
                <a:lnTo>
                  <a:pt x="916" y="1655"/>
                </a:lnTo>
                <a:lnTo>
                  <a:pt x="932" y="1616"/>
                </a:lnTo>
                <a:lnTo>
                  <a:pt x="952" y="1580"/>
                </a:lnTo>
                <a:lnTo>
                  <a:pt x="977" y="1547"/>
                </a:lnTo>
                <a:lnTo>
                  <a:pt x="1006" y="1519"/>
                </a:lnTo>
                <a:lnTo>
                  <a:pt x="1040" y="1493"/>
                </a:lnTo>
                <a:lnTo>
                  <a:pt x="1076" y="1474"/>
                </a:lnTo>
                <a:lnTo>
                  <a:pt x="1116" y="1459"/>
                </a:lnTo>
                <a:lnTo>
                  <a:pt x="1158" y="1450"/>
                </a:lnTo>
                <a:lnTo>
                  <a:pt x="1203" y="1446"/>
                </a:lnTo>
                <a:close/>
                <a:moveTo>
                  <a:pt x="1484" y="120"/>
                </a:moveTo>
                <a:lnTo>
                  <a:pt x="1448" y="123"/>
                </a:lnTo>
                <a:lnTo>
                  <a:pt x="1414" y="131"/>
                </a:lnTo>
                <a:lnTo>
                  <a:pt x="1383" y="144"/>
                </a:lnTo>
                <a:lnTo>
                  <a:pt x="1355" y="161"/>
                </a:lnTo>
                <a:lnTo>
                  <a:pt x="1328" y="183"/>
                </a:lnTo>
                <a:lnTo>
                  <a:pt x="1306" y="208"/>
                </a:lnTo>
                <a:lnTo>
                  <a:pt x="1288" y="236"/>
                </a:lnTo>
                <a:lnTo>
                  <a:pt x="1275" y="267"/>
                </a:lnTo>
                <a:lnTo>
                  <a:pt x="1266" y="299"/>
                </a:lnTo>
                <a:lnTo>
                  <a:pt x="1264" y="334"/>
                </a:lnTo>
                <a:lnTo>
                  <a:pt x="1264" y="882"/>
                </a:lnTo>
                <a:lnTo>
                  <a:pt x="1266" y="917"/>
                </a:lnTo>
                <a:lnTo>
                  <a:pt x="1275" y="950"/>
                </a:lnTo>
                <a:lnTo>
                  <a:pt x="1288" y="980"/>
                </a:lnTo>
                <a:lnTo>
                  <a:pt x="1306" y="1009"/>
                </a:lnTo>
                <a:lnTo>
                  <a:pt x="1328" y="1034"/>
                </a:lnTo>
                <a:lnTo>
                  <a:pt x="1355" y="1055"/>
                </a:lnTo>
                <a:lnTo>
                  <a:pt x="1383" y="1073"/>
                </a:lnTo>
                <a:lnTo>
                  <a:pt x="1414" y="1086"/>
                </a:lnTo>
                <a:lnTo>
                  <a:pt x="1448" y="1094"/>
                </a:lnTo>
                <a:lnTo>
                  <a:pt x="1484" y="1097"/>
                </a:lnTo>
                <a:lnTo>
                  <a:pt x="1728" y="1097"/>
                </a:lnTo>
                <a:lnTo>
                  <a:pt x="1728" y="1365"/>
                </a:lnTo>
                <a:lnTo>
                  <a:pt x="2002" y="1097"/>
                </a:lnTo>
                <a:lnTo>
                  <a:pt x="2668" y="1097"/>
                </a:lnTo>
                <a:lnTo>
                  <a:pt x="2704" y="1094"/>
                </a:lnTo>
                <a:lnTo>
                  <a:pt x="2737" y="1086"/>
                </a:lnTo>
                <a:lnTo>
                  <a:pt x="2769" y="1073"/>
                </a:lnTo>
                <a:lnTo>
                  <a:pt x="2797" y="1055"/>
                </a:lnTo>
                <a:lnTo>
                  <a:pt x="2822" y="1034"/>
                </a:lnTo>
                <a:lnTo>
                  <a:pt x="2844" y="1009"/>
                </a:lnTo>
                <a:lnTo>
                  <a:pt x="2862" y="980"/>
                </a:lnTo>
                <a:lnTo>
                  <a:pt x="2876" y="950"/>
                </a:lnTo>
                <a:lnTo>
                  <a:pt x="2884" y="917"/>
                </a:lnTo>
                <a:lnTo>
                  <a:pt x="2888" y="882"/>
                </a:lnTo>
                <a:lnTo>
                  <a:pt x="2888" y="334"/>
                </a:lnTo>
                <a:lnTo>
                  <a:pt x="2884" y="299"/>
                </a:lnTo>
                <a:lnTo>
                  <a:pt x="2876" y="267"/>
                </a:lnTo>
                <a:lnTo>
                  <a:pt x="2862" y="236"/>
                </a:lnTo>
                <a:lnTo>
                  <a:pt x="2844" y="208"/>
                </a:lnTo>
                <a:lnTo>
                  <a:pt x="2822" y="183"/>
                </a:lnTo>
                <a:lnTo>
                  <a:pt x="2797" y="161"/>
                </a:lnTo>
                <a:lnTo>
                  <a:pt x="2769" y="144"/>
                </a:lnTo>
                <a:lnTo>
                  <a:pt x="2737" y="131"/>
                </a:lnTo>
                <a:lnTo>
                  <a:pt x="2704" y="123"/>
                </a:lnTo>
                <a:lnTo>
                  <a:pt x="2668" y="120"/>
                </a:lnTo>
                <a:lnTo>
                  <a:pt x="1484" y="120"/>
                </a:lnTo>
                <a:close/>
                <a:moveTo>
                  <a:pt x="1484" y="0"/>
                </a:moveTo>
                <a:lnTo>
                  <a:pt x="2668" y="0"/>
                </a:lnTo>
                <a:lnTo>
                  <a:pt x="2714" y="3"/>
                </a:lnTo>
                <a:lnTo>
                  <a:pt x="2759" y="12"/>
                </a:lnTo>
                <a:lnTo>
                  <a:pt x="2801" y="27"/>
                </a:lnTo>
                <a:lnTo>
                  <a:pt x="2840" y="46"/>
                </a:lnTo>
                <a:lnTo>
                  <a:pt x="2877" y="70"/>
                </a:lnTo>
                <a:lnTo>
                  <a:pt x="2910" y="97"/>
                </a:lnTo>
                <a:lnTo>
                  <a:pt x="2939" y="130"/>
                </a:lnTo>
                <a:lnTo>
                  <a:pt x="2963" y="165"/>
                </a:lnTo>
                <a:lnTo>
                  <a:pt x="2983" y="204"/>
                </a:lnTo>
                <a:lnTo>
                  <a:pt x="2998" y="245"/>
                </a:lnTo>
                <a:lnTo>
                  <a:pt x="3007" y="288"/>
                </a:lnTo>
                <a:lnTo>
                  <a:pt x="3010" y="334"/>
                </a:lnTo>
                <a:lnTo>
                  <a:pt x="3010" y="882"/>
                </a:lnTo>
                <a:lnTo>
                  <a:pt x="3007" y="928"/>
                </a:lnTo>
                <a:lnTo>
                  <a:pt x="2998" y="971"/>
                </a:lnTo>
                <a:lnTo>
                  <a:pt x="2983" y="1012"/>
                </a:lnTo>
                <a:lnTo>
                  <a:pt x="2963" y="1051"/>
                </a:lnTo>
                <a:lnTo>
                  <a:pt x="2939" y="1086"/>
                </a:lnTo>
                <a:lnTo>
                  <a:pt x="2910" y="1118"/>
                </a:lnTo>
                <a:lnTo>
                  <a:pt x="2877" y="1146"/>
                </a:lnTo>
                <a:lnTo>
                  <a:pt x="2840" y="1170"/>
                </a:lnTo>
                <a:lnTo>
                  <a:pt x="2801" y="1190"/>
                </a:lnTo>
                <a:lnTo>
                  <a:pt x="2759" y="1204"/>
                </a:lnTo>
                <a:lnTo>
                  <a:pt x="2714" y="1213"/>
                </a:lnTo>
                <a:lnTo>
                  <a:pt x="2668" y="1216"/>
                </a:lnTo>
                <a:lnTo>
                  <a:pt x="2053" y="1216"/>
                </a:lnTo>
                <a:lnTo>
                  <a:pt x="1604" y="1654"/>
                </a:lnTo>
                <a:lnTo>
                  <a:pt x="1604" y="1216"/>
                </a:lnTo>
                <a:lnTo>
                  <a:pt x="1484" y="1216"/>
                </a:lnTo>
                <a:lnTo>
                  <a:pt x="1437" y="1213"/>
                </a:lnTo>
                <a:lnTo>
                  <a:pt x="1393" y="1204"/>
                </a:lnTo>
                <a:lnTo>
                  <a:pt x="1351" y="1190"/>
                </a:lnTo>
                <a:lnTo>
                  <a:pt x="1312" y="1170"/>
                </a:lnTo>
                <a:lnTo>
                  <a:pt x="1275" y="1146"/>
                </a:lnTo>
                <a:lnTo>
                  <a:pt x="1242" y="1118"/>
                </a:lnTo>
                <a:lnTo>
                  <a:pt x="1214" y="1086"/>
                </a:lnTo>
                <a:lnTo>
                  <a:pt x="1189" y="1051"/>
                </a:lnTo>
                <a:lnTo>
                  <a:pt x="1169" y="1012"/>
                </a:lnTo>
                <a:lnTo>
                  <a:pt x="1154" y="971"/>
                </a:lnTo>
                <a:lnTo>
                  <a:pt x="1146" y="928"/>
                </a:lnTo>
                <a:lnTo>
                  <a:pt x="1143" y="882"/>
                </a:lnTo>
                <a:lnTo>
                  <a:pt x="1143" y="334"/>
                </a:lnTo>
                <a:lnTo>
                  <a:pt x="1145" y="288"/>
                </a:lnTo>
                <a:lnTo>
                  <a:pt x="1154" y="245"/>
                </a:lnTo>
                <a:lnTo>
                  <a:pt x="1169" y="204"/>
                </a:lnTo>
                <a:lnTo>
                  <a:pt x="1189" y="165"/>
                </a:lnTo>
                <a:lnTo>
                  <a:pt x="1213" y="130"/>
                </a:lnTo>
                <a:lnTo>
                  <a:pt x="1242" y="97"/>
                </a:lnTo>
                <a:lnTo>
                  <a:pt x="1275" y="70"/>
                </a:lnTo>
                <a:lnTo>
                  <a:pt x="1312" y="46"/>
                </a:lnTo>
                <a:lnTo>
                  <a:pt x="1350" y="27"/>
                </a:lnTo>
                <a:lnTo>
                  <a:pt x="1393" y="12"/>
                </a:lnTo>
                <a:lnTo>
                  <a:pt x="1437" y="3"/>
                </a:lnTo>
                <a:lnTo>
                  <a:pt x="1484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4064" y="1600200"/>
            <a:ext cx="5920348" cy="43434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800" b="1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Sistemas</a:t>
            </a:r>
          </a:p>
          <a:p>
            <a:endParaRPr lang="pt-BR" sz="1400" dirty="0" smtClean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Suporte </a:t>
            </a:r>
            <a:r>
              <a:rPr lang="pt-BR" sz="1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à Aplicação que atende as siglas alteradas;</a:t>
            </a:r>
          </a:p>
          <a:p>
            <a:r>
              <a:rPr lang="pt-BR" sz="14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Superintendência de Produção e Governança de TI - SPGTI </a:t>
            </a:r>
            <a:r>
              <a:rPr lang="pt-BR" sz="1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(Somente quando houver </a:t>
            </a:r>
            <a:r>
              <a:rPr lang="pt-BR" sz="14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qualquer tipo de interação com o </a:t>
            </a:r>
            <a:r>
              <a:rPr lang="pt-BR" sz="1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batch);</a:t>
            </a:r>
          </a:p>
          <a:p>
            <a:r>
              <a:rPr lang="pt-BR" sz="1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Qualidade e Testes (Exceto para mudanças </a:t>
            </a:r>
            <a:r>
              <a:rPr lang="pt-BR" sz="14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sistemas de </a:t>
            </a:r>
            <a:r>
              <a:rPr lang="pt-BR" sz="1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infraestrutura </a:t>
            </a:r>
            <a:r>
              <a:rPr lang="pt-BR" sz="14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DIATI e para as de infraestrutura);</a:t>
            </a:r>
          </a:p>
          <a:p>
            <a:r>
              <a:rPr lang="pt-BR" sz="14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Áreas que serão afetadas pela mudança;</a:t>
            </a:r>
          </a:p>
          <a:p>
            <a:r>
              <a:rPr lang="pt-BR" sz="14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Áreas que participarão da implantação</a:t>
            </a:r>
          </a:p>
          <a:p>
            <a:endParaRPr lang="pt-BR" sz="14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74064" y="336030"/>
            <a:ext cx="7343828" cy="42491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8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Quais seriam </a:t>
            </a:r>
            <a:r>
              <a:rPr lang="pt-BR" sz="1800" b="1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 </a:t>
            </a:r>
            <a:r>
              <a:rPr lang="pt-BR" sz="18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pareceres técnicos </a:t>
            </a:r>
            <a:r>
              <a:rPr lang="pt-BR" sz="1800" b="1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necessários ?</a:t>
            </a:r>
          </a:p>
        </p:txBody>
      </p:sp>
    </p:spTree>
    <p:extLst>
      <p:ext uri="{BB962C8B-B14F-4D97-AF65-F5344CB8AC3E}">
        <p14:creationId xmlns:p14="http://schemas.microsoft.com/office/powerpoint/2010/main" val="174596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Box 94"/>
          <p:cNvSpPr txBox="1"/>
          <p:nvPr/>
        </p:nvSpPr>
        <p:spPr>
          <a:xfrm>
            <a:off x="8837612" y="391613"/>
            <a:ext cx="209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r>
              <a:rPr lang="en-US" sz="1800" b="1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reezing</a:t>
            </a:r>
            <a:endParaRPr lang="en-US" sz="1800" b="1" dirty="0">
              <a:solidFill>
                <a:prstClr val="black">
                  <a:lumMod val="50000"/>
                  <a:lumOff val="50000"/>
                </a:prst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1" name="Título 6"/>
          <p:cNvSpPr txBox="1">
            <a:spLocks/>
          </p:cNvSpPr>
          <p:nvPr/>
        </p:nvSpPr>
        <p:spPr>
          <a:xfrm>
            <a:off x="233981" y="1624663"/>
            <a:ext cx="7854922" cy="46030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Bold"/>
                <a:ea typeface="+mj-ea"/>
                <a:cs typeface="Arial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Bold" pitchFamily="-112" charset="0"/>
                <a:ea typeface="Arial" pitchFamily="-110" charset="0"/>
                <a:cs typeface="Arial" pitchFamily="-110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Bold" pitchFamily="-112" charset="0"/>
                <a:ea typeface="Arial" pitchFamily="-110" charset="0"/>
                <a:cs typeface="Arial" pitchFamily="-110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Bold" pitchFamily="-112" charset="0"/>
                <a:ea typeface="Arial" pitchFamily="-110" charset="0"/>
                <a:cs typeface="Arial" pitchFamily="-110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Bold" pitchFamily="-112" charset="0"/>
                <a:ea typeface="Arial" pitchFamily="-110" charset="0"/>
                <a:cs typeface="Arial" pitchFamily="-110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-110" charset="0"/>
                <a:ea typeface="Arial" pitchFamily="-110" charset="0"/>
                <a:cs typeface="Arial" pitchFamily="-110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-110" charset="0"/>
                <a:ea typeface="Arial" pitchFamily="-110" charset="0"/>
                <a:cs typeface="Arial" pitchFamily="-110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-110" charset="0"/>
                <a:ea typeface="Arial" pitchFamily="-110" charset="0"/>
                <a:cs typeface="Arial" pitchFamily="-110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-110" charset="0"/>
                <a:ea typeface="Arial" pitchFamily="-110" charset="0"/>
                <a:cs typeface="Arial" pitchFamily="-110" charset="0"/>
              </a:defRPr>
            </a:lvl9pPr>
          </a:lstStyle>
          <a:p>
            <a:endParaRPr lang="pt-BR" sz="2800" dirty="0">
              <a:solidFill>
                <a:srgbClr val="FF6600"/>
              </a:solidFill>
              <a:latin typeface="Myriad Pro"/>
              <a:ea typeface="MS PGothic" pitchFamily="34" charset="-128"/>
            </a:endParaRPr>
          </a:p>
        </p:txBody>
      </p:sp>
      <p:sp>
        <p:nvSpPr>
          <p:cNvPr id="282" name="Retângulo de cantos arredondados 281"/>
          <p:cNvSpPr/>
          <p:nvPr/>
        </p:nvSpPr>
        <p:spPr bwMode="auto">
          <a:xfrm>
            <a:off x="1133341" y="1223493"/>
            <a:ext cx="3812146" cy="4353059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2C348E"/>
              </a:buClr>
              <a:buFont typeface="Wingdings" pitchFamily="-110" charset="2"/>
              <a:buChar char="§"/>
            </a:pPr>
            <a:endParaRPr lang="pt-BR" sz="1200">
              <a:solidFill>
                <a:prstClr val="black"/>
              </a:solidFill>
              <a:latin typeface="Arial" pitchFamily="-110" charset="0"/>
              <a:ea typeface="Arial" pitchFamily="-110" charset="0"/>
              <a:cs typeface="Arial" pitchFamily="-110" charset="0"/>
            </a:endParaRPr>
          </a:p>
        </p:txBody>
      </p:sp>
      <p:pic>
        <p:nvPicPr>
          <p:cNvPr id="346" name="Imagem 34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362" y="-14861"/>
            <a:ext cx="908383" cy="81171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531812" y="1762863"/>
            <a:ext cx="110528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b="1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datas de freezing são aquelas em que ocorre alto movimento bancário, o que torna mais arriscada a realização de alterações em produção.</a:t>
            </a:r>
          </a:p>
          <a:p>
            <a:r>
              <a:rPr lang="pt-BR" sz="1800" dirty="0" smtClean="0">
                <a:solidFill>
                  <a:schemeClr val="accent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Segmentos diferentes possuem picos de atividade em épocas diferentes, por esse motivo, disponibilizamos quatro calendários com datas de implantação personalizadas (Varejo, Atacado, Invertido, Rede e Itaú Correspondente).</a:t>
            </a:r>
          </a:p>
          <a:p>
            <a:r>
              <a:rPr lang="pt-BR" sz="1800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Nas datas de freezing, só podem ser realizadas mudanças que têm caráter de urgência, do tipo emergencial, Não-Planejada e Planejada (respeitando as datas de corte e com os devidos “De Acordos” anexados).</a:t>
            </a:r>
            <a:endParaRPr lang="pt-BR" sz="1800" dirty="0">
              <a:solidFill>
                <a:schemeClr val="accent1">
                  <a:lumMod val="7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Freeform 49">
            <a:hlinkClick r:id="rId5"/>
          </p:cNvPr>
          <p:cNvSpPr>
            <a:spLocks noEditPoints="1"/>
          </p:cNvSpPr>
          <p:nvPr/>
        </p:nvSpPr>
        <p:spPr bwMode="auto">
          <a:xfrm>
            <a:off x="10698400" y="68155"/>
            <a:ext cx="666395" cy="645678"/>
          </a:xfrm>
          <a:custGeom>
            <a:avLst/>
            <a:gdLst>
              <a:gd name="T0" fmla="*/ 2959 w 3962"/>
              <a:gd name="T1" fmla="*/ 2546 h 3963"/>
              <a:gd name="T2" fmla="*/ 3397 w 3962"/>
              <a:gd name="T3" fmla="*/ 2984 h 3963"/>
              <a:gd name="T4" fmla="*/ 3464 w 3962"/>
              <a:gd name="T5" fmla="*/ 3124 h 3963"/>
              <a:gd name="T6" fmla="*/ 3343 w 3962"/>
              <a:gd name="T7" fmla="*/ 3219 h 3963"/>
              <a:gd name="T8" fmla="*/ 2736 w 3962"/>
              <a:gd name="T9" fmla="*/ 3150 h 3963"/>
              <a:gd name="T10" fmla="*/ 2752 w 3962"/>
              <a:gd name="T11" fmla="*/ 2523 h 3963"/>
              <a:gd name="T12" fmla="*/ 2896 w 3962"/>
              <a:gd name="T13" fmla="*/ 2232 h 3963"/>
              <a:gd name="T14" fmla="*/ 2500 w 3962"/>
              <a:gd name="T15" fmla="*/ 2399 h 3963"/>
              <a:gd name="T16" fmla="*/ 2262 w 3962"/>
              <a:gd name="T17" fmla="*/ 2752 h 3963"/>
              <a:gd name="T18" fmla="*/ 2262 w 3962"/>
              <a:gd name="T19" fmla="*/ 3193 h 3963"/>
              <a:gd name="T20" fmla="*/ 2500 w 3962"/>
              <a:gd name="T21" fmla="*/ 3544 h 3963"/>
              <a:gd name="T22" fmla="*/ 2896 w 3962"/>
              <a:gd name="T23" fmla="*/ 3711 h 3963"/>
              <a:gd name="T24" fmla="*/ 3325 w 3962"/>
              <a:gd name="T25" fmla="*/ 3625 h 3963"/>
              <a:gd name="T26" fmla="*/ 3625 w 3962"/>
              <a:gd name="T27" fmla="*/ 3325 h 3963"/>
              <a:gd name="T28" fmla="*/ 3711 w 3962"/>
              <a:gd name="T29" fmla="*/ 2896 h 3963"/>
              <a:gd name="T30" fmla="*/ 3544 w 3962"/>
              <a:gd name="T31" fmla="*/ 2500 h 3963"/>
              <a:gd name="T32" fmla="*/ 3193 w 3962"/>
              <a:gd name="T33" fmla="*/ 2262 h 3963"/>
              <a:gd name="T34" fmla="*/ 1734 w 3962"/>
              <a:gd name="T35" fmla="*/ 2724 h 3963"/>
              <a:gd name="T36" fmla="*/ 495 w 3962"/>
              <a:gd name="T37" fmla="*/ 2724 h 3963"/>
              <a:gd name="T38" fmla="*/ 3300 w 3962"/>
              <a:gd name="T39" fmla="*/ 2037 h 3963"/>
              <a:gd name="T40" fmla="*/ 3700 w 3962"/>
              <a:gd name="T41" fmla="*/ 2300 h 3963"/>
              <a:gd name="T42" fmla="*/ 3930 w 3962"/>
              <a:gd name="T43" fmla="*/ 2722 h 3963"/>
              <a:gd name="T44" fmla="*/ 3930 w 3962"/>
              <a:gd name="T45" fmla="*/ 3222 h 3963"/>
              <a:gd name="T46" fmla="*/ 3700 w 3962"/>
              <a:gd name="T47" fmla="*/ 3643 h 3963"/>
              <a:gd name="T48" fmla="*/ 3300 w 3962"/>
              <a:gd name="T49" fmla="*/ 3907 h 3963"/>
              <a:gd name="T50" fmla="*/ 2802 w 3962"/>
              <a:gd name="T51" fmla="*/ 3948 h 3963"/>
              <a:gd name="T52" fmla="*/ 2361 w 3962"/>
              <a:gd name="T53" fmla="*/ 3752 h 3963"/>
              <a:gd name="T54" fmla="*/ 2067 w 3962"/>
              <a:gd name="T55" fmla="*/ 3376 h 3963"/>
              <a:gd name="T56" fmla="*/ 1984 w 3962"/>
              <a:gd name="T57" fmla="*/ 2887 h 3963"/>
              <a:gd name="T58" fmla="*/ 2144 w 3962"/>
              <a:gd name="T59" fmla="*/ 2426 h 3963"/>
              <a:gd name="T60" fmla="*/ 2495 w 3962"/>
              <a:gd name="T61" fmla="*/ 2103 h 3963"/>
              <a:gd name="T62" fmla="*/ 2972 w 3962"/>
              <a:gd name="T63" fmla="*/ 1982 h 3963"/>
              <a:gd name="T64" fmla="*/ 1238 w 3962"/>
              <a:gd name="T65" fmla="*/ 1486 h 3963"/>
              <a:gd name="T66" fmla="*/ 990 w 3962"/>
              <a:gd name="T67" fmla="*/ 1486 h 3963"/>
              <a:gd name="T68" fmla="*/ 371 w 3962"/>
              <a:gd name="T69" fmla="*/ 619 h 3963"/>
              <a:gd name="T70" fmla="*/ 473 w 3962"/>
              <a:gd name="T71" fmla="*/ 819 h 3963"/>
              <a:gd name="T72" fmla="*/ 697 w 3962"/>
              <a:gd name="T73" fmla="*/ 854 h 3963"/>
              <a:gd name="T74" fmla="*/ 854 w 3962"/>
              <a:gd name="T75" fmla="*/ 697 h 3963"/>
              <a:gd name="T76" fmla="*/ 2355 w 3962"/>
              <a:gd name="T77" fmla="*/ 659 h 3963"/>
              <a:gd name="T78" fmla="*/ 2487 w 3962"/>
              <a:gd name="T79" fmla="*/ 839 h 3963"/>
              <a:gd name="T80" fmla="*/ 2714 w 3962"/>
              <a:gd name="T81" fmla="*/ 839 h 3963"/>
              <a:gd name="T82" fmla="*/ 2844 w 3962"/>
              <a:gd name="T83" fmla="*/ 659 h 3963"/>
              <a:gd name="T84" fmla="*/ 3074 w 3962"/>
              <a:gd name="T85" fmla="*/ 526 h 3963"/>
              <a:gd name="T86" fmla="*/ 3215 w 3962"/>
              <a:gd name="T87" fmla="*/ 724 h 3963"/>
              <a:gd name="T88" fmla="*/ 248 w 3962"/>
              <a:gd name="T89" fmla="*/ 2947 h 3963"/>
              <a:gd name="T90" fmla="*/ 268 w 3962"/>
              <a:gd name="T91" fmla="*/ 3219 h 3963"/>
              <a:gd name="T92" fmla="*/ 52 w 3962"/>
              <a:gd name="T93" fmla="*/ 3108 h 3963"/>
              <a:gd name="T94" fmla="*/ 3 w 3962"/>
              <a:gd name="T95" fmla="*/ 724 h 3963"/>
              <a:gd name="T96" fmla="*/ 144 w 3962"/>
              <a:gd name="T97" fmla="*/ 526 h 3963"/>
              <a:gd name="T98" fmla="*/ 2654 w 3962"/>
              <a:gd name="T99" fmla="*/ 13 h 3963"/>
              <a:gd name="T100" fmla="*/ 2724 w 3962"/>
              <a:gd name="T101" fmla="*/ 619 h 3963"/>
              <a:gd name="T102" fmla="*/ 2629 w 3962"/>
              <a:gd name="T103" fmla="*/ 739 h 3963"/>
              <a:gd name="T104" fmla="*/ 2489 w 3962"/>
              <a:gd name="T105" fmla="*/ 673 h 3963"/>
              <a:gd name="T106" fmla="*/ 2503 w 3962"/>
              <a:gd name="T107" fmla="*/ 47 h 3963"/>
              <a:gd name="T108" fmla="*/ 647 w 3962"/>
              <a:gd name="T109" fmla="*/ 3 h 3963"/>
              <a:gd name="T110" fmla="*/ 743 w 3962"/>
              <a:gd name="T111" fmla="*/ 124 h 3963"/>
              <a:gd name="T112" fmla="*/ 673 w 3962"/>
              <a:gd name="T113" fmla="*/ 730 h 3963"/>
              <a:gd name="T114" fmla="*/ 523 w 3962"/>
              <a:gd name="T115" fmla="*/ 696 h 3963"/>
              <a:gd name="T116" fmla="*/ 508 w 3962"/>
              <a:gd name="T117" fmla="*/ 69 h 3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962" h="3963">
                <a:moveTo>
                  <a:pt x="2848" y="2477"/>
                </a:moveTo>
                <a:lnTo>
                  <a:pt x="2876" y="2479"/>
                </a:lnTo>
                <a:lnTo>
                  <a:pt x="2902" y="2489"/>
                </a:lnTo>
                <a:lnTo>
                  <a:pt x="2925" y="2503"/>
                </a:lnTo>
                <a:lnTo>
                  <a:pt x="2944" y="2523"/>
                </a:lnTo>
                <a:lnTo>
                  <a:pt x="2959" y="2546"/>
                </a:lnTo>
                <a:lnTo>
                  <a:pt x="2968" y="2572"/>
                </a:lnTo>
                <a:lnTo>
                  <a:pt x="2972" y="2600"/>
                </a:lnTo>
                <a:lnTo>
                  <a:pt x="2972" y="2972"/>
                </a:lnTo>
                <a:lnTo>
                  <a:pt x="3343" y="2972"/>
                </a:lnTo>
                <a:lnTo>
                  <a:pt x="3371" y="2975"/>
                </a:lnTo>
                <a:lnTo>
                  <a:pt x="3397" y="2984"/>
                </a:lnTo>
                <a:lnTo>
                  <a:pt x="3420" y="2999"/>
                </a:lnTo>
                <a:lnTo>
                  <a:pt x="3440" y="3018"/>
                </a:lnTo>
                <a:lnTo>
                  <a:pt x="3454" y="3041"/>
                </a:lnTo>
                <a:lnTo>
                  <a:pt x="3464" y="3067"/>
                </a:lnTo>
                <a:lnTo>
                  <a:pt x="3467" y="3096"/>
                </a:lnTo>
                <a:lnTo>
                  <a:pt x="3464" y="3124"/>
                </a:lnTo>
                <a:lnTo>
                  <a:pt x="3454" y="3150"/>
                </a:lnTo>
                <a:lnTo>
                  <a:pt x="3440" y="3173"/>
                </a:lnTo>
                <a:lnTo>
                  <a:pt x="3420" y="3193"/>
                </a:lnTo>
                <a:lnTo>
                  <a:pt x="3397" y="3207"/>
                </a:lnTo>
                <a:lnTo>
                  <a:pt x="3371" y="3217"/>
                </a:lnTo>
                <a:lnTo>
                  <a:pt x="3343" y="3219"/>
                </a:lnTo>
                <a:lnTo>
                  <a:pt x="2848" y="3219"/>
                </a:lnTo>
                <a:lnTo>
                  <a:pt x="2819" y="3217"/>
                </a:lnTo>
                <a:lnTo>
                  <a:pt x="2794" y="3207"/>
                </a:lnTo>
                <a:lnTo>
                  <a:pt x="2771" y="3193"/>
                </a:lnTo>
                <a:lnTo>
                  <a:pt x="2752" y="3173"/>
                </a:lnTo>
                <a:lnTo>
                  <a:pt x="2736" y="3150"/>
                </a:lnTo>
                <a:lnTo>
                  <a:pt x="2727" y="3124"/>
                </a:lnTo>
                <a:lnTo>
                  <a:pt x="2724" y="3096"/>
                </a:lnTo>
                <a:lnTo>
                  <a:pt x="2724" y="2600"/>
                </a:lnTo>
                <a:lnTo>
                  <a:pt x="2727" y="2572"/>
                </a:lnTo>
                <a:lnTo>
                  <a:pt x="2736" y="2546"/>
                </a:lnTo>
                <a:lnTo>
                  <a:pt x="2752" y="2523"/>
                </a:lnTo>
                <a:lnTo>
                  <a:pt x="2771" y="2503"/>
                </a:lnTo>
                <a:lnTo>
                  <a:pt x="2794" y="2489"/>
                </a:lnTo>
                <a:lnTo>
                  <a:pt x="2819" y="2479"/>
                </a:lnTo>
                <a:lnTo>
                  <a:pt x="2848" y="2477"/>
                </a:lnTo>
                <a:close/>
                <a:moveTo>
                  <a:pt x="2972" y="2229"/>
                </a:moveTo>
                <a:lnTo>
                  <a:pt x="2896" y="2232"/>
                </a:lnTo>
                <a:lnTo>
                  <a:pt x="2821" y="2244"/>
                </a:lnTo>
                <a:lnTo>
                  <a:pt x="2750" y="2262"/>
                </a:lnTo>
                <a:lnTo>
                  <a:pt x="2683" y="2288"/>
                </a:lnTo>
                <a:lnTo>
                  <a:pt x="2618" y="2319"/>
                </a:lnTo>
                <a:lnTo>
                  <a:pt x="2556" y="2356"/>
                </a:lnTo>
                <a:lnTo>
                  <a:pt x="2500" y="2399"/>
                </a:lnTo>
                <a:lnTo>
                  <a:pt x="2447" y="2447"/>
                </a:lnTo>
                <a:lnTo>
                  <a:pt x="2399" y="2500"/>
                </a:lnTo>
                <a:lnTo>
                  <a:pt x="2355" y="2556"/>
                </a:lnTo>
                <a:lnTo>
                  <a:pt x="2318" y="2618"/>
                </a:lnTo>
                <a:lnTo>
                  <a:pt x="2287" y="2683"/>
                </a:lnTo>
                <a:lnTo>
                  <a:pt x="2262" y="2752"/>
                </a:lnTo>
                <a:lnTo>
                  <a:pt x="2243" y="2823"/>
                </a:lnTo>
                <a:lnTo>
                  <a:pt x="2232" y="2896"/>
                </a:lnTo>
                <a:lnTo>
                  <a:pt x="2229" y="2972"/>
                </a:lnTo>
                <a:lnTo>
                  <a:pt x="2232" y="3048"/>
                </a:lnTo>
                <a:lnTo>
                  <a:pt x="2243" y="3122"/>
                </a:lnTo>
                <a:lnTo>
                  <a:pt x="2262" y="3193"/>
                </a:lnTo>
                <a:lnTo>
                  <a:pt x="2287" y="3261"/>
                </a:lnTo>
                <a:lnTo>
                  <a:pt x="2318" y="3325"/>
                </a:lnTo>
                <a:lnTo>
                  <a:pt x="2355" y="3387"/>
                </a:lnTo>
                <a:lnTo>
                  <a:pt x="2399" y="3444"/>
                </a:lnTo>
                <a:lnTo>
                  <a:pt x="2447" y="3497"/>
                </a:lnTo>
                <a:lnTo>
                  <a:pt x="2500" y="3544"/>
                </a:lnTo>
                <a:lnTo>
                  <a:pt x="2556" y="3588"/>
                </a:lnTo>
                <a:lnTo>
                  <a:pt x="2618" y="3625"/>
                </a:lnTo>
                <a:lnTo>
                  <a:pt x="2683" y="3657"/>
                </a:lnTo>
                <a:lnTo>
                  <a:pt x="2750" y="3682"/>
                </a:lnTo>
                <a:lnTo>
                  <a:pt x="2821" y="3700"/>
                </a:lnTo>
                <a:lnTo>
                  <a:pt x="2896" y="3711"/>
                </a:lnTo>
                <a:lnTo>
                  <a:pt x="2972" y="3714"/>
                </a:lnTo>
                <a:lnTo>
                  <a:pt x="3048" y="3711"/>
                </a:lnTo>
                <a:lnTo>
                  <a:pt x="3121" y="3700"/>
                </a:lnTo>
                <a:lnTo>
                  <a:pt x="3193" y="3682"/>
                </a:lnTo>
                <a:lnTo>
                  <a:pt x="3260" y="3657"/>
                </a:lnTo>
                <a:lnTo>
                  <a:pt x="3325" y="3625"/>
                </a:lnTo>
                <a:lnTo>
                  <a:pt x="3386" y="3588"/>
                </a:lnTo>
                <a:lnTo>
                  <a:pt x="3444" y="3544"/>
                </a:lnTo>
                <a:lnTo>
                  <a:pt x="3496" y="3497"/>
                </a:lnTo>
                <a:lnTo>
                  <a:pt x="3544" y="3444"/>
                </a:lnTo>
                <a:lnTo>
                  <a:pt x="3588" y="3387"/>
                </a:lnTo>
                <a:lnTo>
                  <a:pt x="3625" y="3325"/>
                </a:lnTo>
                <a:lnTo>
                  <a:pt x="3656" y="3261"/>
                </a:lnTo>
                <a:lnTo>
                  <a:pt x="3680" y="3193"/>
                </a:lnTo>
                <a:lnTo>
                  <a:pt x="3700" y="3122"/>
                </a:lnTo>
                <a:lnTo>
                  <a:pt x="3711" y="3048"/>
                </a:lnTo>
                <a:lnTo>
                  <a:pt x="3714" y="2972"/>
                </a:lnTo>
                <a:lnTo>
                  <a:pt x="3711" y="2896"/>
                </a:lnTo>
                <a:lnTo>
                  <a:pt x="3700" y="2823"/>
                </a:lnTo>
                <a:lnTo>
                  <a:pt x="3680" y="2752"/>
                </a:lnTo>
                <a:lnTo>
                  <a:pt x="3656" y="2683"/>
                </a:lnTo>
                <a:lnTo>
                  <a:pt x="3625" y="2618"/>
                </a:lnTo>
                <a:lnTo>
                  <a:pt x="3588" y="2556"/>
                </a:lnTo>
                <a:lnTo>
                  <a:pt x="3544" y="2500"/>
                </a:lnTo>
                <a:lnTo>
                  <a:pt x="3496" y="2447"/>
                </a:lnTo>
                <a:lnTo>
                  <a:pt x="3444" y="2399"/>
                </a:lnTo>
                <a:lnTo>
                  <a:pt x="3386" y="2356"/>
                </a:lnTo>
                <a:lnTo>
                  <a:pt x="3325" y="2319"/>
                </a:lnTo>
                <a:lnTo>
                  <a:pt x="3260" y="2288"/>
                </a:lnTo>
                <a:lnTo>
                  <a:pt x="3193" y="2262"/>
                </a:lnTo>
                <a:lnTo>
                  <a:pt x="3121" y="2244"/>
                </a:lnTo>
                <a:lnTo>
                  <a:pt x="3048" y="2232"/>
                </a:lnTo>
                <a:lnTo>
                  <a:pt x="2972" y="2229"/>
                </a:lnTo>
                <a:close/>
                <a:moveTo>
                  <a:pt x="1238" y="2229"/>
                </a:moveTo>
                <a:lnTo>
                  <a:pt x="1734" y="2229"/>
                </a:lnTo>
                <a:lnTo>
                  <a:pt x="1734" y="2724"/>
                </a:lnTo>
                <a:lnTo>
                  <a:pt x="1238" y="2724"/>
                </a:lnTo>
                <a:lnTo>
                  <a:pt x="1238" y="2229"/>
                </a:lnTo>
                <a:close/>
                <a:moveTo>
                  <a:pt x="495" y="2229"/>
                </a:moveTo>
                <a:lnTo>
                  <a:pt x="990" y="2229"/>
                </a:lnTo>
                <a:lnTo>
                  <a:pt x="990" y="2724"/>
                </a:lnTo>
                <a:lnTo>
                  <a:pt x="495" y="2724"/>
                </a:lnTo>
                <a:lnTo>
                  <a:pt x="495" y="2229"/>
                </a:lnTo>
                <a:close/>
                <a:moveTo>
                  <a:pt x="2972" y="1982"/>
                </a:moveTo>
                <a:lnTo>
                  <a:pt x="3058" y="1985"/>
                </a:lnTo>
                <a:lnTo>
                  <a:pt x="3141" y="1996"/>
                </a:lnTo>
                <a:lnTo>
                  <a:pt x="3221" y="2013"/>
                </a:lnTo>
                <a:lnTo>
                  <a:pt x="3300" y="2037"/>
                </a:lnTo>
                <a:lnTo>
                  <a:pt x="3376" y="2067"/>
                </a:lnTo>
                <a:lnTo>
                  <a:pt x="3448" y="2103"/>
                </a:lnTo>
                <a:lnTo>
                  <a:pt x="3517" y="2144"/>
                </a:lnTo>
                <a:lnTo>
                  <a:pt x="3582" y="2191"/>
                </a:lnTo>
                <a:lnTo>
                  <a:pt x="3643" y="2243"/>
                </a:lnTo>
                <a:lnTo>
                  <a:pt x="3700" y="2300"/>
                </a:lnTo>
                <a:lnTo>
                  <a:pt x="3752" y="2361"/>
                </a:lnTo>
                <a:lnTo>
                  <a:pt x="3799" y="2426"/>
                </a:lnTo>
                <a:lnTo>
                  <a:pt x="3841" y="2495"/>
                </a:lnTo>
                <a:lnTo>
                  <a:pt x="3876" y="2567"/>
                </a:lnTo>
                <a:lnTo>
                  <a:pt x="3906" y="2643"/>
                </a:lnTo>
                <a:lnTo>
                  <a:pt x="3930" y="2722"/>
                </a:lnTo>
                <a:lnTo>
                  <a:pt x="3948" y="2803"/>
                </a:lnTo>
                <a:lnTo>
                  <a:pt x="3959" y="2887"/>
                </a:lnTo>
                <a:lnTo>
                  <a:pt x="3962" y="2972"/>
                </a:lnTo>
                <a:lnTo>
                  <a:pt x="3959" y="3058"/>
                </a:lnTo>
                <a:lnTo>
                  <a:pt x="3948" y="3141"/>
                </a:lnTo>
                <a:lnTo>
                  <a:pt x="3930" y="3222"/>
                </a:lnTo>
                <a:lnTo>
                  <a:pt x="3906" y="3300"/>
                </a:lnTo>
                <a:lnTo>
                  <a:pt x="3876" y="3376"/>
                </a:lnTo>
                <a:lnTo>
                  <a:pt x="3841" y="3448"/>
                </a:lnTo>
                <a:lnTo>
                  <a:pt x="3799" y="3518"/>
                </a:lnTo>
                <a:lnTo>
                  <a:pt x="3752" y="3583"/>
                </a:lnTo>
                <a:lnTo>
                  <a:pt x="3700" y="3643"/>
                </a:lnTo>
                <a:lnTo>
                  <a:pt x="3643" y="3700"/>
                </a:lnTo>
                <a:lnTo>
                  <a:pt x="3582" y="3752"/>
                </a:lnTo>
                <a:lnTo>
                  <a:pt x="3517" y="3799"/>
                </a:lnTo>
                <a:lnTo>
                  <a:pt x="3448" y="3841"/>
                </a:lnTo>
                <a:lnTo>
                  <a:pt x="3376" y="3877"/>
                </a:lnTo>
                <a:lnTo>
                  <a:pt x="3300" y="3907"/>
                </a:lnTo>
                <a:lnTo>
                  <a:pt x="3221" y="3931"/>
                </a:lnTo>
                <a:lnTo>
                  <a:pt x="3141" y="3948"/>
                </a:lnTo>
                <a:lnTo>
                  <a:pt x="3058" y="3959"/>
                </a:lnTo>
                <a:lnTo>
                  <a:pt x="2972" y="3963"/>
                </a:lnTo>
                <a:lnTo>
                  <a:pt x="2886" y="3959"/>
                </a:lnTo>
                <a:lnTo>
                  <a:pt x="2802" y="3948"/>
                </a:lnTo>
                <a:lnTo>
                  <a:pt x="2721" y="3931"/>
                </a:lnTo>
                <a:lnTo>
                  <a:pt x="2643" y="3907"/>
                </a:lnTo>
                <a:lnTo>
                  <a:pt x="2567" y="3877"/>
                </a:lnTo>
                <a:lnTo>
                  <a:pt x="2495" y="3841"/>
                </a:lnTo>
                <a:lnTo>
                  <a:pt x="2426" y="3799"/>
                </a:lnTo>
                <a:lnTo>
                  <a:pt x="2361" y="3752"/>
                </a:lnTo>
                <a:lnTo>
                  <a:pt x="2300" y="3700"/>
                </a:lnTo>
                <a:lnTo>
                  <a:pt x="2243" y="3643"/>
                </a:lnTo>
                <a:lnTo>
                  <a:pt x="2191" y="3583"/>
                </a:lnTo>
                <a:lnTo>
                  <a:pt x="2144" y="3518"/>
                </a:lnTo>
                <a:lnTo>
                  <a:pt x="2103" y="3448"/>
                </a:lnTo>
                <a:lnTo>
                  <a:pt x="2067" y="3376"/>
                </a:lnTo>
                <a:lnTo>
                  <a:pt x="2037" y="3300"/>
                </a:lnTo>
                <a:lnTo>
                  <a:pt x="2013" y="3222"/>
                </a:lnTo>
                <a:lnTo>
                  <a:pt x="1995" y="3141"/>
                </a:lnTo>
                <a:lnTo>
                  <a:pt x="1984" y="3058"/>
                </a:lnTo>
                <a:lnTo>
                  <a:pt x="1980" y="2972"/>
                </a:lnTo>
                <a:lnTo>
                  <a:pt x="1984" y="2887"/>
                </a:lnTo>
                <a:lnTo>
                  <a:pt x="1995" y="2803"/>
                </a:lnTo>
                <a:lnTo>
                  <a:pt x="2013" y="2722"/>
                </a:lnTo>
                <a:lnTo>
                  <a:pt x="2037" y="2643"/>
                </a:lnTo>
                <a:lnTo>
                  <a:pt x="2067" y="2567"/>
                </a:lnTo>
                <a:lnTo>
                  <a:pt x="2103" y="2495"/>
                </a:lnTo>
                <a:lnTo>
                  <a:pt x="2144" y="2426"/>
                </a:lnTo>
                <a:lnTo>
                  <a:pt x="2191" y="2361"/>
                </a:lnTo>
                <a:lnTo>
                  <a:pt x="2243" y="2300"/>
                </a:lnTo>
                <a:lnTo>
                  <a:pt x="2300" y="2243"/>
                </a:lnTo>
                <a:lnTo>
                  <a:pt x="2361" y="2191"/>
                </a:lnTo>
                <a:lnTo>
                  <a:pt x="2426" y="2144"/>
                </a:lnTo>
                <a:lnTo>
                  <a:pt x="2495" y="2103"/>
                </a:lnTo>
                <a:lnTo>
                  <a:pt x="2567" y="2067"/>
                </a:lnTo>
                <a:lnTo>
                  <a:pt x="2643" y="2037"/>
                </a:lnTo>
                <a:lnTo>
                  <a:pt x="2721" y="2013"/>
                </a:lnTo>
                <a:lnTo>
                  <a:pt x="2802" y="1996"/>
                </a:lnTo>
                <a:lnTo>
                  <a:pt x="2886" y="1985"/>
                </a:lnTo>
                <a:lnTo>
                  <a:pt x="2972" y="1982"/>
                </a:lnTo>
                <a:close/>
                <a:moveTo>
                  <a:pt x="1980" y="1486"/>
                </a:moveTo>
                <a:lnTo>
                  <a:pt x="2476" y="1486"/>
                </a:lnTo>
                <a:lnTo>
                  <a:pt x="2476" y="1982"/>
                </a:lnTo>
                <a:lnTo>
                  <a:pt x="1980" y="1982"/>
                </a:lnTo>
                <a:lnTo>
                  <a:pt x="1980" y="1486"/>
                </a:lnTo>
                <a:close/>
                <a:moveTo>
                  <a:pt x="1238" y="1486"/>
                </a:moveTo>
                <a:lnTo>
                  <a:pt x="1734" y="1486"/>
                </a:lnTo>
                <a:lnTo>
                  <a:pt x="1734" y="1982"/>
                </a:lnTo>
                <a:lnTo>
                  <a:pt x="1238" y="1982"/>
                </a:lnTo>
                <a:lnTo>
                  <a:pt x="1238" y="1486"/>
                </a:lnTo>
                <a:close/>
                <a:moveTo>
                  <a:pt x="495" y="1486"/>
                </a:moveTo>
                <a:lnTo>
                  <a:pt x="990" y="1486"/>
                </a:lnTo>
                <a:lnTo>
                  <a:pt x="990" y="1982"/>
                </a:lnTo>
                <a:lnTo>
                  <a:pt x="495" y="1982"/>
                </a:lnTo>
                <a:lnTo>
                  <a:pt x="495" y="1486"/>
                </a:lnTo>
                <a:close/>
                <a:moveTo>
                  <a:pt x="268" y="495"/>
                </a:moveTo>
                <a:lnTo>
                  <a:pt x="371" y="495"/>
                </a:lnTo>
                <a:lnTo>
                  <a:pt x="371" y="619"/>
                </a:lnTo>
                <a:lnTo>
                  <a:pt x="374" y="659"/>
                </a:lnTo>
                <a:lnTo>
                  <a:pt x="384" y="697"/>
                </a:lnTo>
                <a:lnTo>
                  <a:pt x="399" y="732"/>
                </a:lnTo>
                <a:lnTo>
                  <a:pt x="419" y="765"/>
                </a:lnTo>
                <a:lnTo>
                  <a:pt x="444" y="794"/>
                </a:lnTo>
                <a:lnTo>
                  <a:pt x="473" y="819"/>
                </a:lnTo>
                <a:lnTo>
                  <a:pt x="505" y="839"/>
                </a:lnTo>
                <a:lnTo>
                  <a:pt x="541" y="854"/>
                </a:lnTo>
                <a:lnTo>
                  <a:pt x="579" y="864"/>
                </a:lnTo>
                <a:lnTo>
                  <a:pt x="619" y="867"/>
                </a:lnTo>
                <a:lnTo>
                  <a:pt x="659" y="864"/>
                </a:lnTo>
                <a:lnTo>
                  <a:pt x="697" y="854"/>
                </a:lnTo>
                <a:lnTo>
                  <a:pt x="732" y="839"/>
                </a:lnTo>
                <a:lnTo>
                  <a:pt x="765" y="819"/>
                </a:lnTo>
                <a:lnTo>
                  <a:pt x="794" y="794"/>
                </a:lnTo>
                <a:lnTo>
                  <a:pt x="819" y="765"/>
                </a:lnTo>
                <a:lnTo>
                  <a:pt x="838" y="732"/>
                </a:lnTo>
                <a:lnTo>
                  <a:pt x="854" y="697"/>
                </a:lnTo>
                <a:lnTo>
                  <a:pt x="864" y="659"/>
                </a:lnTo>
                <a:lnTo>
                  <a:pt x="866" y="619"/>
                </a:lnTo>
                <a:lnTo>
                  <a:pt x="866" y="495"/>
                </a:lnTo>
                <a:lnTo>
                  <a:pt x="2353" y="495"/>
                </a:lnTo>
                <a:lnTo>
                  <a:pt x="2353" y="619"/>
                </a:lnTo>
                <a:lnTo>
                  <a:pt x="2355" y="659"/>
                </a:lnTo>
                <a:lnTo>
                  <a:pt x="2365" y="697"/>
                </a:lnTo>
                <a:lnTo>
                  <a:pt x="2380" y="732"/>
                </a:lnTo>
                <a:lnTo>
                  <a:pt x="2400" y="765"/>
                </a:lnTo>
                <a:lnTo>
                  <a:pt x="2425" y="794"/>
                </a:lnTo>
                <a:lnTo>
                  <a:pt x="2454" y="819"/>
                </a:lnTo>
                <a:lnTo>
                  <a:pt x="2487" y="839"/>
                </a:lnTo>
                <a:lnTo>
                  <a:pt x="2521" y="854"/>
                </a:lnTo>
                <a:lnTo>
                  <a:pt x="2560" y="864"/>
                </a:lnTo>
                <a:lnTo>
                  <a:pt x="2600" y="867"/>
                </a:lnTo>
                <a:lnTo>
                  <a:pt x="2641" y="864"/>
                </a:lnTo>
                <a:lnTo>
                  <a:pt x="2678" y="854"/>
                </a:lnTo>
                <a:lnTo>
                  <a:pt x="2714" y="839"/>
                </a:lnTo>
                <a:lnTo>
                  <a:pt x="2747" y="819"/>
                </a:lnTo>
                <a:lnTo>
                  <a:pt x="2776" y="794"/>
                </a:lnTo>
                <a:lnTo>
                  <a:pt x="2800" y="765"/>
                </a:lnTo>
                <a:lnTo>
                  <a:pt x="2820" y="732"/>
                </a:lnTo>
                <a:lnTo>
                  <a:pt x="2835" y="697"/>
                </a:lnTo>
                <a:lnTo>
                  <a:pt x="2844" y="659"/>
                </a:lnTo>
                <a:lnTo>
                  <a:pt x="2848" y="619"/>
                </a:lnTo>
                <a:lnTo>
                  <a:pt x="2848" y="495"/>
                </a:lnTo>
                <a:lnTo>
                  <a:pt x="2952" y="495"/>
                </a:lnTo>
                <a:lnTo>
                  <a:pt x="2995" y="498"/>
                </a:lnTo>
                <a:lnTo>
                  <a:pt x="3036" y="509"/>
                </a:lnTo>
                <a:lnTo>
                  <a:pt x="3074" y="526"/>
                </a:lnTo>
                <a:lnTo>
                  <a:pt x="3109" y="548"/>
                </a:lnTo>
                <a:lnTo>
                  <a:pt x="3141" y="574"/>
                </a:lnTo>
                <a:lnTo>
                  <a:pt x="3167" y="607"/>
                </a:lnTo>
                <a:lnTo>
                  <a:pt x="3189" y="642"/>
                </a:lnTo>
                <a:lnTo>
                  <a:pt x="3206" y="682"/>
                </a:lnTo>
                <a:lnTo>
                  <a:pt x="3215" y="724"/>
                </a:lnTo>
                <a:lnTo>
                  <a:pt x="3219" y="767"/>
                </a:lnTo>
                <a:lnTo>
                  <a:pt x="3219" y="1733"/>
                </a:lnTo>
                <a:lnTo>
                  <a:pt x="2972" y="1733"/>
                </a:lnTo>
                <a:lnTo>
                  <a:pt x="2972" y="1238"/>
                </a:lnTo>
                <a:lnTo>
                  <a:pt x="248" y="1238"/>
                </a:lnTo>
                <a:lnTo>
                  <a:pt x="248" y="2947"/>
                </a:lnTo>
                <a:lnTo>
                  <a:pt x="250" y="2959"/>
                </a:lnTo>
                <a:lnTo>
                  <a:pt x="258" y="2969"/>
                </a:lnTo>
                <a:lnTo>
                  <a:pt x="268" y="2972"/>
                </a:lnTo>
                <a:lnTo>
                  <a:pt x="1734" y="2972"/>
                </a:lnTo>
                <a:lnTo>
                  <a:pt x="1734" y="3219"/>
                </a:lnTo>
                <a:lnTo>
                  <a:pt x="268" y="3219"/>
                </a:lnTo>
                <a:lnTo>
                  <a:pt x="225" y="3216"/>
                </a:lnTo>
                <a:lnTo>
                  <a:pt x="183" y="3206"/>
                </a:lnTo>
                <a:lnTo>
                  <a:pt x="144" y="3189"/>
                </a:lnTo>
                <a:lnTo>
                  <a:pt x="109" y="3167"/>
                </a:lnTo>
                <a:lnTo>
                  <a:pt x="78" y="3140"/>
                </a:lnTo>
                <a:lnTo>
                  <a:pt x="52" y="3108"/>
                </a:lnTo>
                <a:lnTo>
                  <a:pt x="30" y="3072"/>
                </a:lnTo>
                <a:lnTo>
                  <a:pt x="13" y="3034"/>
                </a:lnTo>
                <a:lnTo>
                  <a:pt x="3" y="2991"/>
                </a:lnTo>
                <a:lnTo>
                  <a:pt x="0" y="2947"/>
                </a:lnTo>
                <a:lnTo>
                  <a:pt x="0" y="767"/>
                </a:lnTo>
                <a:lnTo>
                  <a:pt x="3" y="724"/>
                </a:lnTo>
                <a:lnTo>
                  <a:pt x="13" y="682"/>
                </a:lnTo>
                <a:lnTo>
                  <a:pt x="30" y="642"/>
                </a:lnTo>
                <a:lnTo>
                  <a:pt x="52" y="607"/>
                </a:lnTo>
                <a:lnTo>
                  <a:pt x="78" y="574"/>
                </a:lnTo>
                <a:lnTo>
                  <a:pt x="109" y="548"/>
                </a:lnTo>
                <a:lnTo>
                  <a:pt x="144" y="526"/>
                </a:lnTo>
                <a:lnTo>
                  <a:pt x="183" y="509"/>
                </a:lnTo>
                <a:lnTo>
                  <a:pt x="225" y="498"/>
                </a:lnTo>
                <a:lnTo>
                  <a:pt x="268" y="495"/>
                </a:lnTo>
                <a:close/>
                <a:moveTo>
                  <a:pt x="2600" y="0"/>
                </a:moveTo>
                <a:lnTo>
                  <a:pt x="2629" y="3"/>
                </a:lnTo>
                <a:lnTo>
                  <a:pt x="2654" y="13"/>
                </a:lnTo>
                <a:lnTo>
                  <a:pt x="2678" y="27"/>
                </a:lnTo>
                <a:lnTo>
                  <a:pt x="2696" y="47"/>
                </a:lnTo>
                <a:lnTo>
                  <a:pt x="2712" y="69"/>
                </a:lnTo>
                <a:lnTo>
                  <a:pt x="2720" y="95"/>
                </a:lnTo>
                <a:lnTo>
                  <a:pt x="2724" y="124"/>
                </a:lnTo>
                <a:lnTo>
                  <a:pt x="2724" y="619"/>
                </a:lnTo>
                <a:lnTo>
                  <a:pt x="2720" y="648"/>
                </a:lnTo>
                <a:lnTo>
                  <a:pt x="2712" y="673"/>
                </a:lnTo>
                <a:lnTo>
                  <a:pt x="2696" y="696"/>
                </a:lnTo>
                <a:lnTo>
                  <a:pt x="2678" y="715"/>
                </a:lnTo>
                <a:lnTo>
                  <a:pt x="2654" y="730"/>
                </a:lnTo>
                <a:lnTo>
                  <a:pt x="2629" y="739"/>
                </a:lnTo>
                <a:lnTo>
                  <a:pt x="2600" y="743"/>
                </a:lnTo>
                <a:lnTo>
                  <a:pt x="2572" y="739"/>
                </a:lnTo>
                <a:lnTo>
                  <a:pt x="2546" y="730"/>
                </a:lnTo>
                <a:lnTo>
                  <a:pt x="2523" y="715"/>
                </a:lnTo>
                <a:lnTo>
                  <a:pt x="2503" y="696"/>
                </a:lnTo>
                <a:lnTo>
                  <a:pt x="2489" y="673"/>
                </a:lnTo>
                <a:lnTo>
                  <a:pt x="2479" y="648"/>
                </a:lnTo>
                <a:lnTo>
                  <a:pt x="2476" y="619"/>
                </a:lnTo>
                <a:lnTo>
                  <a:pt x="2476" y="124"/>
                </a:lnTo>
                <a:lnTo>
                  <a:pt x="2479" y="95"/>
                </a:lnTo>
                <a:lnTo>
                  <a:pt x="2489" y="69"/>
                </a:lnTo>
                <a:lnTo>
                  <a:pt x="2503" y="47"/>
                </a:lnTo>
                <a:lnTo>
                  <a:pt x="2523" y="27"/>
                </a:lnTo>
                <a:lnTo>
                  <a:pt x="2546" y="13"/>
                </a:lnTo>
                <a:lnTo>
                  <a:pt x="2572" y="3"/>
                </a:lnTo>
                <a:lnTo>
                  <a:pt x="2600" y="0"/>
                </a:lnTo>
                <a:close/>
                <a:moveTo>
                  <a:pt x="619" y="0"/>
                </a:moveTo>
                <a:lnTo>
                  <a:pt x="647" y="3"/>
                </a:lnTo>
                <a:lnTo>
                  <a:pt x="673" y="13"/>
                </a:lnTo>
                <a:lnTo>
                  <a:pt x="696" y="27"/>
                </a:lnTo>
                <a:lnTo>
                  <a:pt x="715" y="47"/>
                </a:lnTo>
                <a:lnTo>
                  <a:pt x="730" y="69"/>
                </a:lnTo>
                <a:lnTo>
                  <a:pt x="740" y="95"/>
                </a:lnTo>
                <a:lnTo>
                  <a:pt x="743" y="124"/>
                </a:lnTo>
                <a:lnTo>
                  <a:pt x="743" y="619"/>
                </a:lnTo>
                <a:lnTo>
                  <a:pt x="740" y="648"/>
                </a:lnTo>
                <a:lnTo>
                  <a:pt x="730" y="673"/>
                </a:lnTo>
                <a:lnTo>
                  <a:pt x="715" y="696"/>
                </a:lnTo>
                <a:lnTo>
                  <a:pt x="696" y="715"/>
                </a:lnTo>
                <a:lnTo>
                  <a:pt x="673" y="730"/>
                </a:lnTo>
                <a:lnTo>
                  <a:pt x="647" y="739"/>
                </a:lnTo>
                <a:lnTo>
                  <a:pt x="619" y="743"/>
                </a:lnTo>
                <a:lnTo>
                  <a:pt x="590" y="739"/>
                </a:lnTo>
                <a:lnTo>
                  <a:pt x="565" y="730"/>
                </a:lnTo>
                <a:lnTo>
                  <a:pt x="542" y="715"/>
                </a:lnTo>
                <a:lnTo>
                  <a:pt x="523" y="696"/>
                </a:lnTo>
                <a:lnTo>
                  <a:pt x="508" y="673"/>
                </a:lnTo>
                <a:lnTo>
                  <a:pt x="499" y="648"/>
                </a:lnTo>
                <a:lnTo>
                  <a:pt x="495" y="619"/>
                </a:lnTo>
                <a:lnTo>
                  <a:pt x="495" y="124"/>
                </a:lnTo>
                <a:lnTo>
                  <a:pt x="499" y="95"/>
                </a:lnTo>
                <a:lnTo>
                  <a:pt x="508" y="69"/>
                </a:lnTo>
                <a:lnTo>
                  <a:pt x="523" y="47"/>
                </a:lnTo>
                <a:lnTo>
                  <a:pt x="542" y="27"/>
                </a:lnTo>
                <a:lnTo>
                  <a:pt x="565" y="13"/>
                </a:lnTo>
                <a:lnTo>
                  <a:pt x="590" y="3"/>
                </a:lnTo>
                <a:lnTo>
                  <a:pt x="61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9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ítulo 6"/>
          <p:cNvSpPr txBox="1">
            <a:spLocks/>
          </p:cNvSpPr>
          <p:nvPr/>
        </p:nvSpPr>
        <p:spPr>
          <a:xfrm>
            <a:off x="3604521" y="4513966"/>
            <a:ext cx="7854922" cy="46030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Bold"/>
                <a:ea typeface="+mj-ea"/>
                <a:cs typeface="Arial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Bold" pitchFamily="-112" charset="0"/>
                <a:ea typeface="Arial" pitchFamily="-110" charset="0"/>
                <a:cs typeface="Arial" pitchFamily="-110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Bold" pitchFamily="-112" charset="0"/>
                <a:ea typeface="Arial" pitchFamily="-110" charset="0"/>
                <a:cs typeface="Arial" pitchFamily="-110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Bold" pitchFamily="-112" charset="0"/>
                <a:ea typeface="Arial" pitchFamily="-110" charset="0"/>
                <a:cs typeface="Arial" pitchFamily="-110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Bold" pitchFamily="-112" charset="0"/>
                <a:ea typeface="Arial" pitchFamily="-110" charset="0"/>
                <a:cs typeface="Arial" pitchFamily="-110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-110" charset="0"/>
                <a:ea typeface="Arial" pitchFamily="-110" charset="0"/>
                <a:cs typeface="Arial" pitchFamily="-110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-110" charset="0"/>
                <a:ea typeface="Arial" pitchFamily="-110" charset="0"/>
                <a:cs typeface="Arial" pitchFamily="-110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-110" charset="0"/>
                <a:ea typeface="Arial" pitchFamily="-110" charset="0"/>
                <a:cs typeface="Arial" pitchFamily="-110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-110" charset="0"/>
                <a:ea typeface="Arial" pitchFamily="-110" charset="0"/>
                <a:cs typeface="Arial" pitchFamily="-110" charset="0"/>
              </a:defRPr>
            </a:lvl9pPr>
          </a:lstStyle>
          <a:p>
            <a:endParaRPr lang="pt-BR" sz="2800" dirty="0">
              <a:solidFill>
                <a:srgbClr val="FF6600"/>
              </a:solidFill>
              <a:latin typeface="Myriad Pro"/>
              <a:ea typeface="MS PGothic" pitchFamily="34" charset="-128"/>
            </a:endParaRPr>
          </a:p>
        </p:txBody>
      </p:sp>
      <p:sp>
        <p:nvSpPr>
          <p:cNvPr id="282" name="Retângulo de cantos arredondados 281"/>
          <p:cNvSpPr/>
          <p:nvPr/>
        </p:nvSpPr>
        <p:spPr bwMode="auto">
          <a:xfrm>
            <a:off x="1133341" y="1223493"/>
            <a:ext cx="3812146" cy="4353059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2C348E"/>
              </a:buClr>
              <a:buFont typeface="Wingdings" pitchFamily="-110" charset="2"/>
              <a:buChar char="§"/>
            </a:pPr>
            <a:endParaRPr lang="pt-BR" sz="1200">
              <a:solidFill>
                <a:prstClr val="black"/>
              </a:solidFill>
              <a:latin typeface="Arial" pitchFamily="-110" charset="0"/>
              <a:ea typeface="Arial" pitchFamily="-110" charset="0"/>
              <a:cs typeface="Arial" pitchFamily="-110" charset="0"/>
            </a:endParaRPr>
          </a:p>
        </p:txBody>
      </p:sp>
      <p:pic>
        <p:nvPicPr>
          <p:cNvPr id="346" name="Imagem 34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362" y="-14861"/>
            <a:ext cx="908383" cy="811711"/>
          </a:xfrm>
          <a:prstGeom prst="rect">
            <a:avLst/>
          </a:prstGeom>
        </p:spPr>
      </p:pic>
      <p:sp>
        <p:nvSpPr>
          <p:cNvPr id="14" name="Freeform 37">
            <a:hlinkClick r:id="rId5"/>
          </p:cNvPr>
          <p:cNvSpPr>
            <a:spLocks noEditPoints="1"/>
          </p:cNvSpPr>
          <p:nvPr/>
        </p:nvSpPr>
        <p:spPr bwMode="auto">
          <a:xfrm>
            <a:off x="10585180" y="140005"/>
            <a:ext cx="701724" cy="501977"/>
          </a:xfrm>
          <a:custGeom>
            <a:avLst/>
            <a:gdLst>
              <a:gd name="T0" fmla="*/ 2288 w 4012"/>
              <a:gd name="T1" fmla="*/ 3051 h 3882"/>
              <a:gd name="T2" fmla="*/ 2196 w 4012"/>
              <a:gd name="T3" fmla="*/ 2925 h 3882"/>
              <a:gd name="T4" fmla="*/ 2332 w 4012"/>
              <a:gd name="T5" fmla="*/ 2916 h 3882"/>
              <a:gd name="T6" fmla="*/ 2312 w 4012"/>
              <a:gd name="T7" fmla="*/ 3132 h 3882"/>
              <a:gd name="T8" fmla="*/ 2221 w 4012"/>
              <a:gd name="T9" fmla="*/ 3094 h 3882"/>
              <a:gd name="T10" fmla="*/ 2221 w 4012"/>
              <a:gd name="T11" fmla="*/ 2806 h 3882"/>
              <a:gd name="T12" fmla="*/ 2112 w 4012"/>
              <a:gd name="T13" fmla="*/ 3161 h 3882"/>
              <a:gd name="T14" fmla="*/ 2441 w 4012"/>
              <a:gd name="T15" fmla="*/ 2929 h 3882"/>
              <a:gd name="T16" fmla="*/ 2337 w 4012"/>
              <a:gd name="T17" fmla="*/ 2698 h 3882"/>
              <a:gd name="T18" fmla="*/ 2453 w 4012"/>
              <a:gd name="T19" fmla="*/ 3240 h 3882"/>
              <a:gd name="T20" fmla="*/ 1933 w 4012"/>
              <a:gd name="T21" fmla="*/ 3048 h 3882"/>
              <a:gd name="T22" fmla="*/ 1742 w 4012"/>
              <a:gd name="T23" fmla="*/ 2248 h 3882"/>
              <a:gd name="T24" fmla="*/ 1121 w 4012"/>
              <a:gd name="T25" fmla="*/ 3001 h 3882"/>
              <a:gd name="T26" fmla="*/ 1742 w 4012"/>
              <a:gd name="T27" fmla="*/ 3754 h 3882"/>
              <a:gd name="T28" fmla="*/ 2599 w 4012"/>
              <a:gd name="T29" fmla="*/ 3283 h 3882"/>
              <a:gd name="T30" fmla="*/ 2293 w 4012"/>
              <a:gd name="T31" fmla="*/ 2351 h 3882"/>
              <a:gd name="T32" fmla="*/ 2455 w 4012"/>
              <a:gd name="T33" fmla="*/ 2327 h 3882"/>
              <a:gd name="T34" fmla="*/ 2683 w 4012"/>
              <a:gd name="T35" fmla="*/ 3379 h 3882"/>
              <a:gd name="T36" fmla="*/ 1728 w 4012"/>
              <a:gd name="T37" fmla="*/ 3869 h 3882"/>
              <a:gd name="T38" fmla="*/ 1009 w 4012"/>
              <a:gd name="T39" fmla="*/ 3081 h 3882"/>
              <a:gd name="T40" fmla="*/ 1580 w 4012"/>
              <a:gd name="T41" fmla="*/ 2175 h 3882"/>
              <a:gd name="T42" fmla="*/ 1121 w 4012"/>
              <a:gd name="T43" fmla="*/ 1158 h 3882"/>
              <a:gd name="T44" fmla="*/ 558 w 4012"/>
              <a:gd name="T45" fmla="*/ 1242 h 3882"/>
              <a:gd name="T46" fmla="*/ 853 w 4012"/>
              <a:gd name="T47" fmla="*/ 833 h 3882"/>
              <a:gd name="T48" fmla="*/ 2874 w 4012"/>
              <a:gd name="T49" fmla="*/ 911 h 3882"/>
              <a:gd name="T50" fmla="*/ 3157 w 4012"/>
              <a:gd name="T51" fmla="*/ 1286 h 3882"/>
              <a:gd name="T52" fmla="*/ 3320 w 4012"/>
              <a:gd name="T53" fmla="*/ 845 h 3882"/>
              <a:gd name="T54" fmla="*/ 3382 w 4012"/>
              <a:gd name="T55" fmla="*/ 611 h 3882"/>
              <a:gd name="T56" fmla="*/ 3630 w 4012"/>
              <a:gd name="T57" fmla="*/ 881 h 3882"/>
              <a:gd name="T58" fmla="*/ 3616 w 4012"/>
              <a:gd name="T59" fmla="*/ 1245 h 3882"/>
              <a:gd name="T60" fmla="*/ 3407 w 4012"/>
              <a:gd name="T61" fmla="*/ 1477 h 3882"/>
              <a:gd name="T62" fmla="*/ 3044 w 4012"/>
              <a:gd name="T63" fmla="*/ 1522 h 3882"/>
              <a:gd name="T64" fmla="*/ 2812 w 4012"/>
              <a:gd name="T65" fmla="*/ 1323 h 3882"/>
              <a:gd name="T66" fmla="*/ 2641 w 4012"/>
              <a:gd name="T67" fmla="*/ 1125 h 3882"/>
              <a:gd name="T68" fmla="*/ 2656 w 4012"/>
              <a:gd name="T69" fmla="*/ 760 h 3882"/>
              <a:gd name="T70" fmla="*/ 2925 w 4012"/>
              <a:gd name="T71" fmla="*/ 511 h 3882"/>
              <a:gd name="T72" fmla="*/ 3236 w 4012"/>
              <a:gd name="T73" fmla="*/ 495 h 3882"/>
              <a:gd name="T74" fmla="*/ 2418 w 4012"/>
              <a:gd name="T75" fmla="*/ 741 h 3882"/>
              <a:gd name="T76" fmla="*/ 2725 w 4012"/>
              <a:gd name="T77" fmla="*/ 1671 h 3882"/>
              <a:gd name="T78" fmla="*/ 3695 w 4012"/>
              <a:gd name="T79" fmla="*/ 1539 h 3882"/>
              <a:gd name="T80" fmla="*/ 3740 w 4012"/>
              <a:gd name="T81" fmla="*/ 559 h 3882"/>
              <a:gd name="T82" fmla="*/ 1008 w 4012"/>
              <a:gd name="T83" fmla="*/ 270 h 3882"/>
              <a:gd name="T84" fmla="*/ 896 w 4012"/>
              <a:gd name="T85" fmla="*/ 738 h 3882"/>
              <a:gd name="T86" fmla="*/ 643 w 4012"/>
              <a:gd name="T87" fmla="*/ 327 h 3882"/>
              <a:gd name="T88" fmla="*/ 3698 w 4012"/>
              <a:gd name="T89" fmla="*/ 348 h 3882"/>
              <a:gd name="T90" fmla="*/ 3927 w 4012"/>
              <a:gd name="T91" fmla="*/ 1400 h 3882"/>
              <a:gd name="T92" fmla="*/ 2972 w 4012"/>
              <a:gd name="T93" fmla="*/ 1890 h 3882"/>
              <a:gd name="T94" fmla="*/ 2252 w 4012"/>
              <a:gd name="T95" fmla="*/ 1102 h 3882"/>
              <a:gd name="T96" fmla="*/ 2823 w 4012"/>
              <a:gd name="T97" fmla="*/ 196 h 3882"/>
              <a:gd name="T98" fmla="*/ 247 w 4012"/>
              <a:gd name="T99" fmla="*/ 445 h 3882"/>
              <a:gd name="T100" fmla="*/ 347 w 4012"/>
              <a:gd name="T101" fmla="*/ 1380 h 3882"/>
              <a:gd name="T102" fmla="*/ 584 w 4012"/>
              <a:gd name="T103" fmla="*/ 870 h 3882"/>
              <a:gd name="T104" fmla="*/ 1014 w 4012"/>
              <a:gd name="T105" fmla="*/ 800 h 3882"/>
              <a:gd name="T106" fmla="*/ 1344 w 4012"/>
              <a:gd name="T107" fmla="*/ 1178 h 3882"/>
              <a:gd name="T108" fmla="*/ 1584 w 4012"/>
              <a:gd name="T109" fmla="*/ 854 h 3882"/>
              <a:gd name="T110" fmla="*/ 928 w 4012"/>
              <a:gd name="T111" fmla="*/ 126 h 3882"/>
              <a:gd name="T112" fmla="*/ 1646 w 4012"/>
              <a:gd name="T113" fmla="*/ 539 h 3882"/>
              <a:gd name="T114" fmla="*/ 1306 w 4012"/>
              <a:gd name="T115" fmla="*/ 1577 h 3882"/>
              <a:gd name="T116" fmla="*/ 223 w 4012"/>
              <a:gd name="T117" fmla="*/ 1428 h 3882"/>
              <a:gd name="T118" fmla="*/ 174 w 4012"/>
              <a:gd name="T119" fmla="*/ 337 h 3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012" h="3882">
                <a:moveTo>
                  <a:pt x="1283" y="3126"/>
                </a:moveTo>
                <a:lnTo>
                  <a:pt x="1863" y="3126"/>
                </a:lnTo>
                <a:lnTo>
                  <a:pt x="1863" y="3283"/>
                </a:lnTo>
                <a:lnTo>
                  <a:pt x="1283" y="3283"/>
                </a:lnTo>
                <a:lnTo>
                  <a:pt x="1283" y="3126"/>
                </a:lnTo>
                <a:close/>
                <a:moveTo>
                  <a:pt x="2263" y="3034"/>
                </a:moveTo>
                <a:lnTo>
                  <a:pt x="2263" y="3092"/>
                </a:lnTo>
                <a:lnTo>
                  <a:pt x="2277" y="3087"/>
                </a:lnTo>
                <a:lnTo>
                  <a:pt x="2285" y="3081"/>
                </a:lnTo>
                <a:lnTo>
                  <a:pt x="2290" y="3075"/>
                </a:lnTo>
                <a:lnTo>
                  <a:pt x="2291" y="3068"/>
                </a:lnTo>
                <a:lnTo>
                  <a:pt x="2291" y="3065"/>
                </a:lnTo>
                <a:lnTo>
                  <a:pt x="2291" y="3060"/>
                </a:lnTo>
                <a:lnTo>
                  <a:pt x="2290" y="3055"/>
                </a:lnTo>
                <a:lnTo>
                  <a:pt x="2288" y="3051"/>
                </a:lnTo>
                <a:lnTo>
                  <a:pt x="2284" y="3048"/>
                </a:lnTo>
                <a:lnTo>
                  <a:pt x="2275" y="3040"/>
                </a:lnTo>
                <a:lnTo>
                  <a:pt x="2263" y="3034"/>
                </a:lnTo>
                <a:close/>
                <a:moveTo>
                  <a:pt x="1283" y="2922"/>
                </a:moveTo>
                <a:lnTo>
                  <a:pt x="1863" y="2922"/>
                </a:lnTo>
                <a:lnTo>
                  <a:pt x="1863" y="3080"/>
                </a:lnTo>
                <a:lnTo>
                  <a:pt x="1283" y="3080"/>
                </a:lnTo>
                <a:lnTo>
                  <a:pt x="1283" y="2922"/>
                </a:lnTo>
                <a:close/>
                <a:moveTo>
                  <a:pt x="2221" y="2899"/>
                </a:moveTo>
                <a:lnTo>
                  <a:pt x="2214" y="2902"/>
                </a:lnTo>
                <a:lnTo>
                  <a:pt x="2208" y="2905"/>
                </a:lnTo>
                <a:lnTo>
                  <a:pt x="2203" y="2908"/>
                </a:lnTo>
                <a:lnTo>
                  <a:pt x="2199" y="2913"/>
                </a:lnTo>
                <a:lnTo>
                  <a:pt x="2197" y="2919"/>
                </a:lnTo>
                <a:lnTo>
                  <a:pt x="2196" y="2925"/>
                </a:lnTo>
                <a:lnTo>
                  <a:pt x="2196" y="2930"/>
                </a:lnTo>
                <a:lnTo>
                  <a:pt x="2197" y="2935"/>
                </a:lnTo>
                <a:lnTo>
                  <a:pt x="2199" y="2938"/>
                </a:lnTo>
                <a:lnTo>
                  <a:pt x="2202" y="2942"/>
                </a:lnTo>
                <a:lnTo>
                  <a:pt x="2207" y="2947"/>
                </a:lnTo>
                <a:lnTo>
                  <a:pt x="2213" y="2951"/>
                </a:lnTo>
                <a:lnTo>
                  <a:pt x="2221" y="2956"/>
                </a:lnTo>
                <a:lnTo>
                  <a:pt x="2221" y="2899"/>
                </a:lnTo>
                <a:close/>
                <a:moveTo>
                  <a:pt x="2221" y="2806"/>
                </a:moveTo>
                <a:lnTo>
                  <a:pt x="2263" y="2806"/>
                </a:lnTo>
                <a:lnTo>
                  <a:pt x="2263" y="2843"/>
                </a:lnTo>
                <a:lnTo>
                  <a:pt x="2306" y="2849"/>
                </a:lnTo>
                <a:lnTo>
                  <a:pt x="2347" y="2862"/>
                </a:lnTo>
                <a:lnTo>
                  <a:pt x="2351" y="2863"/>
                </a:lnTo>
                <a:lnTo>
                  <a:pt x="2332" y="2916"/>
                </a:lnTo>
                <a:lnTo>
                  <a:pt x="2326" y="2914"/>
                </a:lnTo>
                <a:lnTo>
                  <a:pt x="2294" y="2904"/>
                </a:lnTo>
                <a:lnTo>
                  <a:pt x="2263" y="2898"/>
                </a:lnTo>
                <a:lnTo>
                  <a:pt x="2263" y="2970"/>
                </a:lnTo>
                <a:lnTo>
                  <a:pt x="2277" y="2976"/>
                </a:lnTo>
                <a:lnTo>
                  <a:pt x="2304" y="2987"/>
                </a:lnTo>
                <a:lnTo>
                  <a:pt x="2323" y="3000"/>
                </a:lnTo>
                <a:lnTo>
                  <a:pt x="2338" y="3012"/>
                </a:lnTo>
                <a:lnTo>
                  <a:pt x="2348" y="3027"/>
                </a:lnTo>
                <a:lnTo>
                  <a:pt x="2354" y="3043"/>
                </a:lnTo>
                <a:lnTo>
                  <a:pt x="2356" y="3061"/>
                </a:lnTo>
                <a:lnTo>
                  <a:pt x="2354" y="3083"/>
                </a:lnTo>
                <a:lnTo>
                  <a:pt x="2345" y="3103"/>
                </a:lnTo>
                <a:lnTo>
                  <a:pt x="2331" y="3120"/>
                </a:lnTo>
                <a:lnTo>
                  <a:pt x="2312" y="3132"/>
                </a:lnTo>
                <a:lnTo>
                  <a:pt x="2290" y="3141"/>
                </a:lnTo>
                <a:lnTo>
                  <a:pt x="2263" y="3147"/>
                </a:lnTo>
                <a:lnTo>
                  <a:pt x="2263" y="3197"/>
                </a:lnTo>
                <a:lnTo>
                  <a:pt x="2221" y="3197"/>
                </a:lnTo>
                <a:lnTo>
                  <a:pt x="2221" y="3148"/>
                </a:lnTo>
                <a:lnTo>
                  <a:pt x="2187" y="3146"/>
                </a:lnTo>
                <a:lnTo>
                  <a:pt x="2158" y="3140"/>
                </a:lnTo>
                <a:lnTo>
                  <a:pt x="2132" y="3131"/>
                </a:lnTo>
                <a:lnTo>
                  <a:pt x="2129" y="3130"/>
                </a:lnTo>
                <a:lnTo>
                  <a:pt x="2129" y="3068"/>
                </a:lnTo>
                <a:lnTo>
                  <a:pt x="2137" y="3073"/>
                </a:lnTo>
                <a:lnTo>
                  <a:pt x="2158" y="3082"/>
                </a:lnTo>
                <a:lnTo>
                  <a:pt x="2181" y="3088"/>
                </a:lnTo>
                <a:lnTo>
                  <a:pt x="2203" y="3093"/>
                </a:lnTo>
                <a:lnTo>
                  <a:pt x="2221" y="3094"/>
                </a:lnTo>
                <a:lnTo>
                  <a:pt x="2221" y="3019"/>
                </a:lnTo>
                <a:lnTo>
                  <a:pt x="2205" y="3014"/>
                </a:lnTo>
                <a:lnTo>
                  <a:pt x="2182" y="3003"/>
                </a:lnTo>
                <a:lnTo>
                  <a:pt x="2164" y="2991"/>
                </a:lnTo>
                <a:lnTo>
                  <a:pt x="2149" y="2978"/>
                </a:lnTo>
                <a:lnTo>
                  <a:pt x="2139" y="2963"/>
                </a:lnTo>
                <a:lnTo>
                  <a:pt x="2133" y="2946"/>
                </a:lnTo>
                <a:lnTo>
                  <a:pt x="2131" y="2925"/>
                </a:lnTo>
                <a:lnTo>
                  <a:pt x="2134" y="2904"/>
                </a:lnTo>
                <a:lnTo>
                  <a:pt x="2143" y="2886"/>
                </a:lnTo>
                <a:lnTo>
                  <a:pt x="2158" y="2870"/>
                </a:lnTo>
                <a:lnTo>
                  <a:pt x="2175" y="2857"/>
                </a:lnTo>
                <a:lnTo>
                  <a:pt x="2197" y="2849"/>
                </a:lnTo>
                <a:lnTo>
                  <a:pt x="2221" y="2844"/>
                </a:lnTo>
                <a:lnTo>
                  <a:pt x="2221" y="2806"/>
                </a:lnTo>
                <a:close/>
                <a:moveTo>
                  <a:pt x="2246" y="2793"/>
                </a:moveTo>
                <a:lnTo>
                  <a:pt x="2208" y="2797"/>
                </a:lnTo>
                <a:lnTo>
                  <a:pt x="2174" y="2806"/>
                </a:lnTo>
                <a:lnTo>
                  <a:pt x="2140" y="2822"/>
                </a:lnTo>
                <a:lnTo>
                  <a:pt x="2112" y="2843"/>
                </a:lnTo>
                <a:lnTo>
                  <a:pt x="2086" y="2867"/>
                </a:lnTo>
                <a:lnTo>
                  <a:pt x="2067" y="2897"/>
                </a:lnTo>
                <a:lnTo>
                  <a:pt x="2051" y="2929"/>
                </a:lnTo>
                <a:lnTo>
                  <a:pt x="2041" y="2964"/>
                </a:lnTo>
                <a:lnTo>
                  <a:pt x="2039" y="3001"/>
                </a:lnTo>
                <a:lnTo>
                  <a:pt x="2041" y="3038"/>
                </a:lnTo>
                <a:lnTo>
                  <a:pt x="2051" y="3073"/>
                </a:lnTo>
                <a:lnTo>
                  <a:pt x="2067" y="3105"/>
                </a:lnTo>
                <a:lnTo>
                  <a:pt x="2086" y="3135"/>
                </a:lnTo>
                <a:lnTo>
                  <a:pt x="2112" y="3161"/>
                </a:lnTo>
                <a:lnTo>
                  <a:pt x="2140" y="3180"/>
                </a:lnTo>
                <a:lnTo>
                  <a:pt x="2174" y="3196"/>
                </a:lnTo>
                <a:lnTo>
                  <a:pt x="2208" y="3206"/>
                </a:lnTo>
                <a:lnTo>
                  <a:pt x="2246" y="3208"/>
                </a:lnTo>
                <a:lnTo>
                  <a:pt x="2283" y="3206"/>
                </a:lnTo>
                <a:lnTo>
                  <a:pt x="2318" y="3196"/>
                </a:lnTo>
                <a:lnTo>
                  <a:pt x="2350" y="3180"/>
                </a:lnTo>
                <a:lnTo>
                  <a:pt x="2380" y="3161"/>
                </a:lnTo>
                <a:lnTo>
                  <a:pt x="2404" y="3135"/>
                </a:lnTo>
                <a:lnTo>
                  <a:pt x="2425" y="3105"/>
                </a:lnTo>
                <a:lnTo>
                  <a:pt x="2441" y="3073"/>
                </a:lnTo>
                <a:lnTo>
                  <a:pt x="2450" y="3038"/>
                </a:lnTo>
                <a:lnTo>
                  <a:pt x="2453" y="3001"/>
                </a:lnTo>
                <a:lnTo>
                  <a:pt x="2450" y="2964"/>
                </a:lnTo>
                <a:lnTo>
                  <a:pt x="2441" y="2929"/>
                </a:lnTo>
                <a:lnTo>
                  <a:pt x="2425" y="2897"/>
                </a:lnTo>
                <a:lnTo>
                  <a:pt x="2404" y="2867"/>
                </a:lnTo>
                <a:lnTo>
                  <a:pt x="2380" y="2843"/>
                </a:lnTo>
                <a:lnTo>
                  <a:pt x="2350" y="2822"/>
                </a:lnTo>
                <a:lnTo>
                  <a:pt x="2318" y="2806"/>
                </a:lnTo>
                <a:lnTo>
                  <a:pt x="2283" y="2797"/>
                </a:lnTo>
                <a:lnTo>
                  <a:pt x="2246" y="2793"/>
                </a:lnTo>
                <a:close/>
                <a:moveTo>
                  <a:pt x="1213" y="2716"/>
                </a:moveTo>
                <a:lnTo>
                  <a:pt x="1793" y="2716"/>
                </a:lnTo>
                <a:lnTo>
                  <a:pt x="1793" y="2873"/>
                </a:lnTo>
                <a:lnTo>
                  <a:pt x="1213" y="2873"/>
                </a:lnTo>
                <a:lnTo>
                  <a:pt x="1213" y="2716"/>
                </a:lnTo>
                <a:close/>
                <a:moveTo>
                  <a:pt x="2246" y="2684"/>
                </a:moveTo>
                <a:lnTo>
                  <a:pt x="2293" y="2688"/>
                </a:lnTo>
                <a:lnTo>
                  <a:pt x="2337" y="2698"/>
                </a:lnTo>
                <a:lnTo>
                  <a:pt x="2380" y="2714"/>
                </a:lnTo>
                <a:lnTo>
                  <a:pt x="2418" y="2736"/>
                </a:lnTo>
                <a:lnTo>
                  <a:pt x="2453" y="2763"/>
                </a:lnTo>
                <a:lnTo>
                  <a:pt x="2484" y="2793"/>
                </a:lnTo>
                <a:lnTo>
                  <a:pt x="2511" y="2829"/>
                </a:lnTo>
                <a:lnTo>
                  <a:pt x="2533" y="2867"/>
                </a:lnTo>
                <a:lnTo>
                  <a:pt x="2549" y="2910"/>
                </a:lnTo>
                <a:lnTo>
                  <a:pt x="2559" y="2954"/>
                </a:lnTo>
                <a:lnTo>
                  <a:pt x="2563" y="3001"/>
                </a:lnTo>
                <a:lnTo>
                  <a:pt x="2559" y="3048"/>
                </a:lnTo>
                <a:lnTo>
                  <a:pt x="2549" y="3092"/>
                </a:lnTo>
                <a:lnTo>
                  <a:pt x="2533" y="3135"/>
                </a:lnTo>
                <a:lnTo>
                  <a:pt x="2511" y="3173"/>
                </a:lnTo>
                <a:lnTo>
                  <a:pt x="2484" y="3208"/>
                </a:lnTo>
                <a:lnTo>
                  <a:pt x="2453" y="3240"/>
                </a:lnTo>
                <a:lnTo>
                  <a:pt x="2418" y="3266"/>
                </a:lnTo>
                <a:lnTo>
                  <a:pt x="2380" y="3288"/>
                </a:lnTo>
                <a:lnTo>
                  <a:pt x="2337" y="3304"/>
                </a:lnTo>
                <a:lnTo>
                  <a:pt x="2293" y="3314"/>
                </a:lnTo>
                <a:lnTo>
                  <a:pt x="2246" y="3318"/>
                </a:lnTo>
                <a:lnTo>
                  <a:pt x="2199" y="3314"/>
                </a:lnTo>
                <a:lnTo>
                  <a:pt x="2154" y="3304"/>
                </a:lnTo>
                <a:lnTo>
                  <a:pt x="2112" y="3288"/>
                </a:lnTo>
                <a:lnTo>
                  <a:pt x="2074" y="3266"/>
                </a:lnTo>
                <a:lnTo>
                  <a:pt x="2039" y="3240"/>
                </a:lnTo>
                <a:lnTo>
                  <a:pt x="2007" y="3208"/>
                </a:lnTo>
                <a:lnTo>
                  <a:pt x="1981" y="3173"/>
                </a:lnTo>
                <a:lnTo>
                  <a:pt x="1959" y="3135"/>
                </a:lnTo>
                <a:lnTo>
                  <a:pt x="1943" y="3092"/>
                </a:lnTo>
                <a:lnTo>
                  <a:pt x="1933" y="3048"/>
                </a:lnTo>
                <a:lnTo>
                  <a:pt x="1929" y="3001"/>
                </a:lnTo>
                <a:lnTo>
                  <a:pt x="1933" y="2954"/>
                </a:lnTo>
                <a:lnTo>
                  <a:pt x="1943" y="2910"/>
                </a:lnTo>
                <a:lnTo>
                  <a:pt x="1959" y="2867"/>
                </a:lnTo>
                <a:lnTo>
                  <a:pt x="1981" y="2829"/>
                </a:lnTo>
                <a:lnTo>
                  <a:pt x="2007" y="2793"/>
                </a:lnTo>
                <a:lnTo>
                  <a:pt x="2039" y="2763"/>
                </a:lnTo>
                <a:lnTo>
                  <a:pt x="2074" y="2736"/>
                </a:lnTo>
                <a:lnTo>
                  <a:pt x="2112" y="2714"/>
                </a:lnTo>
                <a:lnTo>
                  <a:pt x="2154" y="2698"/>
                </a:lnTo>
                <a:lnTo>
                  <a:pt x="2199" y="2688"/>
                </a:lnTo>
                <a:lnTo>
                  <a:pt x="2246" y="2684"/>
                </a:lnTo>
                <a:close/>
                <a:moveTo>
                  <a:pt x="1886" y="2235"/>
                </a:moveTo>
                <a:lnTo>
                  <a:pt x="1813" y="2239"/>
                </a:lnTo>
                <a:lnTo>
                  <a:pt x="1742" y="2248"/>
                </a:lnTo>
                <a:lnTo>
                  <a:pt x="1672" y="2266"/>
                </a:lnTo>
                <a:lnTo>
                  <a:pt x="1605" y="2289"/>
                </a:lnTo>
                <a:lnTo>
                  <a:pt x="1541" y="2317"/>
                </a:lnTo>
                <a:lnTo>
                  <a:pt x="1480" y="2351"/>
                </a:lnTo>
                <a:lnTo>
                  <a:pt x="1424" y="2391"/>
                </a:lnTo>
                <a:lnTo>
                  <a:pt x="1370" y="2435"/>
                </a:lnTo>
                <a:lnTo>
                  <a:pt x="1322" y="2484"/>
                </a:lnTo>
                <a:lnTo>
                  <a:pt x="1276" y="2538"/>
                </a:lnTo>
                <a:lnTo>
                  <a:pt x="1237" y="2595"/>
                </a:lnTo>
                <a:lnTo>
                  <a:pt x="1203" y="2656"/>
                </a:lnTo>
                <a:lnTo>
                  <a:pt x="1175" y="2720"/>
                </a:lnTo>
                <a:lnTo>
                  <a:pt x="1151" y="2786"/>
                </a:lnTo>
                <a:lnTo>
                  <a:pt x="1134" y="2856"/>
                </a:lnTo>
                <a:lnTo>
                  <a:pt x="1124" y="2927"/>
                </a:lnTo>
                <a:lnTo>
                  <a:pt x="1121" y="3001"/>
                </a:lnTo>
                <a:lnTo>
                  <a:pt x="1124" y="3075"/>
                </a:lnTo>
                <a:lnTo>
                  <a:pt x="1134" y="3147"/>
                </a:lnTo>
                <a:lnTo>
                  <a:pt x="1151" y="3216"/>
                </a:lnTo>
                <a:lnTo>
                  <a:pt x="1175" y="3283"/>
                </a:lnTo>
                <a:lnTo>
                  <a:pt x="1203" y="3347"/>
                </a:lnTo>
                <a:lnTo>
                  <a:pt x="1237" y="3407"/>
                </a:lnTo>
                <a:lnTo>
                  <a:pt x="1276" y="3464"/>
                </a:lnTo>
                <a:lnTo>
                  <a:pt x="1322" y="3518"/>
                </a:lnTo>
                <a:lnTo>
                  <a:pt x="1370" y="3567"/>
                </a:lnTo>
                <a:lnTo>
                  <a:pt x="1424" y="3611"/>
                </a:lnTo>
                <a:lnTo>
                  <a:pt x="1480" y="3650"/>
                </a:lnTo>
                <a:lnTo>
                  <a:pt x="1541" y="3685"/>
                </a:lnTo>
                <a:lnTo>
                  <a:pt x="1605" y="3713"/>
                </a:lnTo>
                <a:lnTo>
                  <a:pt x="1672" y="3736"/>
                </a:lnTo>
                <a:lnTo>
                  <a:pt x="1742" y="3754"/>
                </a:lnTo>
                <a:lnTo>
                  <a:pt x="1813" y="3763"/>
                </a:lnTo>
                <a:lnTo>
                  <a:pt x="1886" y="3767"/>
                </a:lnTo>
                <a:lnTo>
                  <a:pt x="1960" y="3763"/>
                </a:lnTo>
                <a:lnTo>
                  <a:pt x="2032" y="3754"/>
                </a:lnTo>
                <a:lnTo>
                  <a:pt x="2101" y="3736"/>
                </a:lnTo>
                <a:lnTo>
                  <a:pt x="2169" y="3713"/>
                </a:lnTo>
                <a:lnTo>
                  <a:pt x="2232" y="3685"/>
                </a:lnTo>
                <a:lnTo>
                  <a:pt x="2293" y="3650"/>
                </a:lnTo>
                <a:lnTo>
                  <a:pt x="2350" y="3611"/>
                </a:lnTo>
                <a:lnTo>
                  <a:pt x="2403" y="3567"/>
                </a:lnTo>
                <a:lnTo>
                  <a:pt x="2452" y="3518"/>
                </a:lnTo>
                <a:lnTo>
                  <a:pt x="2496" y="3464"/>
                </a:lnTo>
                <a:lnTo>
                  <a:pt x="2536" y="3407"/>
                </a:lnTo>
                <a:lnTo>
                  <a:pt x="2570" y="3347"/>
                </a:lnTo>
                <a:lnTo>
                  <a:pt x="2599" y="3283"/>
                </a:lnTo>
                <a:lnTo>
                  <a:pt x="2621" y="3216"/>
                </a:lnTo>
                <a:lnTo>
                  <a:pt x="2639" y="3147"/>
                </a:lnTo>
                <a:lnTo>
                  <a:pt x="2648" y="3075"/>
                </a:lnTo>
                <a:lnTo>
                  <a:pt x="2652" y="3001"/>
                </a:lnTo>
                <a:lnTo>
                  <a:pt x="2648" y="2927"/>
                </a:lnTo>
                <a:lnTo>
                  <a:pt x="2639" y="2856"/>
                </a:lnTo>
                <a:lnTo>
                  <a:pt x="2621" y="2786"/>
                </a:lnTo>
                <a:lnTo>
                  <a:pt x="2599" y="2720"/>
                </a:lnTo>
                <a:lnTo>
                  <a:pt x="2570" y="2656"/>
                </a:lnTo>
                <a:lnTo>
                  <a:pt x="2536" y="2595"/>
                </a:lnTo>
                <a:lnTo>
                  <a:pt x="2496" y="2538"/>
                </a:lnTo>
                <a:lnTo>
                  <a:pt x="2452" y="2484"/>
                </a:lnTo>
                <a:lnTo>
                  <a:pt x="2403" y="2435"/>
                </a:lnTo>
                <a:lnTo>
                  <a:pt x="2350" y="2391"/>
                </a:lnTo>
                <a:lnTo>
                  <a:pt x="2293" y="2351"/>
                </a:lnTo>
                <a:lnTo>
                  <a:pt x="2232" y="2317"/>
                </a:lnTo>
                <a:lnTo>
                  <a:pt x="2169" y="2289"/>
                </a:lnTo>
                <a:lnTo>
                  <a:pt x="2101" y="2266"/>
                </a:lnTo>
                <a:lnTo>
                  <a:pt x="2032" y="2248"/>
                </a:lnTo>
                <a:lnTo>
                  <a:pt x="1960" y="2239"/>
                </a:lnTo>
                <a:lnTo>
                  <a:pt x="1886" y="2235"/>
                </a:lnTo>
                <a:close/>
                <a:moveTo>
                  <a:pt x="1886" y="2119"/>
                </a:moveTo>
                <a:lnTo>
                  <a:pt x="1967" y="2123"/>
                </a:lnTo>
                <a:lnTo>
                  <a:pt x="2045" y="2134"/>
                </a:lnTo>
                <a:lnTo>
                  <a:pt x="2121" y="2151"/>
                </a:lnTo>
                <a:lnTo>
                  <a:pt x="2194" y="2175"/>
                </a:lnTo>
                <a:lnTo>
                  <a:pt x="2264" y="2204"/>
                </a:lnTo>
                <a:lnTo>
                  <a:pt x="2332" y="2240"/>
                </a:lnTo>
                <a:lnTo>
                  <a:pt x="2394" y="2282"/>
                </a:lnTo>
                <a:lnTo>
                  <a:pt x="2455" y="2327"/>
                </a:lnTo>
                <a:lnTo>
                  <a:pt x="2510" y="2379"/>
                </a:lnTo>
                <a:lnTo>
                  <a:pt x="2560" y="2434"/>
                </a:lnTo>
                <a:lnTo>
                  <a:pt x="2607" y="2493"/>
                </a:lnTo>
                <a:lnTo>
                  <a:pt x="2647" y="2557"/>
                </a:lnTo>
                <a:lnTo>
                  <a:pt x="2683" y="2624"/>
                </a:lnTo>
                <a:lnTo>
                  <a:pt x="2712" y="2694"/>
                </a:lnTo>
                <a:lnTo>
                  <a:pt x="2737" y="2766"/>
                </a:lnTo>
                <a:lnTo>
                  <a:pt x="2754" y="2843"/>
                </a:lnTo>
                <a:lnTo>
                  <a:pt x="2765" y="2921"/>
                </a:lnTo>
                <a:lnTo>
                  <a:pt x="2768" y="3001"/>
                </a:lnTo>
                <a:lnTo>
                  <a:pt x="2765" y="3081"/>
                </a:lnTo>
                <a:lnTo>
                  <a:pt x="2754" y="3159"/>
                </a:lnTo>
                <a:lnTo>
                  <a:pt x="2737" y="3235"/>
                </a:lnTo>
                <a:lnTo>
                  <a:pt x="2712" y="3308"/>
                </a:lnTo>
                <a:lnTo>
                  <a:pt x="2683" y="3379"/>
                </a:lnTo>
                <a:lnTo>
                  <a:pt x="2647" y="3445"/>
                </a:lnTo>
                <a:lnTo>
                  <a:pt x="2607" y="3509"/>
                </a:lnTo>
                <a:lnTo>
                  <a:pt x="2560" y="3569"/>
                </a:lnTo>
                <a:lnTo>
                  <a:pt x="2510" y="3625"/>
                </a:lnTo>
                <a:lnTo>
                  <a:pt x="2455" y="3675"/>
                </a:lnTo>
                <a:lnTo>
                  <a:pt x="2394" y="3722"/>
                </a:lnTo>
                <a:lnTo>
                  <a:pt x="2331" y="3762"/>
                </a:lnTo>
                <a:lnTo>
                  <a:pt x="2264" y="3798"/>
                </a:lnTo>
                <a:lnTo>
                  <a:pt x="2194" y="3827"/>
                </a:lnTo>
                <a:lnTo>
                  <a:pt x="2121" y="3852"/>
                </a:lnTo>
                <a:lnTo>
                  <a:pt x="2045" y="3869"/>
                </a:lnTo>
                <a:lnTo>
                  <a:pt x="1967" y="3879"/>
                </a:lnTo>
                <a:lnTo>
                  <a:pt x="1886" y="3882"/>
                </a:lnTo>
                <a:lnTo>
                  <a:pt x="1807" y="3879"/>
                </a:lnTo>
                <a:lnTo>
                  <a:pt x="1728" y="3869"/>
                </a:lnTo>
                <a:lnTo>
                  <a:pt x="1653" y="3852"/>
                </a:lnTo>
                <a:lnTo>
                  <a:pt x="1580" y="3827"/>
                </a:lnTo>
                <a:lnTo>
                  <a:pt x="1510" y="3798"/>
                </a:lnTo>
                <a:lnTo>
                  <a:pt x="1442" y="3762"/>
                </a:lnTo>
                <a:lnTo>
                  <a:pt x="1378" y="3722"/>
                </a:lnTo>
                <a:lnTo>
                  <a:pt x="1319" y="3675"/>
                </a:lnTo>
                <a:lnTo>
                  <a:pt x="1264" y="3625"/>
                </a:lnTo>
                <a:lnTo>
                  <a:pt x="1213" y="3569"/>
                </a:lnTo>
                <a:lnTo>
                  <a:pt x="1167" y="3509"/>
                </a:lnTo>
                <a:lnTo>
                  <a:pt x="1125" y="3445"/>
                </a:lnTo>
                <a:lnTo>
                  <a:pt x="1090" y="3379"/>
                </a:lnTo>
                <a:lnTo>
                  <a:pt x="1060" y="3308"/>
                </a:lnTo>
                <a:lnTo>
                  <a:pt x="1037" y="3235"/>
                </a:lnTo>
                <a:lnTo>
                  <a:pt x="1020" y="3159"/>
                </a:lnTo>
                <a:lnTo>
                  <a:pt x="1009" y="3081"/>
                </a:lnTo>
                <a:lnTo>
                  <a:pt x="1005" y="3001"/>
                </a:lnTo>
                <a:lnTo>
                  <a:pt x="1009" y="2921"/>
                </a:lnTo>
                <a:lnTo>
                  <a:pt x="1020" y="2843"/>
                </a:lnTo>
                <a:lnTo>
                  <a:pt x="1037" y="2766"/>
                </a:lnTo>
                <a:lnTo>
                  <a:pt x="1060" y="2694"/>
                </a:lnTo>
                <a:lnTo>
                  <a:pt x="1090" y="2624"/>
                </a:lnTo>
                <a:lnTo>
                  <a:pt x="1125" y="2557"/>
                </a:lnTo>
                <a:lnTo>
                  <a:pt x="1167" y="2493"/>
                </a:lnTo>
                <a:lnTo>
                  <a:pt x="1213" y="2434"/>
                </a:lnTo>
                <a:lnTo>
                  <a:pt x="1264" y="2379"/>
                </a:lnTo>
                <a:lnTo>
                  <a:pt x="1319" y="2327"/>
                </a:lnTo>
                <a:lnTo>
                  <a:pt x="1378" y="2282"/>
                </a:lnTo>
                <a:lnTo>
                  <a:pt x="1442" y="2240"/>
                </a:lnTo>
                <a:lnTo>
                  <a:pt x="1510" y="2204"/>
                </a:lnTo>
                <a:lnTo>
                  <a:pt x="1580" y="2175"/>
                </a:lnTo>
                <a:lnTo>
                  <a:pt x="1653" y="2151"/>
                </a:lnTo>
                <a:lnTo>
                  <a:pt x="1728" y="2134"/>
                </a:lnTo>
                <a:lnTo>
                  <a:pt x="1807" y="2123"/>
                </a:lnTo>
                <a:lnTo>
                  <a:pt x="1886" y="2119"/>
                </a:lnTo>
                <a:close/>
                <a:moveTo>
                  <a:pt x="2648" y="1902"/>
                </a:moveTo>
                <a:lnTo>
                  <a:pt x="2768" y="1975"/>
                </a:lnTo>
                <a:lnTo>
                  <a:pt x="2588" y="2267"/>
                </a:lnTo>
                <a:lnTo>
                  <a:pt x="2471" y="2194"/>
                </a:lnTo>
                <a:lnTo>
                  <a:pt x="2648" y="1902"/>
                </a:lnTo>
                <a:close/>
                <a:moveTo>
                  <a:pt x="1325" y="1836"/>
                </a:moveTo>
                <a:lnTo>
                  <a:pt x="1473" y="2111"/>
                </a:lnTo>
                <a:lnTo>
                  <a:pt x="1351" y="2177"/>
                </a:lnTo>
                <a:lnTo>
                  <a:pt x="1204" y="1902"/>
                </a:lnTo>
                <a:lnTo>
                  <a:pt x="1325" y="1836"/>
                </a:lnTo>
                <a:close/>
                <a:moveTo>
                  <a:pt x="1121" y="1158"/>
                </a:moveTo>
                <a:lnTo>
                  <a:pt x="1121" y="1534"/>
                </a:lnTo>
                <a:lnTo>
                  <a:pt x="1154" y="1519"/>
                </a:lnTo>
                <a:lnTo>
                  <a:pt x="1160" y="1479"/>
                </a:lnTo>
                <a:lnTo>
                  <a:pt x="1163" y="1434"/>
                </a:lnTo>
                <a:lnTo>
                  <a:pt x="1163" y="1388"/>
                </a:lnTo>
                <a:lnTo>
                  <a:pt x="1162" y="1342"/>
                </a:lnTo>
                <a:lnTo>
                  <a:pt x="1157" y="1297"/>
                </a:lnTo>
                <a:lnTo>
                  <a:pt x="1150" y="1254"/>
                </a:lnTo>
                <a:lnTo>
                  <a:pt x="1141" y="1216"/>
                </a:lnTo>
                <a:lnTo>
                  <a:pt x="1132" y="1184"/>
                </a:lnTo>
                <a:lnTo>
                  <a:pt x="1121" y="1158"/>
                </a:lnTo>
                <a:close/>
                <a:moveTo>
                  <a:pt x="585" y="1158"/>
                </a:moveTo>
                <a:lnTo>
                  <a:pt x="576" y="1180"/>
                </a:lnTo>
                <a:lnTo>
                  <a:pt x="566" y="1208"/>
                </a:lnTo>
                <a:lnTo>
                  <a:pt x="558" y="1242"/>
                </a:lnTo>
                <a:lnTo>
                  <a:pt x="551" y="1278"/>
                </a:lnTo>
                <a:lnTo>
                  <a:pt x="546" y="1319"/>
                </a:lnTo>
                <a:lnTo>
                  <a:pt x="544" y="1361"/>
                </a:lnTo>
                <a:lnTo>
                  <a:pt x="542" y="1402"/>
                </a:lnTo>
                <a:lnTo>
                  <a:pt x="542" y="1443"/>
                </a:lnTo>
                <a:lnTo>
                  <a:pt x="546" y="1483"/>
                </a:lnTo>
                <a:lnTo>
                  <a:pt x="552" y="1520"/>
                </a:lnTo>
                <a:lnTo>
                  <a:pt x="585" y="1534"/>
                </a:lnTo>
                <a:lnTo>
                  <a:pt x="585" y="1158"/>
                </a:lnTo>
                <a:close/>
                <a:moveTo>
                  <a:pt x="1838" y="899"/>
                </a:moveTo>
                <a:lnTo>
                  <a:pt x="2129" y="899"/>
                </a:lnTo>
                <a:lnTo>
                  <a:pt x="2129" y="1038"/>
                </a:lnTo>
                <a:lnTo>
                  <a:pt x="1838" y="1038"/>
                </a:lnTo>
                <a:lnTo>
                  <a:pt x="1838" y="899"/>
                </a:lnTo>
                <a:close/>
                <a:moveTo>
                  <a:pt x="853" y="833"/>
                </a:moveTo>
                <a:lnTo>
                  <a:pt x="789" y="1253"/>
                </a:lnTo>
                <a:lnTo>
                  <a:pt x="853" y="1340"/>
                </a:lnTo>
                <a:lnTo>
                  <a:pt x="854" y="1340"/>
                </a:lnTo>
                <a:lnTo>
                  <a:pt x="917" y="1253"/>
                </a:lnTo>
                <a:lnTo>
                  <a:pt x="854" y="833"/>
                </a:lnTo>
                <a:lnTo>
                  <a:pt x="853" y="833"/>
                </a:lnTo>
                <a:close/>
                <a:moveTo>
                  <a:pt x="3119" y="754"/>
                </a:moveTo>
                <a:lnTo>
                  <a:pt x="3079" y="757"/>
                </a:lnTo>
                <a:lnTo>
                  <a:pt x="3042" y="765"/>
                </a:lnTo>
                <a:lnTo>
                  <a:pt x="3007" y="779"/>
                </a:lnTo>
                <a:lnTo>
                  <a:pt x="2971" y="798"/>
                </a:lnTo>
                <a:lnTo>
                  <a:pt x="2941" y="822"/>
                </a:lnTo>
                <a:lnTo>
                  <a:pt x="2915" y="849"/>
                </a:lnTo>
                <a:lnTo>
                  <a:pt x="2893" y="879"/>
                </a:lnTo>
                <a:lnTo>
                  <a:pt x="2874" y="911"/>
                </a:lnTo>
                <a:lnTo>
                  <a:pt x="2862" y="947"/>
                </a:lnTo>
                <a:lnTo>
                  <a:pt x="2853" y="984"/>
                </a:lnTo>
                <a:lnTo>
                  <a:pt x="2851" y="1021"/>
                </a:lnTo>
                <a:lnTo>
                  <a:pt x="2853" y="1059"/>
                </a:lnTo>
                <a:lnTo>
                  <a:pt x="2862" y="1097"/>
                </a:lnTo>
                <a:lnTo>
                  <a:pt x="2876" y="1134"/>
                </a:lnTo>
                <a:lnTo>
                  <a:pt x="2894" y="1168"/>
                </a:lnTo>
                <a:lnTo>
                  <a:pt x="2917" y="1197"/>
                </a:lnTo>
                <a:lnTo>
                  <a:pt x="2944" y="1224"/>
                </a:lnTo>
                <a:lnTo>
                  <a:pt x="2974" y="1247"/>
                </a:lnTo>
                <a:lnTo>
                  <a:pt x="3007" y="1265"/>
                </a:lnTo>
                <a:lnTo>
                  <a:pt x="3042" y="1278"/>
                </a:lnTo>
                <a:lnTo>
                  <a:pt x="3079" y="1286"/>
                </a:lnTo>
                <a:lnTo>
                  <a:pt x="3119" y="1289"/>
                </a:lnTo>
                <a:lnTo>
                  <a:pt x="3157" y="1286"/>
                </a:lnTo>
                <a:lnTo>
                  <a:pt x="3193" y="1278"/>
                </a:lnTo>
                <a:lnTo>
                  <a:pt x="3230" y="1265"/>
                </a:lnTo>
                <a:lnTo>
                  <a:pt x="3265" y="1245"/>
                </a:lnTo>
                <a:lnTo>
                  <a:pt x="3295" y="1222"/>
                </a:lnTo>
                <a:lnTo>
                  <a:pt x="3322" y="1195"/>
                </a:lnTo>
                <a:lnTo>
                  <a:pt x="3344" y="1164"/>
                </a:lnTo>
                <a:lnTo>
                  <a:pt x="3362" y="1131"/>
                </a:lnTo>
                <a:lnTo>
                  <a:pt x="3375" y="1097"/>
                </a:lnTo>
                <a:lnTo>
                  <a:pt x="3382" y="1060"/>
                </a:lnTo>
                <a:lnTo>
                  <a:pt x="3386" y="1023"/>
                </a:lnTo>
                <a:lnTo>
                  <a:pt x="3382" y="985"/>
                </a:lnTo>
                <a:lnTo>
                  <a:pt x="3375" y="947"/>
                </a:lnTo>
                <a:lnTo>
                  <a:pt x="3362" y="910"/>
                </a:lnTo>
                <a:lnTo>
                  <a:pt x="3342" y="876"/>
                </a:lnTo>
                <a:lnTo>
                  <a:pt x="3320" y="845"/>
                </a:lnTo>
                <a:lnTo>
                  <a:pt x="3293" y="819"/>
                </a:lnTo>
                <a:lnTo>
                  <a:pt x="3262" y="797"/>
                </a:lnTo>
                <a:lnTo>
                  <a:pt x="3229" y="779"/>
                </a:lnTo>
                <a:lnTo>
                  <a:pt x="3193" y="765"/>
                </a:lnTo>
                <a:lnTo>
                  <a:pt x="3157" y="757"/>
                </a:lnTo>
                <a:lnTo>
                  <a:pt x="3119" y="754"/>
                </a:lnTo>
                <a:close/>
                <a:moveTo>
                  <a:pt x="3254" y="494"/>
                </a:moveTo>
                <a:lnTo>
                  <a:pt x="3271" y="498"/>
                </a:lnTo>
                <a:lnTo>
                  <a:pt x="3342" y="525"/>
                </a:lnTo>
                <a:lnTo>
                  <a:pt x="3358" y="533"/>
                </a:lnTo>
                <a:lnTo>
                  <a:pt x="3371" y="544"/>
                </a:lnTo>
                <a:lnTo>
                  <a:pt x="3380" y="559"/>
                </a:lnTo>
                <a:lnTo>
                  <a:pt x="3385" y="576"/>
                </a:lnTo>
                <a:lnTo>
                  <a:pt x="3386" y="593"/>
                </a:lnTo>
                <a:lnTo>
                  <a:pt x="3382" y="611"/>
                </a:lnTo>
                <a:lnTo>
                  <a:pt x="3362" y="667"/>
                </a:lnTo>
                <a:lnTo>
                  <a:pt x="3395" y="692"/>
                </a:lnTo>
                <a:lnTo>
                  <a:pt x="3425" y="720"/>
                </a:lnTo>
                <a:lnTo>
                  <a:pt x="3452" y="752"/>
                </a:lnTo>
                <a:lnTo>
                  <a:pt x="3508" y="726"/>
                </a:lnTo>
                <a:lnTo>
                  <a:pt x="3525" y="721"/>
                </a:lnTo>
                <a:lnTo>
                  <a:pt x="3542" y="721"/>
                </a:lnTo>
                <a:lnTo>
                  <a:pt x="3559" y="725"/>
                </a:lnTo>
                <a:lnTo>
                  <a:pt x="3574" y="732"/>
                </a:lnTo>
                <a:lnTo>
                  <a:pt x="3587" y="744"/>
                </a:lnTo>
                <a:lnTo>
                  <a:pt x="3597" y="759"/>
                </a:lnTo>
                <a:lnTo>
                  <a:pt x="3628" y="828"/>
                </a:lnTo>
                <a:lnTo>
                  <a:pt x="3634" y="845"/>
                </a:lnTo>
                <a:lnTo>
                  <a:pt x="3634" y="863"/>
                </a:lnTo>
                <a:lnTo>
                  <a:pt x="3630" y="881"/>
                </a:lnTo>
                <a:lnTo>
                  <a:pt x="3623" y="895"/>
                </a:lnTo>
                <a:lnTo>
                  <a:pt x="3611" y="909"/>
                </a:lnTo>
                <a:lnTo>
                  <a:pt x="3595" y="917"/>
                </a:lnTo>
                <a:lnTo>
                  <a:pt x="3541" y="943"/>
                </a:lnTo>
                <a:lnTo>
                  <a:pt x="3547" y="985"/>
                </a:lnTo>
                <a:lnTo>
                  <a:pt x="3548" y="1026"/>
                </a:lnTo>
                <a:lnTo>
                  <a:pt x="3546" y="1067"/>
                </a:lnTo>
                <a:lnTo>
                  <a:pt x="3602" y="1088"/>
                </a:lnTo>
                <a:lnTo>
                  <a:pt x="3618" y="1097"/>
                </a:lnTo>
                <a:lnTo>
                  <a:pt x="3630" y="1109"/>
                </a:lnTo>
                <a:lnTo>
                  <a:pt x="3640" y="1123"/>
                </a:lnTo>
                <a:lnTo>
                  <a:pt x="3645" y="1140"/>
                </a:lnTo>
                <a:lnTo>
                  <a:pt x="3646" y="1157"/>
                </a:lnTo>
                <a:lnTo>
                  <a:pt x="3641" y="1175"/>
                </a:lnTo>
                <a:lnTo>
                  <a:pt x="3616" y="1245"/>
                </a:lnTo>
                <a:lnTo>
                  <a:pt x="3607" y="1261"/>
                </a:lnTo>
                <a:lnTo>
                  <a:pt x="3596" y="1275"/>
                </a:lnTo>
                <a:lnTo>
                  <a:pt x="3580" y="1283"/>
                </a:lnTo>
                <a:lnTo>
                  <a:pt x="3564" y="1289"/>
                </a:lnTo>
                <a:lnTo>
                  <a:pt x="3546" y="1289"/>
                </a:lnTo>
                <a:lnTo>
                  <a:pt x="3528" y="1286"/>
                </a:lnTo>
                <a:lnTo>
                  <a:pt x="3473" y="1265"/>
                </a:lnTo>
                <a:lnTo>
                  <a:pt x="3447" y="1298"/>
                </a:lnTo>
                <a:lnTo>
                  <a:pt x="3419" y="1329"/>
                </a:lnTo>
                <a:lnTo>
                  <a:pt x="3389" y="1356"/>
                </a:lnTo>
                <a:lnTo>
                  <a:pt x="3413" y="1411"/>
                </a:lnTo>
                <a:lnTo>
                  <a:pt x="3418" y="1428"/>
                </a:lnTo>
                <a:lnTo>
                  <a:pt x="3419" y="1445"/>
                </a:lnTo>
                <a:lnTo>
                  <a:pt x="3416" y="1463"/>
                </a:lnTo>
                <a:lnTo>
                  <a:pt x="3407" y="1477"/>
                </a:lnTo>
                <a:lnTo>
                  <a:pt x="3396" y="1491"/>
                </a:lnTo>
                <a:lnTo>
                  <a:pt x="3380" y="1501"/>
                </a:lnTo>
                <a:lnTo>
                  <a:pt x="3311" y="1531"/>
                </a:lnTo>
                <a:lnTo>
                  <a:pt x="3294" y="1537"/>
                </a:lnTo>
                <a:lnTo>
                  <a:pt x="3277" y="1537"/>
                </a:lnTo>
                <a:lnTo>
                  <a:pt x="3260" y="1534"/>
                </a:lnTo>
                <a:lnTo>
                  <a:pt x="3245" y="1526"/>
                </a:lnTo>
                <a:lnTo>
                  <a:pt x="3231" y="1514"/>
                </a:lnTo>
                <a:lnTo>
                  <a:pt x="3222" y="1498"/>
                </a:lnTo>
                <a:lnTo>
                  <a:pt x="3197" y="1444"/>
                </a:lnTo>
                <a:lnTo>
                  <a:pt x="3155" y="1450"/>
                </a:lnTo>
                <a:lnTo>
                  <a:pt x="3114" y="1452"/>
                </a:lnTo>
                <a:lnTo>
                  <a:pt x="3073" y="1449"/>
                </a:lnTo>
                <a:lnTo>
                  <a:pt x="3052" y="1506"/>
                </a:lnTo>
                <a:lnTo>
                  <a:pt x="3044" y="1522"/>
                </a:lnTo>
                <a:lnTo>
                  <a:pt x="3031" y="1534"/>
                </a:lnTo>
                <a:lnTo>
                  <a:pt x="3017" y="1544"/>
                </a:lnTo>
                <a:lnTo>
                  <a:pt x="2999" y="1549"/>
                </a:lnTo>
                <a:lnTo>
                  <a:pt x="2982" y="1550"/>
                </a:lnTo>
                <a:lnTo>
                  <a:pt x="2965" y="1545"/>
                </a:lnTo>
                <a:lnTo>
                  <a:pt x="2894" y="1519"/>
                </a:lnTo>
                <a:lnTo>
                  <a:pt x="2878" y="1510"/>
                </a:lnTo>
                <a:lnTo>
                  <a:pt x="2866" y="1499"/>
                </a:lnTo>
                <a:lnTo>
                  <a:pt x="2856" y="1485"/>
                </a:lnTo>
                <a:lnTo>
                  <a:pt x="2851" y="1468"/>
                </a:lnTo>
                <a:lnTo>
                  <a:pt x="2850" y="1450"/>
                </a:lnTo>
                <a:lnTo>
                  <a:pt x="2855" y="1432"/>
                </a:lnTo>
                <a:lnTo>
                  <a:pt x="2876" y="1377"/>
                </a:lnTo>
                <a:lnTo>
                  <a:pt x="2842" y="1351"/>
                </a:lnTo>
                <a:lnTo>
                  <a:pt x="2812" y="1323"/>
                </a:lnTo>
                <a:lnTo>
                  <a:pt x="2783" y="1292"/>
                </a:lnTo>
                <a:lnTo>
                  <a:pt x="2729" y="1317"/>
                </a:lnTo>
                <a:lnTo>
                  <a:pt x="2712" y="1323"/>
                </a:lnTo>
                <a:lnTo>
                  <a:pt x="2695" y="1323"/>
                </a:lnTo>
                <a:lnTo>
                  <a:pt x="2678" y="1319"/>
                </a:lnTo>
                <a:lnTo>
                  <a:pt x="2662" y="1310"/>
                </a:lnTo>
                <a:lnTo>
                  <a:pt x="2650" y="1299"/>
                </a:lnTo>
                <a:lnTo>
                  <a:pt x="2640" y="1283"/>
                </a:lnTo>
                <a:lnTo>
                  <a:pt x="2608" y="1215"/>
                </a:lnTo>
                <a:lnTo>
                  <a:pt x="2603" y="1197"/>
                </a:lnTo>
                <a:lnTo>
                  <a:pt x="2602" y="1180"/>
                </a:lnTo>
                <a:lnTo>
                  <a:pt x="2606" y="1163"/>
                </a:lnTo>
                <a:lnTo>
                  <a:pt x="2614" y="1148"/>
                </a:lnTo>
                <a:lnTo>
                  <a:pt x="2626" y="1135"/>
                </a:lnTo>
                <a:lnTo>
                  <a:pt x="2641" y="1125"/>
                </a:lnTo>
                <a:lnTo>
                  <a:pt x="2695" y="1100"/>
                </a:lnTo>
                <a:lnTo>
                  <a:pt x="2690" y="1059"/>
                </a:lnTo>
                <a:lnTo>
                  <a:pt x="2688" y="1017"/>
                </a:lnTo>
                <a:lnTo>
                  <a:pt x="2690" y="976"/>
                </a:lnTo>
                <a:lnTo>
                  <a:pt x="2635" y="956"/>
                </a:lnTo>
                <a:lnTo>
                  <a:pt x="2619" y="947"/>
                </a:lnTo>
                <a:lnTo>
                  <a:pt x="2606" y="936"/>
                </a:lnTo>
                <a:lnTo>
                  <a:pt x="2597" y="920"/>
                </a:lnTo>
                <a:lnTo>
                  <a:pt x="2591" y="904"/>
                </a:lnTo>
                <a:lnTo>
                  <a:pt x="2591" y="886"/>
                </a:lnTo>
                <a:lnTo>
                  <a:pt x="2594" y="868"/>
                </a:lnTo>
                <a:lnTo>
                  <a:pt x="2620" y="797"/>
                </a:lnTo>
                <a:lnTo>
                  <a:pt x="2629" y="782"/>
                </a:lnTo>
                <a:lnTo>
                  <a:pt x="2641" y="769"/>
                </a:lnTo>
                <a:lnTo>
                  <a:pt x="2656" y="760"/>
                </a:lnTo>
                <a:lnTo>
                  <a:pt x="2673" y="755"/>
                </a:lnTo>
                <a:lnTo>
                  <a:pt x="2690" y="754"/>
                </a:lnTo>
                <a:lnTo>
                  <a:pt x="2707" y="758"/>
                </a:lnTo>
                <a:lnTo>
                  <a:pt x="2764" y="779"/>
                </a:lnTo>
                <a:lnTo>
                  <a:pt x="2788" y="746"/>
                </a:lnTo>
                <a:lnTo>
                  <a:pt x="2817" y="715"/>
                </a:lnTo>
                <a:lnTo>
                  <a:pt x="2849" y="687"/>
                </a:lnTo>
                <a:lnTo>
                  <a:pt x="2823" y="633"/>
                </a:lnTo>
                <a:lnTo>
                  <a:pt x="2818" y="615"/>
                </a:lnTo>
                <a:lnTo>
                  <a:pt x="2817" y="598"/>
                </a:lnTo>
                <a:lnTo>
                  <a:pt x="2822" y="581"/>
                </a:lnTo>
                <a:lnTo>
                  <a:pt x="2829" y="565"/>
                </a:lnTo>
                <a:lnTo>
                  <a:pt x="2841" y="553"/>
                </a:lnTo>
                <a:lnTo>
                  <a:pt x="2856" y="543"/>
                </a:lnTo>
                <a:lnTo>
                  <a:pt x="2925" y="511"/>
                </a:lnTo>
                <a:lnTo>
                  <a:pt x="2942" y="506"/>
                </a:lnTo>
                <a:lnTo>
                  <a:pt x="2960" y="505"/>
                </a:lnTo>
                <a:lnTo>
                  <a:pt x="2976" y="510"/>
                </a:lnTo>
                <a:lnTo>
                  <a:pt x="2992" y="517"/>
                </a:lnTo>
                <a:lnTo>
                  <a:pt x="3004" y="530"/>
                </a:lnTo>
                <a:lnTo>
                  <a:pt x="3014" y="544"/>
                </a:lnTo>
                <a:lnTo>
                  <a:pt x="3040" y="598"/>
                </a:lnTo>
                <a:lnTo>
                  <a:pt x="3082" y="593"/>
                </a:lnTo>
                <a:lnTo>
                  <a:pt x="3122" y="592"/>
                </a:lnTo>
                <a:lnTo>
                  <a:pt x="3164" y="595"/>
                </a:lnTo>
                <a:lnTo>
                  <a:pt x="3185" y="538"/>
                </a:lnTo>
                <a:lnTo>
                  <a:pt x="3193" y="522"/>
                </a:lnTo>
                <a:lnTo>
                  <a:pt x="3204" y="510"/>
                </a:lnTo>
                <a:lnTo>
                  <a:pt x="3220" y="500"/>
                </a:lnTo>
                <a:lnTo>
                  <a:pt x="3236" y="495"/>
                </a:lnTo>
                <a:lnTo>
                  <a:pt x="3254" y="494"/>
                </a:lnTo>
                <a:close/>
                <a:moveTo>
                  <a:pt x="3131" y="256"/>
                </a:moveTo>
                <a:lnTo>
                  <a:pt x="3057" y="259"/>
                </a:lnTo>
                <a:lnTo>
                  <a:pt x="2985" y="269"/>
                </a:lnTo>
                <a:lnTo>
                  <a:pt x="2916" y="286"/>
                </a:lnTo>
                <a:lnTo>
                  <a:pt x="2849" y="310"/>
                </a:lnTo>
                <a:lnTo>
                  <a:pt x="2785" y="338"/>
                </a:lnTo>
                <a:lnTo>
                  <a:pt x="2725" y="372"/>
                </a:lnTo>
                <a:lnTo>
                  <a:pt x="2667" y="412"/>
                </a:lnTo>
                <a:lnTo>
                  <a:pt x="2614" y="456"/>
                </a:lnTo>
                <a:lnTo>
                  <a:pt x="2565" y="505"/>
                </a:lnTo>
                <a:lnTo>
                  <a:pt x="2521" y="559"/>
                </a:lnTo>
                <a:lnTo>
                  <a:pt x="2482" y="615"/>
                </a:lnTo>
                <a:lnTo>
                  <a:pt x="2447" y="677"/>
                </a:lnTo>
                <a:lnTo>
                  <a:pt x="2418" y="741"/>
                </a:lnTo>
                <a:lnTo>
                  <a:pt x="2396" y="807"/>
                </a:lnTo>
                <a:lnTo>
                  <a:pt x="2378" y="877"/>
                </a:lnTo>
                <a:lnTo>
                  <a:pt x="2367" y="948"/>
                </a:lnTo>
                <a:lnTo>
                  <a:pt x="2365" y="1022"/>
                </a:lnTo>
                <a:lnTo>
                  <a:pt x="2367" y="1096"/>
                </a:lnTo>
                <a:lnTo>
                  <a:pt x="2378" y="1168"/>
                </a:lnTo>
                <a:lnTo>
                  <a:pt x="2396" y="1237"/>
                </a:lnTo>
                <a:lnTo>
                  <a:pt x="2418" y="1304"/>
                </a:lnTo>
                <a:lnTo>
                  <a:pt x="2447" y="1368"/>
                </a:lnTo>
                <a:lnTo>
                  <a:pt x="2482" y="1428"/>
                </a:lnTo>
                <a:lnTo>
                  <a:pt x="2521" y="1485"/>
                </a:lnTo>
                <a:lnTo>
                  <a:pt x="2565" y="1539"/>
                </a:lnTo>
                <a:lnTo>
                  <a:pt x="2614" y="1588"/>
                </a:lnTo>
                <a:lnTo>
                  <a:pt x="2667" y="1632"/>
                </a:lnTo>
                <a:lnTo>
                  <a:pt x="2725" y="1671"/>
                </a:lnTo>
                <a:lnTo>
                  <a:pt x="2785" y="1706"/>
                </a:lnTo>
                <a:lnTo>
                  <a:pt x="2849" y="1734"/>
                </a:lnTo>
                <a:lnTo>
                  <a:pt x="2916" y="1757"/>
                </a:lnTo>
                <a:lnTo>
                  <a:pt x="2985" y="1774"/>
                </a:lnTo>
                <a:lnTo>
                  <a:pt x="3057" y="1784"/>
                </a:lnTo>
                <a:lnTo>
                  <a:pt x="3131" y="1788"/>
                </a:lnTo>
                <a:lnTo>
                  <a:pt x="3204" y="1784"/>
                </a:lnTo>
                <a:lnTo>
                  <a:pt x="3276" y="1774"/>
                </a:lnTo>
                <a:lnTo>
                  <a:pt x="3346" y="1757"/>
                </a:lnTo>
                <a:lnTo>
                  <a:pt x="3412" y="1734"/>
                </a:lnTo>
                <a:lnTo>
                  <a:pt x="3476" y="1706"/>
                </a:lnTo>
                <a:lnTo>
                  <a:pt x="3537" y="1671"/>
                </a:lnTo>
                <a:lnTo>
                  <a:pt x="3593" y="1632"/>
                </a:lnTo>
                <a:lnTo>
                  <a:pt x="3646" y="1588"/>
                </a:lnTo>
                <a:lnTo>
                  <a:pt x="3695" y="1539"/>
                </a:lnTo>
                <a:lnTo>
                  <a:pt x="3740" y="1485"/>
                </a:lnTo>
                <a:lnTo>
                  <a:pt x="3780" y="1428"/>
                </a:lnTo>
                <a:lnTo>
                  <a:pt x="3814" y="1368"/>
                </a:lnTo>
                <a:lnTo>
                  <a:pt x="3843" y="1304"/>
                </a:lnTo>
                <a:lnTo>
                  <a:pt x="3866" y="1237"/>
                </a:lnTo>
                <a:lnTo>
                  <a:pt x="3883" y="1168"/>
                </a:lnTo>
                <a:lnTo>
                  <a:pt x="3893" y="1096"/>
                </a:lnTo>
                <a:lnTo>
                  <a:pt x="3897" y="1022"/>
                </a:lnTo>
                <a:lnTo>
                  <a:pt x="3893" y="948"/>
                </a:lnTo>
                <a:lnTo>
                  <a:pt x="3883" y="877"/>
                </a:lnTo>
                <a:lnTo>
                  <a:pt x="3866" y="807"/>
                </a:lnTo>
                <a:lnTo>
                  <a:pt x="3843" y="741"/>
                </a:lnTo>
                <a:lnTo>
                  <a:pt x="3814" y="677"/>
                </a:lnTo>
                <a:lnTo>
                  <a:pt x="3780" y="615"/>
                </a:lnTo>
                <a:lnTo>
                  <a:pt x="3740" y="559"/>
                </a:lnTo>
                <a:lnTo>
                  <a:pt x="3695" y="505"/>
                </a:lnTo>
                <a:lnTo>
                  <a:pt x="3646" y="456"/>
                </a:lnTo>
                <a:lnTo>
                  <a:pt x="3593" y="412"/>
                </a:lnTo>
                <a:lnTo>
                  <a:pt x="3537" y="372"/>
                </a:lnTo>
                <a:lnTo>
                  <a:pt x="3476" y="338"/>
                </a:lnTo>
                <a:lnTo>
                  <a:pt x="3412" y="310"/>
                </a:lnTo>
                <a:lnTo>
                  <a:pt x="3346" y="286"/>
                </a:lnTo>
                <a:lnTo>
                  <a:pt x="3276" y="269"/>
                </a:lnTo>
                <a:lnTo>
                  <a:pt x="3204" y="259"/>
                </a:lnTo>
                <a:lnTo>
                  <a:pt x="3131" y="256"/>
                </a:lnTo>
                <a:close/>
                <a:moveTo>
                  <a:pt x="853" y="220"/>
                </a:moveTo>
                <a:lnTo>
                  <a:pt x="896" y="224"/>
                </a:lnTo>
                <a:lnTo>
                  <a:pt x="935" y="234"/>
                </a:lnTo>
                <a:lnTo>
                  <a:pt x="973" y="250"/>
                </a:lnTo>
                <a:lnTo>
                  <a:pt x="1008" y="270"/>
                </a:lnTo>
                <a:lnTo>
                  <a:pt x="1038" y="296"/>
                </a:lnTo>
                <a:lnTo>
                  <a:pt x="1064" y="327"/>
                </a:lnTo>
                <a:lnTo>
                  <a:pt x="1085" y="361"/>
                </a:lnTo>
                <a:lnTo>
                  <a:pt x="1101" y="398"/>
                </a:lnTo>
                <a:lnTo>
                  <a:pt x="1111" y="439"/>
                </a:lnTo>
                <a:lnTo>
                  <a:pt x="1114" y="482"/>
                </a:lnTo>
                <a:lnTo>
                  <a:pt x="1111" y="523"/>
                </a:lnTo>
                <a:lnTo>
                  <a:pt x="1101" y="564"/>
                </a:lnTo>
                <a:lnTo>
                  <a:pt x="1085" y="601"/>
                </a:lnTo>
                <a:lnTo>
                  <a:pt x="1064" y="635"/>
                </a:lnTo>
                <a:lnTo>
                  <a:pt x="1038" y="666"/>
                </a:lnTo>
                <a:lnTo>
                  <a:pt x="1008" y="692"/>
                </a:lnTo>
                <a:lnTo>
                  <a:pt x="973" y="712"/>
                </a:lnTo>
                <a:lnTo>
                  <a:pt x="935" y="728"/>
                </a:lnTo>
                <a:lnTo>
                  <a:pt x="896" y="738"/>
                </a:lnTo>
                <a:lnTo>
                  <a:pt x="853" y="742"/>
                </a:lnTo>
                <a:lnTo>
                  <a:pt x="811" y="738"/>
                </a:lnTo>
                <a:lnTo>
                  <a:pt x="771" y="728"/>
                </a:lnTo>
                <a:lnTo>
                  <a:pt x="733" y="712"/>
                </a:lnTo>
                <a:lnTo>
                  <a:pt x="700" y="692"/>
                </a:lnTo>
                <a:lnTo>
                  <a:pt x="669" y="666"/>
                </a:lnTo>
                <a:lnTo>
                  <a:pt x="643" y="635"/>
                </a:lnTo>
                <a:lnTo>
                  <a:pt x="621" y="601"/>
                </a:lnTo>
                <a:lnTo>
                  <a:pt x="605" y="564"/>
                </a:lnTo>
                <a:lnTo>
                  <a:pt x="595" y="523"/>
                </a:lnTo>
                <a:lnTo>
                  <a:pt x="593" y="482"/>
                </a:lnTo>
                <a:lnTo>
                  <a:pt x="595" y="439"/>
                </a:lnTo>
                <a:lnTo>
                  <a:pt x="605" y="398"/>
                </a:lnTo>
                <a:lnTo>
                  <a:pt x="621" y="361"/>
                </a:lnTo>
                <a:lnTo>
                  <a:pt x="643" y="327"/>
                </a:lnTo>
                <a:lnTo>
                  <a:pt x="669" y="296"/>
                </a:lnTo>
                <a:lnTo>
                  <a:pt x="700" y="270"/>
                </a:lnTo>
                <a:lnTo>
                  <a:pt x="733" y="250"/>
                </a:lnTo>
                <a:lnTo>
                  <a:pt x="771" y="234"/>
                </a:lnTo>
                <a:lnTo>
                  <a:pt x="811" y="224"/>
                </a:lnTo>
                <a:lnTo>
                  <a:pt x="853" y="220"/>
                </a:lnTo>
                <a:close/>
                <a:moveTo>
                  <a:pt x="3131" y="140"/>
                </a:moveTo>
                <a:lnTo>
                  <a:pt x="3211" y="144"/>
                </a:lnTo>
                <a:lnTo>
                  <a:pt x="3289" y="154"/>
                </a:lnTo>
                <a:lnTo>
                  <a:pt x="3364" y="171"/>
                </a:lnTo>
                <a:lnTo>
                  <a:pt x="3438" y="196"/>
                </a:lnTo>
                <a:lnTo>
                  <a:pt x="3508" y="225"/>
                </a:lnTo>
                <a:lnTo>
                  <a:pt x="3575" y="261"/>
                </a:lnTo>
                <a:lnTo>
                  <a:pt x="3639" y="301"/>
                </a:lnTo>
                <a:lnTo>
                  <a:pt x="3698" y="348"/>
                </a:lnTo>
                <a:lnTo>
                  <a:pt x="3753" y="398"/>
                </a:lnTo>
                <a:lnTo>
                  <a:pt x="3805" y="455"/>
                </a:lnTo>
                <a:lnTo>
                  <a:pt x="3850" y="514"/>
                </a:lnTo>
                <a:lnTo>
                  <a:pt x="3892" y="577"/>
                </a:lnTo>
                <a:lnTo>
                  <a:pt x="3927" y="644"/>
                </a:lnTo>
                <a:lnTo>
                  <a:pt x="3957" y="715"/>
                </a:lnTo>
                <a:lnTo>
                  <a:pt x="3980" y="787"/>
                </a:lnTo>
                <a:lnTo>
                  <a:pt x="3997" y="863"/>
                </a:lnTo>
                <a:lnTo>
                  <a:pt x="4008" y="942"/>
                </a:lnTo>
                <a:lnTo>
                  <a:pt x="4012" y="1022"/>
                </a:lnTo>
                <a:lnTo>
                  <a:pt x="4008" y="1102"/>
                </a:lnTo>
                <a:lnTo>
                  <a:pt x="3997" y="1180"/>
                </a:lnTo>
                <a:lnTo>
                  <a:pt x="3980" y="1256"/>
                </a:lnTo>
                <a:lnTo>
                  <a:pt x="3957" y="1329"/>
                </a:lnTo>
                <a:lnTo>
                  <a:pt x="3927" y="1400"/>
                </a:lnTo>
                <a:lnTo>
                  <a:pt x="3892" y="1466"/>
                </a:lnTo>
                <a:lnTo>
                  <a:pt x="3850" y="1530"/>
                </a:lnTo>
                <a:lnTo>
                  <a:pt x="3805" y="1590"/>
                </a:lnTo>
                <a:lnTo>
                  <a:pt x="3753" y="1646"/>
                </a:lnTo>
                <a:lnTo>
                  <a:pt x="3698" y="1696"/>
                </a:lnTo>
                <a:lnTo>
                  <a:pt x="3639" y="1743"/>
                </a:lnTo>
                <a:lnTo>
                  <a:pt x="3575" y="1783"/>
                </a:lnTo>
                <a:lnTo>
                  <a:pt x="3508" y="1819"/>
                </a:lnTo>
                <a:lnTo>
                  <a:pt x="3438" y="1848"/>
                </a:lnTo>
                <a:lnTo>
                  <a:pt x="3364" y="1873"/>
                </a:lnTo>
                <a:lnTo>
                  <a:pt x="3289" y="1890"/>
                </a:lnTo>
                <a:lnTo>
                  <a:pt x="3211" y="1900"/>
                </a:lnTo>
                <a:lnTo>
                  <a:pt x="3131" y="1903"/>
                </a:lnTo>
                <a:lnTo>
                  <a:pt x="3050" y="1900"/>
                </a:lnTo>
                <a:lnTo>
                  <a:pt x="2972" y="1890"/>
                </a:lnTo>
                <a:lnTo>
                  <a:pt x="2896" y="1873"/>
                </a:lnTo>
                <a:lnTo>
                  <a:pt x="2823" y="1848"/>
                </a:lnTo>
                <a:lnTo>
                  <a:pt x="2753" y="1819"/>
                </a:lnTo>
                <a:lnTo>
                  <a:pt x="2685" y="1783"/>
                </a:lnTo>
                <a:lnTo>
                  <a:pt x="2623" y="1743"/>
                </a:lnTo>
                <a:lnTo>
                  <a:pt x="2563" y="1696"/>
                </a:lnTo>
                <a:lnTo>
                  <a:pt x="2507" y="1646"/>
                </a:lnTo>
                <a:lnTo>
                  <a:pt x="2457" y="1589"/>
                </a:lnTo>
                <a:lnTo>
                  <a:pt x="2410" y="1530"/>
                </a:lnTo>
                <a:lnTo>
                  <a:pt x="2370" y="1466"/>
                </a:lnTo>
                <a:lnTo>
                  <a:pt x="2334" y="1400"/>
                </a:lnTo>
                <a:lnTo>
                  <a:pt x="2305" y="1329"/>
                </a:lnTo>
                <a:lnTo>
                  <a:pt x="2280" y="1256"/>
                </a:lnTo>
                <a:lnTo>
                  <a:pt x="2263" y="1180"/>
                </a:lnTo>
                <a:lnTo>
                  <a:pt x="2252" y="1102"/>
                </a:lnTo>
                <a:lnTo>
                  <a:pt x="2250" y="1022"/>
                </a:lnTo>
                <a:lnTo>
                  <a:pt x="2252" y="942"/>
                </a:lnTo>
                <a:lnTo>
                  <a:pt x="2263" y="863"/>
                </a:lnTo>
                <a:lnTo>
                  <a:pt x="2280" y="787"/>
                </a:lnTo>
                <a:lnTo>
                  <a:pt x="2305" y="715"/>
                </a:lnTo>
                <a:lnTo>
                  <a:pt x="2334" y="644"/>
                </a:lnTo>
                <a:lnTo>
                  <a:pt x="2370" y="577"/>
                </a:lnTo>
                <a:lnTo>
                  <a:pt x="2410" y="514"/>
                </a:lnTo>
                <a:lnTo>
                  <a:pt x="2457" y="455"/>
                </a:lnTo>
                <a:lnTo>
                  <a:pt x="2507" y="398"/>
                </a:lnTo>
                <a:lnTo>
                  <a:pt x="2563" y="348"/>
                </a:lnTo>
                <a:lnTo>
                  <a:pt x="2623" y="301"/>
                </a:lnTo>
                <a:lnTo>
                  <a:pt x="2685" y="261"/>
                </a:lnTo>
                <a:lnTo>
                  <a:pt x="2753" y="225"/>
                </a:lnTo>
                <a:lnTo>
                  <a:pt x="2823" y="196"/>
                </a:lnTo>
                <a:lnTo>
                  <a:pt x="2896" y="171"/>
                </a:lnTo>
                <a:lnTo>
                  <a:pt x="2972" y="154"/>
                </a:lnTo>
                <a:lnTo>
                  <a:pt x="3050" y="144"/>
                </a:lnTo>
                <a:lnTo>
                  <a:pt x="3131" y="140"/>
                </a:lnTo>
                <a:close/>
                <a:moveTo>
                  <a:pt x="853" y="122"/>
                </a:moveTo>
                <a:lnTo>
                  <a:pt x="778" y="126"/>
                </a:lnTo>
                <a:lnTo>
                  <a:pt x="706" y="137"/>
                </a:lnTo>
                <a:lnTo>
                  <a:pt x="636" y="155"/>
                </a:lnTo>
                <a:lnTo>
                  <a:pt x="568" y="180"/>
                </a:lnTo>
                <a:lnTo>
                  <a:pt x="504" y="210"/>
                </a:lnTo>
                <a:lnTo>
                  <a:pt x="444" y="247"/>
                </a:lnTo>
                <a:lnTo>
                  <a:pt x="388" y="289"/>
                </a:lnTo>
                <a:lnTo>
                  <a:pt x="336" y="337"/>
                </a:lnTo>
                <a:lnTo>
                  <a:pt x="290" y="388"/>
                </a:lnTo>
                <a:lnTo>
                  <a:pt x="247" y="445"/>
                </a:lnTo>
                <a:lnTo>
                  <a:pt x="210" y="505"/>
                </a:lnTo>
                <a:lnTo>
                  <a:pt x="179" y="569"/>
                </a:lnTo>
                <a:lnTo>
                  <a:pt x="155" y="636"/>
                </a:lnTo>
                <a:lnTo>
                  <a:pt x="137" y="706"/>
                </a:lnTo>
                <a:lnTo>
                  <a:pt x="126" y="779"/>
                </a:lnTo>
                <a:lnTo>
                  <a:pt x="122" y="854"/>
                </a:lnTo>
                <a:lnTo>
                  <a:pt x="125" y="921"/>
                </a:lnTo>
                <a:lnTo>
                  <a:pt x="135" y="989"/>
                </a:lnTo>
                <a:lnTo>
                  <a:pt x="150" y="1053"/>
                </a:lnTo>
                <a:lnTo>
                  <a:pt x="171" y="1115"/>
                </a:lnTo>
                <a:lnTo>
                  <a:pt x="196" y="1174"/>
                </a:lnTo>
                <a:lnTo>
                  <a:pt x="227" y="1231"/>
                </a:lnTo>
                <a:lnTo>
                  <a:pt x="263" y="1285"/>
                </a:lnTo>
                <a:lnTo>
                  <a:pt x="303" y="1335"/>
                </a:lnTo>
                <a:lnTo>
                  <a:pt x="347" y="1380"/>
                </a:lnTo>
                <a:lnTo>
                  <a:pt x="346" y="1359"/>
                </a:lnTo>
                <a:lnTo>
                  <a:pt x="346" y="1342"/>
                </a:lnTo>
                <a:lnTo>
                  <a:pt x="345" y="1329"/>
                </a:lnTo>
                <a:lnTo>
                  <a:pt x="346" y="1274"/>
                </a:lnTo>
                <a:lnTo>
                  <a:pt x="352" y="1222"/>
                </a:lnTo>
                <a:lnTo>
                  <a:pt x="363" y="1173"/>
                </a:lnTo>
                <a:lnTo>
                  <a:pt x="378" y="1127"/>
                </a:lnTo>
                <a:lnTo>
                  <a:pt x="398" y="1086"/>
                </a:lnTo>
                <a:lnTo>
                  <a:pt x="420" y="1046"/>
                </a:lnTo>
                <a:lnTo>
                  <a:pt x="444" y="1010"/>
                </a:lnTo>
                <a:lnTo>
                  <a:pt x="471" y="976"/>
                </a:lnTo>
                <a:lnTo>
                  <a:pt x="500" y="946"/>
                </a:lnTo>
                <a:lnTo>
                  <a:pt x="528" y="917"/>
                </a:lnTo>
                <a:lnTo>
                  <a:pt x="556" y="893"/>
                </a:lnTo>
                <a:lnTo>
                  <a:pt x="584" y="870"/>
                </a:lnTo>
                <a:lnTo>
                  <a:pt x="611" y="850"/>
                </a:lnTo>
                <a:lnTo>
                  <a:pt x="637" y="833"/>
                </a:lnTo>
                <a:lnTo>
                  <a:pt x="659" y="818"/>
                </a:lnTo>
                <a:lnTo>
                  <a:pt x="680" y="806"/>
                </a:lnTo>
                <a:lnTo>
                  <a:pt x="686" y="802"/>
                </a:lnTo>
                <a:lnTo>
                  <a:pt x="692" y="800"/>
                </a:lnTo>
                <a:lnTo>
                  <a:pt x="723" y="781"/>
                </a:lnTo>
                <a:lnTo>
                  <a:pt x="756" y="766"/>
                </a:lnTo>
                <a:lnTo>
                  <a:pt x="789" y="757"/>
                </a:lnTo>
                <a:lnTo>
                  <a:pt x="790" y="757"/>
                </a:lnTo>
                <a:lnTo>
                  <a:pt x="853" y="823"/>
                </a:lnTo>
                <a:lnTo>
                  <a:pt x="918" y="758"/>
                </a:lnTo>
                <a:lnTo>
                  <a:pt x="951" y="768"/>
                </a:lnTo>
                <a:lnTo>
                  <a:pt x="983" y="781"/>
                </a:lnTo>
                <a:lnTo>
                  <a:pt x="1014" y="800"/>
                </a:lnTo>
                <a:lnTo>
                  <a:pt x="1020" y="802"/>
                </a:lnTo>
                <a:lnTo>
                  <a:pt x="1027" y="806"/>
                </a:lnTo>
                <a:lnTo>
                  <a:pt x="1047" y="818"/>
                </a:lnTo>
                <a:lnTo>
                  <a:pt x="1070" y="833"/>
                </a:lnTo>
                <a:lnTo>
                  <a:pt x="1096" y="851"/>
                </a:lnTo>
                <a:lnTo>
                  <a:pt x="1123" y="871"/>
                </a:lnTo>
                <a:lnTo>
                  <a:pt x="1151" y="893"/>
                </a:lnTo>
                <a:lnTo>
                  <a:pt x="1179" y="919"/>
                </a:lnTo>
                <a:lnTo>
                  <a:pt x="1209" y="947"/>
                </a:lnTo>
                <a:lnTo>
                  <a:pt x="1237" y="978"/>
                </a:lnTo>
                <a:lnTo>
                  <a:pt x="1263" y="1012"/>
                </a:lnTo>
                <a:lnTo>
                  <a:pt x="1289" y="1049"/>
                </a:lnTo>
                <a:lnTo>
                  <a:pt x="1311" y="1089"/>
                </a:lnTo>
                <a:lnTo>
                  <a:pt x="1329" y="1132"/>
                </a:lnTo>
                <a:lnTo>
                  <a:pt x="1344" y="1178"/>
                </a:lnTo>
                <a:lnTo>
                  <a:pt x="1355" y="1227"/>
                </a:lnTo>
                <a:lnTo>
                  <a:pt x="1361" y="1280"/>
                </a:lnTo>
                <a:lnTo>
                  <a:pt x="1360" y="1336"/>
                </a:lnTo>
                <a:lnTo>
                  <a:pt x="1360" y="1347"/>
                </a:lnTo>
                <a:lnTo>
                  <a:pt x="1359" y="1363"/>
                </a:lnTo>
                <a:lnTo>
                  <a:pt x="1359" y="1382"/>
                </a:lnTo>
                <a:lnTo>
                  <a:pt x="1403" y="1335"/>
                </a:lnTo>
                <a:lnTo>
                  <a:pt x="1442" y="1285"/>
                </a:lnTo>
                <a:lnTo>
                  <a:pt x="1479" y="1232"/>
                </a:lnTo>
                <a:lnTo>
                  <a:pt x="1510" y="1174"/>
                </a:lnTo>
                <a:lnTo>
                  <a:pt x="1535" y="1115"/>
                </a:lnTo>
                <a:lnTo>
                  <a:pt x="1556" y="1053"/>
                </a:lnTo>
                <a:lnTo>
                  <a:pt x="1572" y="989"/>
                </a:lnTo>
                <a:lnTo>
                  <a:pt x="1581" y="921"/>
                </a:lnTo>
                <a:lnTo>
                  <a:pt x="1584" y="854"/>
                </a:lnTo>
                <a:lnTo>
                  <a:pt x="1581" y="779"/>
                </a:lnTo>
                <a:lnTo>
                  <a:pt x="1570" y="706"/>
                </a:lnTo>
                <a:lnTo>
                  <a:pt x="1551" y="636"/>
                </a:lnTo>
                <a:lnTo>
                  <a:pt x="1527" y="569"/>
                </a:lnTo>
                <a:lnTo>
                  <a:pt x="1496" y="505"/>
                </a:lnTo>
                <a:lnTo>
                  <a:pt x="1459" y="445"/>
                </a:lnTo>
                <a:lnTo>
                  <a:pt x="1418" y="388"/>
                </a:lnTo>
                <a:lnTo>
                  <a:pt x="1370" y="337"/>
                </a:lnTo>
                <a:lnTo>
                  <a:pt x="1318" y="289"/>
                </a:lnTo>
                <a:lnTo>
                  <a:pt x="1262" y="247"/>
                </a:lnTo>
                <a:lnTo>
                  <a:pt x="1202" y="210"/>
                </a:lnTo>
                <a:lnTo>
                  <a:pt x="1138" y="180"/>
                </a:lnTo>
                <a:lnTo>
                  <a:pt x="1070" y="155"/>
                </a:lnTo>
                <a:lnTo>
                  <a:pt x="1000" y="137"/>
                </a:lnTo>
                <a:lnTo>
                  <a:pt x="928" y="126"/>
                </a:lnTo>
                <a:lnTo>
                  <a:pt x="853" y="122"/>
                </a:lnTo>
                <a:close/>
                <a:moveTo>
                  <a:pt x="853" y="0"/>
                </a:moveTo>
                <a:lnTo>
                  <a:pt x="935" y="4"/>
                </a:lnTo>
                <a:lnTo>
                  <a:pt x="1015" y="15"/>
                </a:lnTo>
                <a:lnTo>
                  <a:pt x="1092" y="34"/>
                </a:lnTo>
                <a:lnTo>
                  <a:pt x="1167" y="59"/>
                </a:lnTo>
                <a:lnTo>
                  <a:pt x="1238" y="91"/>
                </a:lnTo>
                <a:lnTo>
                  <a:pt x="1306" y="131"/>
                </a:lnTo>
                <a:lnTo>
                  <a:pt x="1368" y="173"/>
                </a:lnTo>
                <a:lnTo>
                  <a:pt x="1429" y="224"/>
                </a:lnTo>
                <a:lnTo>
                  <a:pt x="1483" y="278"/>
                </a:lnTo>
                <a:lnTo>
                  <a:pt x="1532" y="337"/>
                </a:lnTo>
                <a:lnTo>
                  <a:pt x="1576" y="401"/>
                </a:lnTo>
                <a:lnTo>
                  <a:pt x="1614" y="468"/>
                </a:lnTo>
                <a:lnTo>
                  <a:pt x="1646" y="539"/>
                </a:lnTo>
                <a:lnTo>
                  <a:pt x="1672" y="614"/>
                </a:lnTo>
                <a:lnTo>
                  <a:pt x="1691" y="692"/>
                </a:lnTo>
                <a:lnTo>
                  <a:pt x="1702" y="771"/>
                </a:lnTo>
                <a:lnTo>
                  <a:pt x="1706" y="854"/>
                </a:lnTo>
                <a:lnTo>
                  <a:pt x="1702" y="936"/>
                </a:lnTo>
                <a:lnTo>
                  <a:pt x="1691" y="1016"/>
                </a:lnTo>
                <a:lnTo>
                  <a:pt x="1672" y="1093"/>
                </a:lnTo>
                <a:lnTo>
                  <a:pt x="1646" y="1167"/>
                </a:lnTo>
                <a:lnTo>
                  <a:pt x="1614" y="1238"/>
                </a:lnTo>
                <a:lnTo>
                  <a:pt x="1576" y="1305"/>
                </a:lnTo>
                <a:lnTo>
                  <a:pt x="1532" y="1369"/>
                </a:lnTo>
                <a:lnTo>
                  <a:pt x="1483" y="1428"/>
                </a:lnTo>
                <a:lnTo>
                  <a:pt x="1429" y="1483"/>
                </a:lnTo>
                <a:lnTo>
                  <a:pt x="1368" y="1533"/>
                </a:lnTo>
                <a:lnTo>
                  <a:pt x="1306" y="1577"/>
                </a:lnTo>
                <a:lnTo>
                  <a:pt x="1238" y="1615"/>
                </a:lnTo>
                <a:lnTo>
                  <a:pt x="1167" y="1647"/>
                </a:lnTo>
                <a:lnTo>
                  <a:pt x="1092" y="1673"/>
                </a:lnTo>
                <a:lnTo>
                  <a:pt x="1015" y="1691"/>
                </a:lnTo>
                <a:lnTo>
                  <a:pt x="935" y="1703"/>
                </a:lnTo>
                <a:lnTo>
                  <a:pt x="853" y="1707"/>
                </a:lnTo>
                <a:lnTo>
                  <a:pt x="771" y="1703"/>
                </a:lnTo>
                <a:lnTo>
                  <a:pt x="691" y="1691"/>
                </a:lnTo>
                <a:lnTo>
                  <a:pt x="614" y="1673"/>
                </a:lnTo>
                <a:lnTo>
                  <a:pt x="540" y="1647"/>
                </a:lnTo>
                <a:lnTo>
                  <a:pt x="469" y="1615"/>
                </a:lnTo>
                <a:lnTo>
                  <a:pt x="401" y="1577"/>
                </a:lnTo>
                <a:lnTo>
                  <a:pt x="338" y="1533"/>
                </a:lnTo>
                <a:lnTo>
                  <a:pt x="279" y="1483"/>
                </a:lnTo>
                <a:lnTo>
                  <a:pt x="223" y="1428"/>
                </a:lnTo>
                <a:lnTo>
                  <a:pt x="174" y="1369"/>
                </a:lnTo>
                <a:lnTo>
                  <a:pt x="130" y="1305"/>
                </a:lnTo>
                <a:lnTo>
                  <a:pt x="92" y="1238"/>
                </a:lnTo>
                <a:lnTo>
                  <a:pt x="60" y="1167"/>
                </a:lnTo>
                <a:lnTo>
                  <a:pt x="34" y="1093"/>
                </a:lnTo>
                <a:lnTo>
                  <a:pt x="16" y="1016"/>
                </a:lnTo>
                <a:lnTo>
                  <a:pt x="4" y="936"/>
                </a:lnTo>
                <a:lnTo>
                  <a:pt x="0" y="854"/>
                </a:lnTo>
                <a:lnTo>
                  <a:pt x="4" y="771"/>
                </a:lnTo>
                <a:lnTo>
                  <a:pt x="16" y="692"/>
                </a:lnTo>
                <a:lnTo>
                  <a:pt x="34" y="614"/>
                </a:lnTo>
                <a:lnTo>
                  <a:pt x="60" y="539"/>
                </a:lnTo>
                <a:lnTo>
                  <a:pt x="92" y="468"/>
                </a:lnTo>
                <a:lnTo>
                  <a:pt x="130" y="401"/>
                </a:lnTo>
                <a:lnTo>
                  <a:pt x="174" y="337"/>
                </a:lnTo>
                <a:lnTo>
                  <a:pt x="223" y="278"/>
                </a:lnTo>
                <a:lnTo>
                  <a:pt x="279" y="224"/>
                </a:lnTo>
                <a:lnTo>
                  <a:pt x="338" y="173"/>
                </a:lnTo>
                <a:lnTo>
                  <a:pt x="401" y="131"/>
                </a:lnTo>
                <a:lnTo>
                  <a:pt x="469" y="91"/>
                </a:lnTo>
                <a:lnTo>
                  <a:pt x="540" y="59"/>
                </a:lnTo>
                <a:lnTo>
                  <a:pt x="614" y="34"/>
                </a:lnTo>
                <a:lnTo>
                  <a:pt x="691" y="15"/>
                </a:lnTo>
                <a:lnTo>
                  <a:pt x="771" y="4"/>
                </a:lnTo>
                <a:lnTo>
                  <a:pt x="853" y="0"/>
                </a:lnTo>
                <a:lnTo>
                  <a:pt x="853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912812" y="1580848"/>
            <a:ext cx="110528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b="1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Perfil: </a:t>
            </a:r>
            <a:r>
              <a:rPr lang="pt-BR" sz="1800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Conjunto de acessos / permissões de um usuários.</a:t>
            </a:r>
            <a:endParaRPr lang="pt-BR" sz="1800" b="1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87061" y="2269279"/>
            <a:ext cx="110528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b="1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Grupo Requisitante</a:t>
            </a:r>
            <a:r>
              <a:rPr lang="pt-BR" sz="1800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Conjunto de usuários, autorizadas á atuar nas mudanças</a:t>
            </a:r>
            <a:endParaRPr lang="pt-BR" sz="1800" b="1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912810" y="2817000"/>
            <a:ext cx="110528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b="1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Classificação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Árvore ou caminho que categoriza a alteração que será realizada. Ao ser selecionada na GMUD, a classificação carrega alguns grupos de Pareceres e liberações </a:t>
            </a:r>
            <a:r>
              <a:rPr lang="pt-BR" sz="1800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pré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definidos e pode ser utilizada apenas por usuários que estejam no grupo requisitante associado. </a:t>
            </a:r>
          </a:p>
          <a:p>
            <a:r>
              <a:rPr lang="pt-BR" sz="1800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A Classificação sempre está associada a apenas UM grupo requisitante. </a:t>
            </a:r>
            <a:endParaRPr lang="pt-BR" sz="1800" b="1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Freeform 6"/>
          <p:cNvSpPr>
            <a:spLocks noEditPoints="1"/>
          </p:cNvSpPr>
          <p:nvPr/>
        </p:nvSpPr>
        <p:spPr bwMode="auto">
          <a:xfrm>
            <a:off x="5059125" y="5078151"/>
            <a:ext cx="1645871" cy="1647158"/>
          </a:xfrm>
          <a:custGeom>
            <a:avLst/>
            <a:gdLst>
              <a:gd name="T0" fmla="*/ 1180 w 2560"/>
              <a:gd name="T1" fmla="*/ 424 h 2562"/>
              <a:gd name="T2" fmla="*/ 990 w 2560"/>
              <a:gd name="T3" fmla="*/ 469 h 2562"/>
              <a:gd name="T4" fmla="*/ 819 w 2560"/>
              <a:gd name="T5" fmla="*/ 554 h 2562"/>
              <a:gd name="T6" fmla="*/ 671 w 2560"/>
              <a:gd name="T7" fmla="*/ 672 h 2562"/>
              <a:gd name="T8" fmla="*/ 554 w 2560"/>
              <a:gd name="T9" fmla="*/ 819 h 2562"/>
              <a:gd name="T10" fmla="*/ 470 w 2560"/>
              <a:gd name="T11" fmla="*/ 990 h 2562"/>
              <a:gd name="T12" fmla="*/ 425 w 2560"/>
              <a:gd name="T13" fmla="*/ 1179 h 2562"/>
              <a:gd name="T14" fmla="*/ 425 w 2560"/>
              <a:gd name="T15" fmla="*/ 1380 h 2562"/>
              <a:gd name="T16" fmla="*/ 470 w 2560"/>
              <a:gd name="T17" fmla="*/ 1570 h 2562"/>
              <a:gd name="T18" fmla="*/ 554 w 2560"/>
              <a:gd name="T19" fmla="*/ 1741 h 2562"/>
              <a:gd name="T20" fmla="*/ 671 w 2560"/>
              <a:gd name="T21" fmla="*/ 1889 h 2562"/>
              <a:gd name="T22" fmla="*/ 819 w 2560"/>
              <a:gd name="T23" fmla="*/ 2008 h 2562"/>
              <a:gd name="T24" fmla="*/ 990 w 2560"/>
              <a:gd name="T25" fmla="*/ 2090 h 2562"/>
              <a:gd name="T26" fmla="*/ 1180 w 2560"/>
              <a:gd name="T27" fmla="*/ 2135 h 2562"/>
              <a:gd name="T28" fmla="*/ 1381 w 2560"/>
              <a:gd name="T29" fmla="*/ 2135 h 2562"/>
              <a:gd name="T30" fmla="*/ 1570 w 2560"/>
              <a:gd name="T31" fmla="*/ 2090 h 2562"/>
              <a:gd name="T32" fmla="*/ 1741 w 2560"/>
              <a:gd name="T33" fmla="*/ 2008 h 2562"/>
              <a:gd name="T34" fmla="*/ 1890 w 2560"/>
              <a:gd name="T35" fmla="*/ 1889 h 2562"/>
              <a:gd name="T36" fmla="*/ 2006 w 2560"/>
              <a:gd name="T37" fmla="*/ 1741 h 2562"/>
              <a:gd name="T38" fmla="*/ 2091 w 2560"/>
              <a:gd name="T39" fmla="*/ 1570 h 2562"/>
              <a:gd name="T40" fmla="*/ 2136 w 2560"/>
              <a:gd name="T41" fmla="*/ 1380 h 2562"/>
              <a:gd name="T42" fmla="*/ 2136 w 2560"/>
              <a:gd name="T43" fmla="*/ 1179 h 2562"/>
              <a:gd name="T44" fmla="*/ 2091 w 2560"/>
              <a:gd name="T45" fmla="*/ 990 h 2562"/>
              <a:gd name="T46" fmla="*/ 2006 w 2560"/>
              <a:gd name="T47" fmla="*/ 819 h 2562"/>
              <a:gd name="T48" fmla="*/ 1890 w 2560"/>
              <a:gd name="T49" fmla="*/ 672 h 2562"/>
              <a:gd name="T50" fmla="*/ 1741 w 2560"/>
              <a:gd name="T51" fmla="*/ 554 h 2562"/>
              <a:gd name="T52" fmla="*/ 1570 w 2560"/>
              <a:gd name="T53" fmla="*/ 469 h 2562"/>
              <a:gd name="T54" fmla="*/ 1381 w 2560"/>
              <a:gd name="T55" fmla="*/ 424 h 2562"/>
              <a:gd name="T56" fmla="*/ 1279 w 2560"/>
              <a:gd name="T57" fmla="*/ 0 h 2562"/>
              <a:gd name="T58" fmla="*/ 1523 w 2560"/>
              <a:gd name="T59" fmla="*/ 22 h 2562"/>
              <a:gd name="T60" fmla="*/ 1751 w 2560"/>
              <a:gd name="T61" fmla="*/ 88 h 2562"/>
              <a:gd name="T62" fmla="*/ 1959 w 2560"/>
              <a:gd name="T63" fmla="*/ 195 h 2562"/>
              <a:gd name="T64" fmla="*/ 2143 w 2560"/>
              <a:gd name="T65" fmla="*/ 334 h 2562"/>
              <a:gd name="T66" fmla="*/ 2299 w 2560"/>
              <a:gd name="T67" fmla="*/ 505 h 2562"/>
              <a:gd name="T68" fmla="*/ 2423 w 2560"/>
              <a:gd name="T69" fmla="*/ 702 h 2562"/>
              <a:gd name="T70" fmla="*/ 2509 w 2560"/>
              <a:gd name="T71" fmla="*/ 920 h 2562"/>
              <a:gd name="T72" fmla="*/ 2554 w 2560"/>
              <a:gd name="T73" fmla="*/ 1157 h 2562"/>
              <a:gd name="T74" fmla="*/ 2554 w 2560"/>
              <a:gd name="T75" fmla="*/ 1403 h 2562"/>
              <a:gd name="T76" fmla="*/ 2509 w 2560"/>
              <a:gd name="T77" fmla="*/ 1640 h 2562"/>
              <a:gd name="T78" fmla="*/ 2423 w 2560"/>
              <a:gd name="T79" fmla="*/ 1857 h 2562"/>
              <a:gd name="T80" fmla="*/ 2299 w 2560"/>
              <a:gd name="T81" fmla="*/ 2055 h 2562"/>
              <a:gd name="T82" fmla="*/ 2143 w 2560"/>
              <a:gd name="T83" fmla="*/ 2226 h 2562"/>
              <a:gd name="T84" fmla="*/ 1959 w 2560"/>
              <a:gd name="T85" fmla="*/ 2366 h 2562"/>
              <a:gd name="T86" fmla="*/ 1751 w 2560"/>
              <a:gd name="T87" fmla="*/ 2472 h 2562"/>
              <a:gd name="T88" fmla="*/ 1523 w 2560"/>
              <a:gd name="T89" fmla="*/ 2537 h 2562"/>
              <a:gd name="T90" fmla="*/ 1279 w 2560"/>
              <a:gd name="T91" fmla="*/ 2562 h 2562"/>
              <a:gd name="T92" fmla="*/ 1037 w 2560"/>
              <a:gd name="T93" fmla="*/ 2537 h 2562"/>
              <a:gd name="T94" fmla="*/ 810 w 2560"/>
              <a:gd name="T95" fmla="*/ 2472 h 2562"/>
              <a:gd name="T96" fmla="*/ 601 w 2560"/>
              <a:gd name="T97" fmla="*/ 2366 h 2562"/>
              <a:gd name="T98" fmla="*/ 417 w 2560"/>
              <a:gd name="T99" fmla="*/ 2226 h 2562"/>
              <a:gd name="T100" fmla="*/ 261 w 2560"/>
              <a:gd name="T101" fmla="*/ 2055 h 2562"/>
              <a:gd name="T102" fmla="*/ 137 w 2560"/>
              <a:gd name="T103" fmla="*/ 1857 h 2562"/>
              <a:gd name="T104" fmla="*/ 51 w 2560"/>
              <a:gd name="T105" fmla="*/ 1640 h 2562"/>
              <a:gd name="T106" fmla="*/ 6 w 2560"/>
              <a:gd name="T107" fmla="*/ 1403 h 2562"/>
              <a:gd name="T108" fmla="*/ 6 w 2560"/>
              <a:gd name="T109" fmla="*/ 1157 h 2562"/>
              <a:gd name="T110" fmla="*/ 51 w 2560"/>
              <a:gd name="T111" fmla="*/ 920 h 2562"/>
              <a:gd name="T112" fmla="*/ 137 w 2560"/>
              <a:gd name="T113" fmla="*/ 702 h 2562"/>
              <a:gd name="T114" fmla="*/ 261 w 2560"/>
              <a:gd name="T115" fmla="*/ 505 h 2562"/>
              <a:gd name="T116" fmla="*/ 417 w 2560"/>
              <a:gd name="T117" fmla="*/ 334 h 2562"/>
              <a:gd name="T118" fmla="*/ 601 w 2560"/>
              <a:gd name="T119" fmla="*/ 195 h 2562"/>
              <a:gd name="T120" fmla="*/ 810 w 2560"/>
              <a:gd name="T121" fmla="*/ 88 h 2562"/>
              <a:gd name="T122" fmla="*/ 1037 w 2560"/>
              <a:gd name="T123" fmla="*/ 22 h 2562"/>
              <a:gd name="T124" fmla="*/ 1279 w 2560"/>
              <a:gd name="T125" fmla="*/ 0 h 2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60" h="2562">
                <a:moveTo>
                  <a:pt x="1279" y="419"/>
                </a:moveTo>
                <a:lnTo>
                  <a:pt x="1180" y="424"/>
                </a:lnTo>
                <a:lnTo>
                  <a:pt x="1082" y="441"/>
                </a:lnTo>
                <a:lnTo>
                  <a:pt x="990" y="469"/>
                </a:lnTo>
                <a:lnTo>
                  <a:pt x="902" y="507"/>
                </a:lnTo>
                <a:lnTo>
                  <a:pt x="819" y="554"/>
                </a:lnTo>
                <a:lnTo>
                  <a:pt x="742" y="608"/>
                </a:lnTo>
                <a:lnTo>
                  <a:pt x="671" y="672"/>
                </a:lnTo>
                <a:lnTo>
                  <a:pt x="609" y="742"/>
                </a:lnTo>
                <a:lnTo>
                  <a:pt x="554" y="819"/>
                </a:lnTo>
                <a:lnTo>
                  <a:pt x="507" y="901"/>
                </a:lnTo>
                <a:lnTo>
                  <a:pt x="470" y="990"/>
                </a:lnTo>
                <a:lnTo>
                  <a:pt x="442" y="1084"/>
                </a:lnTo>
                <a:lnTo>
                  <a:pt x="425" y="1179"/>
                </a:lnTo>
                <a:lnTo>
                  <a:pt x="419" y="1281"/>
                </a:lnTo>
                <a:lnTo>
                  <a:pt x="425" y="1380"/>
                </a:lnTo>
                <a:lnTo>
                  <a:pt x="442" y="1478"/>
                </a:lnTo>
                <a:lnTo>
                  <a:pt x="470" y="1570"/>
                </a:lnTo>
                <a:lnTo>
                  <a:pt x="507" y="1658"/>
                </a:lnTo>
                <a:lnTo>
                  <a:pt x="554" y="1741"/>
                </a:lnTo>
                <a:lnTo>
                  <a:pt x="609" y="1818"/>
                </a:lnTo>
                <a:lnTo>
                  <a:pt x="671" y="1889"/>
                </a:lnTo>
                <a:lnTo>
                  <a:pt x="742" y="1951"/>
                </a:lnTo>
                <a:lnTo>
                  <a:pt x="819" y="2008"/>
                </a:lnTo>
                <a:lnTo>
                  <a:pt x="902" y="2053"/>
                </a:lnTo>
                <a:lnTo>
                  <a:pt x="990" y="2090"/>
                </a:lnTo>
                <a:lnTo>
                  <a:pt x="1082" y="2118"/>
                </a:lnTo>
                <a:lnTo>
                  <a:pt x="1180" y="2135"/>
                </a:lnTo>
                <a:lnTo>
                  <a:pt x="1279" y="2141"/>
                </a:lnTo>
                <a:lnTo>
                  <a:pt x="1381" y="2135"/>
                </a:lnTo>
                <a:lnTo>
                  <a:pt x="1478" y="2118"/>
                </a:lnTo>
                <a:lnTo>
                  <a:pt x="1570" y="2090"/>
                </a:lnTo>
                <a:lnTo>
                  <a:pt x="1659" y="2053"/>
                </a:lnTo>
                <a:lnTo>
                  <a:pt x="1741" y="2008"/>
                </a:lnTo>
                <a:lnTo>
                  <a:pt x="1818" y="1951"/>
                </a:lnTo>
                <a:lnTo>
                  <a:pt x="1890" y="1889"/>
                </a:lnTo>
                <a:lnTo>
                  <a:pt x="1952" y="1818"/>
                </a:lnTo>
                <a:lnTo>
                  <a:pt x="2006" y="1741"/>
                </a:lnTo>
                <a:lnTo>
                  <a:pt x="2053" y="1658"/>
                </a:lnTo>
                <a:lnTo>
                  <a:pt x="2091" y="1570"/>
                </a:lnTo>
                <a:lnTo>
                  <a:pt x="2119" y="1478"/>
                </a:lnTo>
                <a:lnTo>
                  <a:pt x="2136" y="1380"/>
                </a:lnTo>
                <a:lnTo>
                  <a:pt x="2141" y="1281"/>
                </a:lnTo>
                <a:lnTo>
                  <a:pt x="2136" y="1179"/>
                </a:lnTo>
                <a:lnTo>
                  <a:pt x="2119" y="1084"/>
                </a:lnTo>
                <a:lnTo>
                  <a:pt x="2091" y="990"/>
                </a:lnTo>
                <a:lnTo>
                  <a:pt x="2053" y="901"/>
                </a:lnTo>
                <a:lnTo>
                  <a:pt x="2006" y="819"/>
                </a:lnTo>
                <a:lnTo>
                  <a:pt x="1952" y="742"/>
                </a:lnTo>
                <a:lnTo>
                  <a:pt x="1890" y="672"/>
                </a:lnTo>
                <a:lnTo>
                  <a:pt x="1818" y="608"/>
                </a:lnTo>
                <a:lnTo>
                  <a:pt x="1741" y="554"/>
                </a:lnTo>
                <a:lnTo>
                  <a:pt x="1659" y="507"/>
                </a:lnTo>
                <a:lnTo>
                  <a:pt x="1570" y="469"/>
                </a:lnTo>
                <a:lnTo>
                  <a:pt x="1478" y="441"/>
                </a:lnTo>
                <a:lnTo>
                  <a:pt x="1381" y="424"/>
                </a:lnTo>
                <a:lnTo>
                  <a:pt x="1279" y="419"/>
                </a:lnTo>
                <a:close/>
                <a:moveTo>
                  <a:pt x="1279" y="0"/>
                </a:moveTo>
                <a:lnTo>
                  <a:pt x="1403" y="6"/>
                </a:lnTo>
                <a:lnTo>
                  <a:pt x="1523" y="22"/>
                </a:lnTo>
                <a:lnTo>
                  <a:pt x="1640" y="51"/>
                </a:lnTo>
                <a:lnTo>
                  <a:pt x="1751" y="88"/>
                </a:lnTo>
                <a:lnTo>
                  <a:pt x="1858" y="137"/>
                </a:lnTo>
                <a:lnTo>
                  <a:pt x="1959" y="195"/>
                </a:lnTo>
                <a:lnTo>
                  <a:pt x="2055" y="261"/>
                </a:lnTo>
                <a:lnTo>
                  <a:pt x="2143" y="334"/>
                </a:lnTo>
                <a:lnTo>
                  <a:pt x="2226" y="417"/>
                </a:lnTo>
                <a:lnTo>
                  <a:pt x="2299" y="505"/>
                </a:lnTo>
                <a:lnTo>
                  <a:pt x="2367" y="601"/>
                </a:lnTo>
                <a:lnTo>
                  <a:pt x="2423" y="702"/>
                </a:lnTo>
                <a:lnTo>
                  <a:pt x="2472" y="809"/>
                </a:lnTo>
                <a:lnTo>
                  <a:pt x="2509" y="920"/>
                </a:lnTo>
                <a:lnTo>
                  <a:pt x="2538" y="1037"/>
                </a:lnTo>
                <a:lnTo>
                  <a:pt x="2554" y="1157"/>
                </a:lnTo>
                <a:lnTo>
                  <a:pt x="2560" y="1281"/>
                </a:lnTo>
                <a:lnTo>
                  <a:pt x="2554" y="1403"/>
                </a:lnTo>
                <a:lnTo>
                  <a:pt x="2538" y="1523"/>
                </a:lnTo>
                <a:lnTo>
                  <a:pt x="2509" y="1640"/>
                </a:lnTo>
                <a:lnTo>
                  <a:pt x="2472" y="1752"/>
                </a:lnTo>
                <a:lnTo>
                  <a:pt x="2423" y="1857"/>
                </a:lnTo>
                <a:lnTo>
                  <a:pt x="2367" y="1959"/>
                </a:lnTo>
                <a:lnTo>
                  <a:pt x="2299" y="2055"/>
                </a:lnTo>
                <a:lnTo>
                  <a:pt x="2226" y="2145"/>
                </a:lnTo>
                <a:lnTo>
                  <a:pt x="2143" y="2226"/>
                </a:lnTo>
                <a:lnTo>
                  <a:pt x="2055" y="2301"/>
                </a:lnTo>
                <a:lnTo>
                  <a:pt x="1959" y="2366"/>
                </a:lnTo>
                <a:lnTo>
                  <a:pt x="1858" y="2423"/>
                </a:lnTo>
                <a:lnTo>
                  <a:pt x="1751" y="2472"/>
                </a:lnTo>
                <a:lnTo>
                  <a:pt x="1640" y="2509"/>
                </a:lnTo>
                <a:lnTo>
                  <a:pt x="1523" y="2537"/>
                </a:lnTo>
                <a:lnTo>
                  <a:pt x="1403" y="2554"/>
                </a:lnTo>
                <a:lnTo>
                  <a:pt x="1279" y="2562"/>
                </a:lnTo>
                <a:lnTo>
                  <a:pt x="1157" y="2554"/>
                </a:lnTo>
                <a:lnTo>
                  <a:pt x="1037" y="2537"/>
                </a:lnTo>
                <a:lnTo>
                  <a:pt x="920" y="2509"/>
                </a:lnTo>
                <a:lnTo>
                  <a:pt x="810" y="2472"/>
                </a:lnTo>
                <a:lnTo>
                  <a:pt x="703" y="2423"/>
                </a:lnTo>
                <a:lnTo>
                  <a:pt x="601" y="2366"/>
                </a:lnTo>
                <a:lnTo>
                  <a:pt x="505" y="2301"/>
                </a:lnTo>
                <a:lnTo>
                  <a:pt x="417" y="2226"/>
                </a:lnTo>
                <a:lnTo>
                  <a:pt x="334" y="2145"/>
                </a:lnTo>
                <a:lnTo>
                  <a:pt x="261" y="2055"/>
                </a:lnTo>
                <a:lnTo>
                  <a:pt x="194" y="1959"/>
                </a:lnTo>
                <a:lnTo>
                  <a:pt x="137" y="1857"/>
                </a:lnTo>
                <a:lnTo>
                  <a:pt x="88" y="1752"/>
                </a:lnTo>
                <a:lnTo>
                  <a:pt x="51" y="1640"/>
                </a:lnTo>
                <a:lnTo>
                  <a:pt x="23" y="1523"/>
                </a:lnTo>
                <a:lnTo>
                  <a:pt x="6" y="1403"/>
                </a:lnTo>
                <a:lnTo>
                  <a:pt x="0" y="1281"/>
                </a:lnTo>
                <a:lnTo>
                  <a:pt x="6" y="1157"/>
                </a:lnTo>
                <a:lnTo>
                  <a:pt x="23" y="1037"/>
                </a:lnTo>
                <a:lnTo>
                  <a:pt x="51" y="920"/>
                </a:lnTo>
                <a:lnTo>
                  <a:pt x="88" y="809"/>
                </a:lnTo>
                <a:lnTo>
                  <a:pt x="137" y="702"/>
                </a:lnTo>
                <a:lnTo>
                  <a:pt x="194" y="601"/>
                </a:lnTo>
                <a:lnTo>
                  <a:pt x="261" y="505"/>
                </a:lnTo>
                <a:lnTo>
                  <a:pt x="334" y="417"/>
                </a:lnTo>
                <a:lnTo>
                  <a:pt x="417" y="334"/>
                </a:lnTo>
                <a:lnTo>
                  <a:pt x="505" y="261"/>
                </a:lnTo>
                <a:lnTo>
                  <a:pt x="601" y="195"/>
                </a:lnTo>
                <a:lnTo>
                  <a:pt x="703" y="137"/>
                </a:lnTo>
                <a:lnTo>
                  <a:pt x="810" y="88"/>
                </a:lnTo>
                <a:lnTo>
                  <a:pt x="920" y="51"/>
                </a:lnTo>
                <a:lnTo>
                  <a:pt x="1037" y="22"/>
                </a:lnTo>
                <a:lnTo>
                  <a:pt x="1157" y="6"/>
                </a:lnTo>
                <a:lnTo>
                  <a:pt x="1279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1"/>
          </a:p>
        </p:txBody>
      </p:sp>
      <p:sp>
        <p:nvSpPr>
          <p:cNvPr id="18" name="Freeform 9"/>
          <p:cNvSpPr>
            <a:spLocks/>
          </p:cNvSpPr>
          <p:nvPr/>
        </p:nvSpPr>
        <p:spPr bwMode="auto">
          <a:xfrm>
            <a:off x="4523891" y="4477615"/>
            <a:ext cx="1340329" cy="1254006"/>
          </a:xfrm>
          <a:custGeom>
            <a:avLst/>
            <a:gdLst>
              <a:gd name="T0" fmla="*/ 1980 w 1980"/>
              <a:gd name="T1" fmla="*/ 0 h 1965"/>
              <a:gd name="T2" fmla="*/ 1980 w 1980"/>
              <a:gd name="T3" fmla="*/ 297 h 1965"/>
              <a:gd name="T4" fmla="*/ 1837 w 1980"/>
              <a:gd name="T5" fmla="*/ 308 h 1965"/>
              <a:gd name="T6" fmla="*/ 1700 w 1980"/>
              <a:gd name="T7" fmla="*/ 331 h 1965"/>
              <a:gd name="T8" fmla="*/ 1565 w 1980"/>
              <a:gd name="T9" fmla="*/ 364 h 1965"/>
              <a:gd name="T10" fmla="*/ 1435 w 1980"/>
              <a:gd name="T11" fmla="*/ 408 h 1965"/>
              <a:gd name="T12" fmla="*/ 1309 w 1980"/>
              <a:gd name="T13" fmla="*/ 460 h 1965"/>
              <a:gd name="T14" fmla="*/ 1189 w 1980"/>
              <a:gd name="T15" fmla="*/ 522 h 1965"/>
              <a:gd name="T16" fmla="*/ 1075 w 1980"/>
              <a:gd name="T17" fmla="*/ 593 h 1965"/>
              <a:gd name="T18" fmla="*/ 966 w 1980"/>
              <a:gd name="T19" fmla="*/ 672 h 1965"/>
              <a:gd name="T20" fmla="*/ 864 w 1980"/>
              <a:gd name="T21" fmla="*/ 759 h 1965"/>
              <a:gd name="T22" fmla="*/ 768 w 1980"/>
              <a:gd name="T23" fmla="*/ 853 h 1965"/>
              <a:gd name="T24" fmla="*/ 680 w 1980"/>
              <a:gd name="T25" fmla="*/ 954 h 1965"/>
              <a:gd name="T26" fmla="*/ 601 w 1980"/>
              <a:gd name="T27" fmla="*/ 1063 h 1965"/>
              <a:gd name="T28" fmla="*/ 528 w 1980"/>
              <a:gd name="T29" fmla="*/ 1178 h 1965"/>
              <a:gd name="T30" fmla="*/ 466 w 1980"/>
              <a:gd name="T31" fmla="*/ 1296 h 1965"/>
              <a:gd name="T32" fmla="*/ 412 w 1980"/>
              <a:gd name="T33" fmla="*/ 1422 h 1965"/>
              <a:gd name="T34" fmla="*/ 368 w 1980"/>
              <a:gd name="T35" fmla="*/ 1551 h 1965"/>
              <a:gd name="T36" fmla="*/ 333 w 1980"/>
              <a:gd name="T37" fmla="*/ 1685 h 1965"/>
              <a:gd name="T38" fmla="*/ 310 w 1980"/>
              <a:gd name="T39" fmla="*/ 1824 h 1965"/>
              <a:gd name="T40" fmla="*/ 297 w 1980"/>
              <a:gd name="T41" fmla="*/ 1965 h 1965"/>
              <a:gd name="T42" fmla="*/ 0 w 1980"/>
              <a:gd name="T43" fmla="*/ 1965 h 1965"/>
              <a:gd name="T44" fmla="*/ 13 w 1980"/>
              <a:gd name="T45" fmla="*/ 1814 h 1965"/>
              <a:gd name="T46" fmla="*/ 36 w 1980"/>
              <a:gd name="T47" fmla="*/ 1666 h 1965"/>
              <a:gd name="T48" fmla="*/ 68 w 1980"/>
              <a:gd name="T49" fmla="*/ 1521 h 1965"/>
              <a:gd name="T50" fmla="*/ 111 w 1980"/>
              <a:gd name="T51" fmla="*/ 1382 h 1965"/>
              <a:gd name="T52" fmla="*/ 164 w 1980"/>
              <a:gd name="T53" fmla="*/ 1245 h 1965"/>
              <a:gd name="T54" fmla="*/ 226 w 1980"/>
              <a:gd name="T55" fmla="*/ 1116 h 1965"/>
              <a:gd name="T56" fmla="*/ 295 w 1980"/>
              <a:gd name="T57" fmla="*/ 990 h 1965"/>
              <a:gd name="T58" fmla="*/ 374 w 1980"/>
              <a:gd name="T59" fmla="*/ 870 h 1965"/>
              <a:gd name="T60" fmla="*/ 462 w 1980"/>
              <a:gd name="T61" fmla="*/ 755 h 1965"/>
              <a:gd name="T62" fmla="*/ 556 w 1980"/>
              <a:gd name="T63" fmla="*/ 648 h 1965"/>
              <a:gd name="T64" fmla="*/ 658 w 1980"/>
              <a:gd name="T65" fmla="*/ 547 h 1965"/>
              <a:gd name="T66" fmla="*/ 767 w 1980"/>
              <a:gd name="T67" fmla="*/ 453 h 1965"/>
              <a:gd name="T68" fmla="*/ 881 w 1980"/>
              <a:gd name="T69" fmla="*/ 366 h 1965"/>
              <a:gd name="T70" fmla="*/ 1001 w 1980"/>
              <a:gd name="T71" fmla="*/ 289 h 1965"/>
              <a:gd name="T72" fmla="*/ 1127 w 1980"/>
              <a:gd name="T73" fmla="*/ 220 h 1965"/>
              <a:gd name="T74" fmla="*/ 1259 w 1980"/>
              <a:gd name="T75" fmla="*/ 158 h 1965"/>
              <a:gd name="T76" fmla="*/ 1394 w 1980"/>
              <a:gd name="T77" fmla="*/ 107 h 1965"/>
              <a:gd name="T78" fmla="*/ 1535 w 1980"/>
              <a:gd name="T79" fmla="*/ 64 h 1965"/>
              <a:gd name="T80" fmla="*/ 1679 w 1980"/>
              <a:gd name="T81" fmla="*/ 32 h 1965"/>
              <a:gd name="T82" fmla="*/ 1828 w 1980"/>
              <a:gd name="T83" fmla="*/ 11 h 1965"/>
              <a:gd name="T84" fmla="*/ 1980 w 1980"/>
              <a:gd name="T85" fmla="*/ 0 h 1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80" h="1965">
                <a:moveTo>
                  <a:pt x="1980" y="0"/>
                </a:moveTo>
                <a:lnTo>
                  <a:pt x="1980" y="297"/>
                </a:lnTo>
                <a:lnTo>
                  <a:pt x="1837" y="308"/>
                </a:lnTo>
                <a:lnTo>
                  <a:pt x="1700" y="331"/>
                </a:lnTo>
                <a:lnTo>
                  <a:pt x="1565" y="364"/>
                </a:lnTo>
                <a:lnTo>
                  <a:pt x="1435" y="408"/>
                </a:lnTo>
                <a:lnTo>
                  <a:pt x="1309" y="460"/>
                </a:lnTo>
                <a:lnTo>
                  <a:pt x="1189" y="522"/>
                </a:lnTo>
                <a:lnTo>
                  <a:pt x="1075" y="593"/>
                </a:lnTo>
                <a:lnTo>
                  <a:pt x="966" y="672"/>
                </a:lnTo>
                <a:lnTo>
                  <a:pt x="864" y="759"/>
                </a:lnTo>
                <a:lnTo>
                  <a:pt x="768" y="853"/>
                </a:lnTo>
                <a:lnTo>
                  <a:pt x="680" y="954"/>
                </a:lnTo>
                <a:lnTo>
                  <a:pt x="601" y="1063"/>
                </a:lnTo>
                <a:lnTo>
                  <a:pt x="528" y="1178"/>
                </a:lnTo>
                <a:lnTo>
                  <a:pt x="466" y="1296"/>
                </a:lnTo>
                <a:lnTo>
                  <a:pt x="412" y="1422"/>
                </a:lnTo>
                <a:lnTo>
                  <a:pt x="368" y="1551"/>
                </a:lnTo>
                <a:lnTo>
                  <a:pt x="333" y="1685"/>
                </a:lnTo>
                <a:lnTo>
                  <a:pt x="310" y="1824"/>
                </a:lnTo>
                <a:lnTo>
                  <a:pt x="297" y="1965"/>
                </a:lnTo>
                <a:lnTo>
                  <a:pt x="0" y="1965"/>
                </a:lnTo>
                <a:lnTo>
                  <a:pt x="13" y="1814"/>
                </a:lnTo>
                <a:lnTo>
                  <a:pt x="36" y="1666"/>
                </a:lnTo>
                <a:lnTo>
                  <a:pt x="68" y="1521"/>
                </a:lnTo>
                <a:lnTo>
                  <a:pt x="111" y="1382"/>
                </a:lnTo>
                <a:lnTo>
                  <a:pt x="164" y="1245"/>
                </a:lnTo>
                <a:lnTo>
                  <a:pt x="226" y="1116"/>
                </a:lnTo>
                <a:lnTo>
                  <a:pt x="295" y="990"/>
                </a:lnTo>
                <a:lnTo>
                  <a:pt x="374" y="870"/>
                </a:lnTo>
                <a:lnTo>
                  <a:pt x="462" y="755"/>
                </a:lnTo>
                <a:lnTo>
                  <a:pt x="556" y="648"/>
                </a:lnTo>
                <a:lnTo>
                  <a:pt x="658" y="547"/>
                </a:lnTo>
                <a:lnTo>
                  <a:pt x="767" y="453"/>
                </a:lnTo>
                <a:lnTo>
                  <a:pt x="881" y="366"/>
                </a:lnTo>
                <a:lnTo>
                  <a:pt x="1001" y="289"/>
                </a:lnTo>
                <a:lnTo>
                  <a:pt x="1127" y="220"/>
                </a:lnTo>
                <a:lnTo>
                  <a:pt x="1259" y="158"/>
                </a:lnTo>
                <a:lnTo>
                  <a:pt x="1394" y="107"/>
                </a:lnTo>
                <a:lnTo>
                  <a:pt x="1535" y="64"/>
                </a:lnTo>
                <a:lnTo>
                  <a:pt x="1679" y="32"/>
                </a:lnTo>
                <a:lnTo>
                  <a:pt x="1828" y="11"/>
                </a:lnTo>
                <a:lnTo>
                  <a:pt x="1980" y="0"/>
                </a:lnTo>
                <a:close/>
              </a:path>
            </a:pathLst>
          </a:custGeom>
          <a:solidFill>
            <a:schemeClr val="accent2">
              <a:alpha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1"/>
          </a:p>
        </p:txBody>
      </p:sp>
      <p:sp>
        <p:nvSpPr>
          <p:cNvPr id="19" name="Freeform 10"/>
          <p:cNvSpPr>
            <a:spLocks/>
          </p:cNvSpPr>
          <p:nvPr/>
        </p:nvSpPr>
        <p:spPr bwMode="auto">
          <a:xfrm>
            <a:off x="5874304" y="4472717"/>
            <a:ext cx="1363108" cy="1200665"/>
          </a:xfrm>
          <a:custGeom>
            <a:avLst/>
            <a:gdLst>
              <a:gd name="T0" fmla="*/ 0 w 1980"/>
              <a:gd name="T1" fmla="*/ 0 h 1965"/>
              <a:gd name="T2" fmla="*/ 153 w 1980"/>
              <a:gd name="T3" fmla="*/ 11 h 1965"/>
              <a:gd name="T4" fmla="*/ 301 w 1980"/>
              <a:gd name="T5" fmla="*/ 32 h 1965"/>
              <a:gd name="T6" fmla="*/ 446 w 1980"/>
              <a:gd name="T7" fmla="*/ 64 h 1965"/>
              <a:gd name="T8" fmla="*/ 586 w 1980"/>
              <a:gd name="T9" fmla="*/ 107 h 1965"/>
              <a:gd name="T10" fmla="*/ 722 w 1980"/>
              <a:gd name="T11" fmla="*/ 158 h 1965"/>
              <a:gd name="T12" fmla="*/ 853 w 1980"/>
              <a:gd name="T13" fmla="*/ 220 h 1965"/>
              <a:gd name="T14" fmla="*/ 979 w 1980"/>
              <a:gd name="T15" fmla="*/ 289 h 1965"/>
              <a:gd name="T16" fmla="*/ 1099 w 1980"/>
              <a:gd name="T17" fmla="*/ 366 h 1965"/>
              <a:gd name="T18" fmla="*/ 1214 w 1980"/>
              <a:gd name="T19" fmla="*/ 453 h 1965"/>
              <a:gd name="T20" fmla="*/ 1323 w 1980"/>
              <a:gd name="T21" fmla="*/ 547 h 1965"/>
              <a:gd name="T22" fmla="*/ 1424 w 1980"/>
              <a:gd name="T23" fmla="*/ 648 h 1965"/>
              <a:gd name="T24" fmla="*/ 1518 w 1980"/>
              <a:gd name="T25" fmla="*/ 755 h 1965"/>
              <a:gd name="T26" fmla="*/ 1606 w 1980"/>
              <a:gd name="T27" fmla="*/ 870 h 1965"/>
              <a:gd name="T28" fmla="*/ 1683 w 1980"/>
              <a:gd name="T29" fmla="*/ 990 h 1965"/>
              <a:gd name="T30" fmla="*/ 1755 w 1980"/>
              <a:gd name="T31" fmla="*/ 1116 h 1965"/>
              <a:gd name="T32" fmla="*/ 1817 w 1980"/>
              <a:gd name="T33" fmla="*/ 1245 h 1965"/>
              <a:gd name="T34" fmla="*/ 1869 w 1980"/>
              <a:gd name="T35" fmla="*/ 1382 h 1965"/>
              <a:gd name="T36" fmla="*/ 1912 w 1980"/>
              <a:gd name="T37" fmla="*/ 1521 h 1965"/>
              <a:gd name="T38" fmla="*/ 1944 w 1980"/>
              <a:gd name="T39" fmla="*/ 1666 h 1965"/>
              <a:gd name="T40" fmla="*/ 1967 w 1980"/>
              <a:gd name="T41" fmla="*/ 1814 h 1965"/>
              <a:gd name="T42" fmla="*/ 1980 w 1980"/>
              <a:gd name="T43" fmla="*/ 1965 h 1965"/>
              <a:gd name="T44" fmla="*/ 1683 w 1980"/>
              <a:gd name="T45" fmla="*/ 1965 h 1965"/>
              <a:gd name="T46" fmla="*/ 1670 w 1980"/>
              <a:gd name="T47" fmla="*/ 1824 h 1965"/>
              <a:gd name="T48" fmla="*/ 1648 w 1980"/>
              <a:gd name="T49" fmla="*/ 1685 h 1965"/>
              <a:gd name="T50" fmla="*/ 1612 w 1980"/>
              <a:gd name="T51" fmla="*/ 1551 h 1965"/>
              <a:gd name="T52" fmla="*/ 1569 w 1980"/>
              <a:gd name="T53" fmla="*/ 1422 h 1965"/>
              <a:gd name="T54" fmla="*/ 1514 w 1980"/>
              <a:gd name="T55" fmla="*/ 1296 h 1965"/>
              <a:gd name="T56" fmla="*/ 1452 w 1980"/>
              <a:gd name="T57" fmla="*/ 1178 h 1965"/>
              <a:gd name="T58" fmla="*/ 1379 w 1980"/>
              <a:gd name="T59" fmla="*/ 1063 h 1965"/>
              <a:gd name="T60" fmla="*/ 1300 w 1980"/>
              <a:gd name="T61" fmla="*/ 954 h 1965"/>
              <a:gd name="T62" fmla="*/ 1212 w 1980"/>
              <a:gd name="T63" fmla="*/ 853 h 1965"/>
              <a:gd name="T64" fmla="*/ 1116 w 1980"/>
              <a:gd name="T65" fmla="*/ 759 h 1965"/>
              <a:gd name="T66" fmla="*/ 1015 w 1980"/>
              <a:gd name="T67" fmla="*/ 672 h 1965"/>
              <a:gd name="T68" fmla="*/ 906 w 1980"/>
              <a:gd name="T69" fmla="*/ 593 h 1965"/>
              <a:gd name="T70" fmla="*/ 791 w 1980"/>
              <a:gd name="T71" fmla="*/ 522 h 1965"/>
              <a:gd name="T72" fmla="*/ 671 w 1980"/>
              <a:gd name="T73" fmla="*/ 460 h 1965"/>
              <a:gd name="T74" fmla="*/ 545 w 1980"/>
              <a:gd name="T75" fmla="*/ 408 h 1965"/>
              <a:gd name="T76" fmla="*/ 416 w 1980"/>
              <a:gd name="T77" fmla="*/ 364 h 1965"/>
              <a:gd name="T78" fmla="*/ 280 w 1980"/>
              <a:gd name="T79" fmla="*/ 331 h 1965"/>
              <a:gd name="T80" fmla="*/ 143 w 1980"/>
              <a:gd name="T81" fmla="*/ 308 h 1965"/>
              <a:gd name="T82" fmla="*/ 0 w 1980"/>
              <a:gd name="T83" fmla="*/ 297 h 1965"/>
              <a:gd name="T84" fmla="*/ 0 w 1980"/>
              <a:gd name="T85" fmla="*/ 0 h 1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80" h="1965">
                <a:moveTo>
                  <a:pt x="0" y="0"/>
                </a:moveTo>
                <a:lnTo>
                  <a:pt x="153" y="11"/>
                </a:lnTo>
                <a:lnTo>
                  <a:pt x="301" y="32"/>
                </a:lnTo>
                <a:lnTo>
                  <a:pt x="446" y="64"/>
                </a:lnTo>
                <a:lnTo>
                  <a:pt x="586" y="107"/>
                </a:lnTo>
                <a:lnTo>
                  <a:pt x="722" y="158"/>
                </a:lnTo>
                <a:lnTo>
                  <a:pt x="853" y="220"/>
                </a:lnTo>
                <a:lnTo>
                  <a:pt x="979" y="289"/>
                </a:lnTo>
                <a:lnTo>
                  <a:pt x="1099" y="366"/>
                </a:lnTo>
                <a:lnTo>
                  <a:pt x="1214" y="453"/>
                </a:lnTo>
                <a:lnTo>
                  <a:pt x="1323" y="547"/>
                </a:lnTo>
                <a:lnTo>
                  <a:pt x="1424" y="648"/>
                </a:lnTo>
                <a:lnTo>
                  <a:pt x="1518" y="755"/>
                </a:lnTo>
                <a:lnTo>
                  <a:pt x="1606" y="870"/>
                </a:lnTo>
                <a:lnTo>
                  <a:pt x="1683" y="990"/>
                </a:lnTo>
                <a:lnTo>
                  <a:pt x="1755" y="1116"/>
                </a:lnTo>
                <a:lnTo>
                  <a:pt x="1817" y="1245"/>
                </a:lnTo>
                <a:lnTo>
                  <a:pt x="1869" y="1382"/>
                </a:lnTo>
                <a:lnTo>
                  <a:pt x="1912" y="1521"/>
                </a:lnTo>
                <a:lnTo>
                  <a:pt x="1944" y="1666"/>
                </a:lnTo>
                <a:lnTo>
                  <a:pt x="1967" y="1814"/>
                </a:lnTo>
                <a:lnTo>
                  <a:pt x="1980" y="1965"/>
                </a:lnTo>
                <a:lnTo>
                  <a:pt x="1683" y="1965"/>
                </a:lnTo>
                <a:lnTo>
                  <a:pt x="1670" y="1824"/>
                </a:lnTo>
                <a:lnTo>
                  <a:pt x="1648" y="1685"/>
                </a:lnTo>
                <a:lnTo>
                  <a:pt x="1612" y="1551"/>
                </a:lnTo>
                <a:lnTo>
                  <a:pt x="1569" y="1422"/>
                </a:lnTo>
                <a:lnTo>
                  <a:pt x="1514" y="1296"/>
                </a:lnTo>
                <a:lnTo>
                  <a:pt x="1452" y="1178"/>
                </a:lnTo>
                <a:lnTo>
                  <a:pt x="1379" y="1063"/>
                </a:lnTo>
                <a:lnTo>
                  <a:pt x="1300" y="954"/>
                </a:lnTo>
                <a:lnTo>
                  <a:pt x="1212" y="853"/>
                </a:lnTo>
                <a:lnTo>
                  <a:pt x="1116" y="759"/>
                </a:lnTo>
                <a:lnTo>
                  <a:pt x="1015" y="672"/>
                </a:lnTo>
                <a:lnTo>
                  <a:pt x="906" y="593"/>
                </a:lnTo>
                <a:lnTo>
                  <a:pt x="791" y="522"/>
                </a:lnTo>
                <a:lnTo>
                  <a:pt x="671" y="460"/>
                </a:lnTo>
                <a:lnTo>
                  <a:pt x="545" y="408"/>
                </a:lnTo>
                <a:lnTo>
                  <a:pt x="416" y="364"/>
                </a:lnTo>
                <a:lnTo>
                  <a:pt x="280" y="331"/>
                </a:lnTo>
                <a:lnTo>
                  <a:pt x="143" y="308"/>
                </a:lnTo>
                <a:lnTo>
                  <a:pt x="0" y="2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1"/>
          </a:p>
        </p:txBody>
      </p:sp>
      <p:sp>
        <p:nvSpPr>
          <p:cNvPr id="21" name="Freeform 12"/>
          <p:cNvSpPr>
            <a:spLocks/>
          </p:cNvSpPr>
          <p:nvPr/>
        </p:nvSpPr>
        <p:spPr bwMode="auto">
          <a:xfrm>
            <a:off x="4861391" y="4753121"/>
            <a:ext cx="1023170" cy="1013297"/>
          </a:xfrm>
          <a:custGeom>
            <a:avLst/>
            <a:gdLst>
              <a:gd name="T0" fmla="*/ 1659 w 1659"/>
              <a:gd name="T1" fmla="*/ 0 h 1644"/>
              <a:gd name="T2" fmla="*/ 1659 w 1659"/>
              <a:gd name="T3" fmla="*/ 278 h 1644"/>
              <a:gd name="T4" fmla="*/ 1529 w 1659"/>
              <a:gd name="T5" fmla="*/ 289 h 1644"/>
              <a:gd name="T6" fmla="*/ 1403 w 1659"/>
              <a:gd name="T7" fmla="*/ 314 h 1644"/>
              <a:gd name="T8" fmla="*/ 1281 w 1659"/>
              <a:gd name="T9" fmla="*/ 348 h 1644"/>
              <a:gd name="T10" fmla="*/ 1165 w 1659"/>
              <a:gd name="T11" fmla="*/ 391 h 1644"/>
              <a:gd name="T12" fmla="*/ 1052 w 1659"/>
              <a:gd name="T13" fmla="*/ 443 h 1644"/>
              <a:gd name="T14" fmla="*/ 947 w 1659"/>
              <a:gd name="T15" fmla="*/ 505 h 1644"/>
              <a:gd name="T16" fmla="*/ 846 w 1659"/>
              <a:gd name="T17" fmla="*/ 577 h 1644"/>
              <a:gd name="T18" fmla="*/ 752 w 1659"/>
              <a:gd name="T19" fmla="*/ 656 h 1644"/>
              <a:gd name="T20" fmla="*/ 665 w 1659"/>
              <a:gd name="T21" fmla="*/ 742 h 1644"/>
              <a:gd name="T22" fmla="*/ 585 w 1659"/>
              <a:gd name="T23" fmla="*/ 834 h 1644"/>
              <a:gd name="T24" fmla="*/ 513 w 1659"/>
              <a:gd name="T25" fmla="*/ 935 h 1644"/>
              <a:gd name="T26" fmla="*/ 449 w 1659"/>
              <a:gd name="T27" fmla="*/ 1041 h 1644"/>
              <a:gd name="T28" fmla="*/ 397 w 1659"/>
              <a:gd name="T29" fmla="*/ 1151 h 1644"/>
              <a:gd name="T30" fmla="*/ 352 w 1659"/>
              <a:gd name="T31" fmla="*/ 1268 h 1644"/>
              <a:gd name="T32" fmla="*/ 316 w 1659"/>
              <a:gd name="T33" fmla="*/ 1390 h 1644"/>
              <a:gd name="T34" fmla="*/ 292 w 1659"/>
              <a:gd name="T35" fmla="*/ 1514 h 1644"/>
              <a:gd name="T36" fmla="*/ 278 w 1659"/>
              <a:gd name="T37" fmla="*/ 1644 h 1644"/>
              <a:gd name="T38" fmla="*/ 0 w 1659"/>
              <a:gd name="T39" fmla="*/ 1644 h 1644"/>
              <a:gd name="T40" fmla="*/ 14 w 1659"/>
              <a:gd name="T41" fmla="*/ 1505 h 1644"/>
              <a:gd name="T42" fmla="*/ 38 w 1659"/>
              <a:gd name="T43" fmla="*/ 1369 h 1644"/>
              <a:gd name="T44" fmla="*/ 70 w 1659"/>
              <a:gd name="T45" fmla="*/ 1236 h 1644"/>
              <a:gd name="T46" fmla="*/ 115 w 1659"/>
              <a:gd name="T47" fmla="*/ 1108 h 1644"/>
              <a:gd name="T48" fmla="*/ 168 w 1659"/>
              <a:gd name="T49" fmla="*/ 986 h 1644"/>
              <a:gd name="T50" fmla="*/ 230 w 1659"/>
              <a:gd name="T51" fmla="*/ 868 h 1644"/>
              <a:gd name="T52" fmla="*/ 301 w 1659"/>
              <a:gd name="T53" fmla="*/ 755 h 1644"/>
              <a:gd name="T54" fmla="*/ 380 w 1659"/>
              <a:gd name="T55" fmla="*/ 650 h 1644"/>
              <a:gd name="T56" fmla="*/ 466 w 1659"/>
              <a:gd name="T57" fmla="*/ 549 h 1644"/>
              <a:gd name="T58" fmla="*/ 560 w 1659"/>
              <a:gd name="T59" fmla="*/ 457 h 1644"/>
              <a:gd name="T60" fmla="*/ 660 w 1659"/>
              <a:gd name="T61" fmla="*/ 370 h 1644"/>
              <a:gd name="T62" fmla="*/ 767 w 1659"/>
              <a:gd name="T63" fmla="*/ 293 h 1644"/>
              <a:gd name="T64" fmla="*/ 879 w 1659"/>
              <a:gd name="T65" fmla="*/ 224 h 1644"/>
              <a:gd name="T66" fmla="*/ 1000 w 1659"/>
              <a:gd name="T67" fmla="*/ 162 h 1644"/>
              <a:gd name="T68" fmla="*/ 1122 w 1659"/>
              <a:gd name="T69" fmla="*/ 109 h 1644"/>
              <a:gd name="T70" fmla="*/ 1251 w 1659"/>
              <a:gd name="T71" fmla="*/ 68 h 1644"/>
              <a:gd name="T72" fmla="*/ 1383 w 1659"/>
              <a:gd name="T73" fmla="*/ 34 h 1644"/>
              <a:gd name="T74" fmla="*/ 1518 w 1659"/>
              <a:gd name="T75" fmla="*/ 11 h 1644"/>
              <a:gd name="T76" fmla="*/ 1659 w 1659"/>
              <a:gd name="T77" fmla="*/ 0 h 1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59" h="1644">
                <a:moveTo>
                  <a:pt x="1659" y="0"/>
                </a:moveTo>
                <a:lnTo>
                  <a:pt x="1659" y="278"/>
                </a:lnTo>
                <a:lnTo>
                  <a:pt x="1529" y="289"/>
                </a:lnTo>
                <a:lnTo>
                  <a:pt x="1403" y="314"/>
                </a:lnTo>
                <a:lnTo>
                  <a:pt x="1281" y="348"/>
                </a:lnTo>
                <a:lnTo>
                  <a:pt x="1165" y="391"/>
                </a:lnTo>
                <a:lnTo>
                  <a:pt x="1052" y="443"/>
                </a:lnTo>
                <a:lnTo>
                  <a:pt x="947" y="505"/>
                </a:lnTo>
                <a:lnTo>
                  <a:pt x="846" y="577"/>
                </a:lnTo>
                <a:lnTo>
                  <a:pt x="752" y="656"/>
                </a:lnTo>
                <a:lnTo>
                  <a:pt x="665" y="742"/>
                </a:lnTo>
                <a:lnTo>
                  <a:pt x="585" y="834"/>
                </a:lnTo>
                <a:lnTo>
                  <a:pt x="513" y="935"/>
                </a:lnTo>
                <a:lnTo>
                  <a:pt x="449" y="1041"/>
                </a:lnTo>
                <a:lnTo>
                  <a:pt x="397" y="1151"/>
                </a:lnTo>
                <a:lnTo>
                  <a:pt x="352" y="1268"/>
                </a:lnTo>
                <a:lnTo>
                  <a:pt x="316" y="1390"/>
                </a:lnTo>
                <a:lnTo>
                  <a:pt x="292" y="1514"/>
                </a:lnTo>
                <a:lnTo>
                  <a:pt x="278" y="1644"/>
                </a:lnTo>
                <a:lnTo>
                  <a:pt x="0" y="1644"/>
                </a:lnTo>
                <a:lnTo>
                  <a:pt x="14" y="1505"/>
                </a:lnTo>
                <a:lnTo>
                  <a:pt x="38" y="1369"/>
                </a:lnTo>
                <a:lnTo>
                  <a:pt x="70" y="1236"/>
                </a:lnTo>
                <a:lnTo>
                  <a:pt x="115" y="1108"/>
                </a:lnTo>
                <a:lnTo>
                  <a:pt x="168" y="986"/>
                </a:lnTo>
                <a:lnTo>
                  <a:pt x="230" y="868"/>
                </a:lnTo>
                <a:lnTo>
                  <a:pt x="301" y="755"/>
                </a:lnTo>
                <a:lnTo>
                  <a:pt x="380" y="650"/>
                </a:lnTo>
                <a:lnTo>
                  <a:pt x="466" y="549"/>
                </a:lnTo>
                <a:lnTo>
                  <a:pt x="560" y="457"/>
                </a:lnTo>
                <a:lnTo>
                  <a:pt x="660" y="370"/>
                </a:lnTo>
                <a:lnTo>
                  <a:pt x="767" y="293"/>
                </a:lnTo>
                <a:lnTo>
                  <a:pt x="879" y="224"/>
                </a:lnTo>
                <a:lnTo>
                  <a:pt x="1000" y="162"/>
                </a:lnTo>
                <a:lnTo>
                  <a:pt x="1122" y="109"/>
                </a:lnTo>
                <a:lnTo>
                  <a:pt x="1251" y="68"/>
                </a:lnTo>
                <a:lnTo>
                  <a:pt x="1383" y="34"/>
                </a:lnTo>
                <a:lnTo>
                  <a:pt x="1518" y="11"/>
                </a:lnTo>
                <a:lnTo>
                  <a:pt x="1659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1"/>
          </a:p>
        </p:txBody>
      </p:sp>
      <p:sp>
        <p:nvSpPr>
          <p:cNvPr id="23" name="Freeform 14"/>
          <p:cNvSpPr>
            <a:spLocks/>
          </p:cNvSpPr>
          <p:nvPr/>
        </p:nvSpPr>
        <p:spPr bwMode="auto">
          <a:xfrm>
            <a:off x="5874041" y="4753122"/>
            <a:ext cx="1052607" cy="1047648"/>
          </a:xfrm>
          <a:custGeom>
            <a:avLst/>
            <a:gdLst>
              <a:gd name="T0" fmla="*/ 0 w 1659"/>
              <a:gd name="T1" fmla="*/ 0 h 1644"/>
              <a:gd name="T2" fmla="*/ 139 w 1659"/>
              <a:gd name="T3" fmla="*/ 11 h 1644"/>
              <a:gd name="T4" fmla="*/ 277 w 1659"/>
              <a:gd name="T5" fmla="*/ 34 h 1644"/>
              <a:gd name="T6" fmla="*/ 408 w 1659"/>
              <a:gd name="T7" fmla="*/ 68 h 1644"/>
              <a:gd name="T8" fmla="*/ 538 w 1659"/>
              <a:gd name="T9" fmla="*/ 109 h 1644"/>
              <a:gd name="T10" fmla="*/ 660 w 1659"/>
              <a:gd name="T11" fmla="*/ 162 h 1644"/>
              <a:gd name="T12" fmla="*/ 780 w 1659"/>
              <a:gd name="T13" fmla="*/ 224 h 1644"/>
              <a:gd name="T14" fmla="*/ 893 w 1659"/>
              <a:gd name="T15" fmla="*/ 293 h 1644"/>
              <a:gd name="T16" fmla="*/ 1000 w 1659"/>
              <a:gd name="T17" fmla="*/ 370 h 1644"/>
              <a:gd name="T18" fmla="*/ 1099 w 1659"/>
              <a:gd name="T19" fmla="*/ 457 h 1644"/>
              <a:gd name="T20" fmla="*/ 1193 w 1659"/>
              <a:gd name="T21" fmla="*/ 549 h 1644"/>
              <a:gd name="T22" fmla="*/ 1279 w 1659"/>
              <a:gd name="T23" fmla="*/ 650 h 1644"/>
              <a:gd name="T24" fmla="*/ 1358 w 1659"/>
              <a:gd name="T25" fmla="*/ 755 h 1644"/>
              <a:gd name="T26" fmla="*/ 1430 w 1659"/>
              <a:gd name="T27" fmla="*/ 868 h 1644"/>
              <a:gd name="T28" fmla="*/ 1492 w 1659"/>
              <a:gd name="T29" fmla="*/ 986 h 1644"/>
              <a:gd name="T30" fmla="*/ 1544 w 1659"/>
              <a:gd name="T31" fmla="*/ 1108 h 1644"/>
              <a:gd name="T32" fmla="*/ 1587 w 1659"/>
              <a:gd name="T33" fmla="*/ 1236 h 1644"/>
              <a:gd name="T34" fmla="*/ 1621 w 1659"/>
              <a:gd name="T35" fmla="*/ 1369 h 1644"/>
              <a:gd name="T36" fmla="*/ 1646 w 1659"/>
              <a:gd name="T37" fmla="*/ 1505 h 1644"/>
              <a:gd name="T38" fmla="*/ 1659 w 1659"/>
              <a:gd name="T39" fmla="*/ 1644 h 1644"/>
              <a:gd name="T40" fmla="*/ 1381 w 1659"/>
              <a:gd name="T41" fmla="*/ 1644 h 1644"/>
              <a:gd name="T42" fmla="*/ 1368 w 1659"/>
              <a:gd name="T43" fmla="*/ 1514 h 1644"/>
              <a:gd name="T44" fmla="*/ 1343 w 1659"/>
              <a:gd name="T45" fmla="*/ 1390 h 1644"/>
              <a:gd name="T46" fmla="*/ 1308 w 1659"/>
              <a:gd name="T47" fmla="*/ 1268 h 1644"/>
              <a:gd name="T48" fmla="*/ 1263 w 1659"/>
              <a:gd name="T49" fmla="*/ 1151 h 1644"/>
              <a:gd name="T50" fmla="*/ 1208 w 1659"/>
              <a:gd name="T51" fmla="*/ 1041 h 1644"/>
              <a:gd name="T52" fmla="*/ 1146 w 1659"/>
              <a:gd name="T53" fmla="*/ 935 h 1644"/>
              <a:gd name="T54" fmla="*/ 1075 w 1659"/>
              <a:gd name="T55" fmla="*/ 834 h 1644"/>
              <a:gd name="T56" fmla="*/ 994 w 1659"/>
              <a:gd name="T57" fmla="*/ 742 h 1644"/>
              <a:gd name="T58" fmla="*/ 908 w 1659"/>
              <a:gd name="T59" fmla="*/ 656 h 1644"/>
              <a:gd name="T60" fmla="*/ 814 w 1659"/>
              <a:gd name="T61" fmla="*/ 577 h 1644"/>
              <a:gd name="T62" fmla="*/ 712 w 1659"/>
              <a:gd name="T63" fmla="*/ 505 h 1644"/>
              <a:gd name="T64" fmla="*/ 607 w 1659"/>
              <a:gd name="T65" fmla="*/ 443 h 1644"/>
              <a:gd name="T66" fmla="*/ 494 w 1659"/>
              <a:gd name="T67" fmla="*/ 391 h 1644"/>
              <a:gd name="T68" fmla="*/ 378 w 1659"/>
              <a:gd name="T69" fmla="*/ 348 h 1644"/>
              <a:gd name="T70" fmla="*/ 256 w 1659"/>
              <a:gd name="T71" fmla="*/ 314 h 1644"/>
              <a:gd name="T72" fmla="*/ 130 w 1659"/>
              <a:gd name="T73" fmla="*/ 289 h 1644"/>
              <a:gd name="T74" fmla="*/ 0 w 1659"/>
              <a:gd name="T75" fmla="*/ 278 h 1644"/>
              <a:gd name="T76" fmla="*/ 0 w 1659"/>
              <a:gd name="T77" fmla="*/ 0 h 1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59" h="1644">
                <a:moveTo>
                  <a:pt x="0" y="0"/>
                </a:moveTo>
                <a:lnTo>
                  <a:pt x="139" y="11"/>
                </a:lnTo>
                <a:lnTo>
                  <a:pt x="277" y="34"/>
                </a:lnTo>
                <a:lnTo>
                  <a:pt x="408" y="68"/>
                </a:lnTo>
                <a:lnTo>
                  <a:pt x="538" y="109"/>
                </a:lnTo>
                <a:lnTo>
                  <a:pt x="660" y="162"/>
                </a:lnTo>
                <a:lnTo>
                  <a:pt x="780" y="224"/>
                </a:lnTo>
                <a:lnTo>
                  <a:pt x="893" y="293"/>
                </a:lnTo>
                <a:lnTo>
                  <a:pt x="1000" y="370"/>
                </a:lnTo>
                <a:lnTo>
                  <a:pt x="1099" y="457"/>
                </a:lnTo>
                <a:lnTo>
                  <a:pt x="1193" y="549"/>
                </a:lnTo>
                <a:lnTo>
                  <a:pt x="1279" y="650"/>
                </a:lnTo>
                <a:lnTo>
                  <a:pt x="1358" y="755"/>
                </a:lnTo>
                <a:lnTo>
                  <a:pt x="1430" y="868"/>
                </a:lnTo>
                <a:lnTo>
                  <a:pt x="1492" y="986"/>
                </a:lnTo>
                <a:lnTo>
                  <a:pt x="1544" y="1108"/>
                </a:lnTo>
                <a:lnTo>
                  <a:pt x="1587" y="1236"/>
                </a:lnTo>
                <a:lnTo>
                  <a:pt x="1621" y="1369"/>
                </a:lnTo>
                <a:lnTo>
                  <a:pt x="1646" y="1505"/>
                </a:lnTo>
                <a:lnTo>
                  <a:pt x="1659" y="1644"/>
                </a:lnTo>
                <a:lnTo>
                  <a:pt x="1381" y="1644"/>
                </a:lnTo>
                <a:lnTo>
                  <a:pt x="1368" y="1514"/>
                </a:lnTo>
                <a:lnTo>
                  <a:pt x="1343" y="1390"/>
                </a:lnTo>
                <a:lnTo>
                  <a:pt x="1308" y="1268"/>
                </a:lnTo>
                <a:lnTo>
                  <a:pt x="1263" y="1151"/>
                </a:lnTo>
                <a:lnTo>
                  <a:pt x="1208" y="1041"/>
                </a:lnTo>
                <a:lnTo>
                  <a:pt x="1146" y="935"/>
                </a:lnTo>
                <a:lnTo>
                  <a:pt x="1075" y="834"/>
                </a:lnTo>
                <a:lnTo>
                  <a:pt x="994" y="742"/>
                </a:lnTo>
                <a:lnTo>
                  <a:pt x="908" y="656"/>
                </a:lnTo>
                <a:lnTo>
                  <a:pt x="814" y="577"/>
                </a:lnTo>
                <a:lnTo>
                  <a:pt x="712" y="505"/>
                </a:lnTo>
                <a:lnTo>
                  <a:pt x="607" y="443"/>
                </a:lnTo>
                <a:lnTo>
                  <a:pt x="494" y="391"/>
                </a:lnTo>
                <a:lnTo>
                  <a:pt x="378" y="348"/>
                </a:lnTo>
                <a:lnTo>
                  <a:pt x="256" y="314"/>
                </a:lnTo>
                <a:lnTo>
                  <a:pt x="130" y="289"/>
                </a:lnTo>
                <a:lnTo>
                  <a:pt x="0" y="2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1"/>
          </a:p>
        </p:txBody>
      </p:sp>
      <p:grpSp>
        <p:nvGrpSpPr>
          <p:cNvPr id="33" name="Group 33"/>
          <p:cNvGrpSpPr/>
          <p:nvPr/>
        </p:nvGrpSpPr>
        <p:grpSpPr>
          <a:xfrm>
            <a:off x="5348735" y="5367788"/>
            <a:ext cx="1066650" cy="1066649"/>
            <a:chOff x="5423171" y="3113777"/>
            <a:chExt cx="1342483" cy="1342483"/>
          </a:xfrm>
        </p:grpSpPr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5423171" y="3113777"/>
              <a:ext cx="1342483" cy="1342483"/>
            </a:xfrm>
            <a:custGeom>
              <a:avLst/>
              <a:gdLst>
                <a:gd name="T0" fmla="*/ 815 w 1632"/>
                <a:gd name="T1" fmla="*/ 0 h 1632"/>
                <a:gd name="T2" fmla="*/ 911 w 1632"/>
                <a:gd name="T3" fmla="*/ 5 h 1632"/>
                <a:gd name="T4" fmla="*/ 1003 w 1632"/>
                <a:gd name="T5" fmla="*/ 20 h 1632"/>
                <a:gd name="T6" fmla="*/ 1091 w 1632"/>
                <a:gd name="T7" fmla="*/ 47 h 1632"/>
                <a:gd name="T8" fmla="*/ 1176 w 1632"/>
                <a:gd name="T9" fmla="*/ 82 h 1632"/>
                <a:gd name="T10" fmla="*/ 1255 w 1632"/>
                <a:gd name="T11" fmla="*/ 126 h 1632"/>
                <a:gd name="T12" fmla="*/ 1326 w 1632"/>
                <a:gd name="T13" fmla="*/ 178 h 1632"/>
                <a:gd name="T14" fmla="*/ 1394 w 1632"/>
                <a:gd name="T15" fmla="*/ 238 h 1632"/>
                <a:gd name="T16" fmla="*/ 1454 w 1632"/>
                <a:gd name="T17" fmla="*/ 306 h 1632"/>
                <a:gd name="T18" fmla="*/ 1506 w 1632"/>
                <a:gd name="T19" fmla="*/ 377 h 1632"/>
                <a:gd name="T20" fmla="*/ 1550 w 1632"/>
                <a:gd name="T21" fmla="*/ 456 h 1632"/>
                <a:gd name="T22" fmla="*/ 1585 w 1632"/>
                <a:gd name="T23" fmla="*/ 541 h 1632"/>
                <a:gd name="T24" fmla="*/ 1612 w 1632"/>
                <a:gd name="T25" fmla="*/ 629 h 1632"/>
                <a:gd name="T26" fmla="*/ 1627 w 1632"/>
                <a:gd name="T27" fmla="*/ 721 h 1632"/>
                <a:gd name="T28" fmla="*/ 1632 w 1632"/>
                <a:gd name="T29" fmla="*/ 817 h 1632"/>
                <a:gd name="T30" fmla="*/ 1627 w 1632"/>
                <a:gd name="T31" fmla="*/ 911 h 1632"/>
                <a:gd name="T32" fmla="*/ 1612 w 1632"/>
                <a:gd name="T33" fmla="*/ 1003 h 1632"/>
                <a:gd name="T34" fmla="*/ 1585 w 1632"/>
                <a:gd name="T35" fmla="*/ 1091 h 1632"/>
                <a:gd name="T36" fmla="*/ 1550 w 1632"/>
                <a:gd name="T37" fmla="*/ 1176 h 1632"/>
                <a:gd name="T38" fmla="*/ 1506 w 1632"/>
                <a:gd name="T39" fmla="*/ 1254 h 1632"/>
                <a:gd name="T40" fmla="*/ 1454 w 1632"/>
                <a:gd name="T41" fmla="*/ 1328 h 1632"/>
                <a:gd name="T42" fmla="*/ 1394 w 1632"/>
                <a:gd name="T43" fmla="*/ 1393 h 1632"/>
                <a:gd name="T44" fmla="*/ 1326 w 1632"/>
                <a:gd name="T45" fmla="*/ 1454 h 1632"/>
                <a:gd name="T46" fmla="*/ 1255 w 1632"/>
                <a:gd name="T47" fmla="*/ 1506 h 1632"/>
                <a:gd name="T48" fmla="*/ 1176 w 1632"/>
                <a:gd name="T49" fmla="*/ 1549 h 1632"/>
                <a:gd name="T50" fmla="*/ 1091 w 1632"/>
                <a:gd name="T51" fmla="*/ 1585 h 1632"/>
                <a:gd name="T52" fmla="*/ 1003 w 1632"/>
                <a:gd name="T53" fmla="*/ 1611 h 1632"/>
                <a:gd name="T54" fmla="*/ 911 w 1632"/>
                <a:gd name="T55" fmla="*/ 1628 h 1632"/>
                <a:gd name="T56" fmla="*/ 815 w 1632"/>
                <a:gd name="T57" fmla="*/ 1632 h 1632"/>
                <a:gd name="T58" fmla="*/ 721 w 1632"/>
                <a:gd name="T59" fmla="*/ 1628 h 1632"/>
                <a:gd name="T60" fmla="*/ 629 w 1632"/>
                <a:gd name="T61" fmla="*/ 1611 h 1632"/>
                <a:gd name="T62" fmla="*/ 541 w 1632"/>
                <a:gd name="T63" fmla="*/ 1585 h 1632"/>
                <a:gd name="T64" fmla="*/ 456 w 1632"/>
                <a:gd name="T65" fmla="*/ 1549 h 1632"/>
                <a:gd name="T66" fmla="*/ 378 w 1632"/>
                <a:gd name="T67" fmla="*/ 1506 h 1632"/>
                <a:gd name="T68" fmla="*/ 306 w 1632"/>
                <a:gd name="T69" fmla="*/ 1454 h 1632"/>
                <a:gd name="T70" fmla="*/ 239 w 1632"/>
                <a:gd name="T71" fmla="*/ 1393 h 1632"/>
                <a:gd name="T72" fmla="*/ 178 w 1632"/>
                <a:gd name="T73" fmla="*/ 1328 h 1632"/>
                <a:gd name="T74" fmla="*/ 126 w 1632"/>
                <a:gd name="T75" fmla="*/ 1254 h 1632"/>
                <a:gd name="T76" fmla="*/ 83 w 1632"/>
                <a:gd name="T77" fmla="*/ 1176 h 1632"/>
                <a:gd name="T78" fmla="*/ 47 w 1632"/>
                <a:gd name="T79" fmla="*/ 1091 h 1632"/>
                <a:gd name="T80" fmla="*/ 21 w 1632"/>
                <a:gd name="T81" fmla="*/ 1003 h 1632"/>
                <a:gd name="T82" fmla="*/ 6 w 1632"/>
                <a:gd name="T83" fmla="*/ 911 h 1632"/>
                <a:gd name="T84" fmla="*/ 0 w 1632"/>
                <a:gd name="T85" fmla="*/ 817 h 1632"/>
                <a:gd name="T86" fmla="*/ 6 w 1632"/>
                <a:gd name="T87" fmla="*/ 721 h 1632"/>
                <a:gd name="T88" fmla="*/ 21 w 1632"/>
                <a:gd name="T89" fmla="*/ 629 h 1632"/>
                <a:gd name="T90" fmla="*/ 47 w 1632"/>
                <a:gd name="T91" fmla="*/ 541 h 1632"/>
                <a:gd name="T92" fmla="*/ 83 w 1632"/>
                <a:gd name="T93" fmla="*/ 456 h 1632"/>
                <a:gd name="T94" fmla="*/ 126 w 1632"/>
                <a:gd name="T95" fmla="*/ 377 h 1632"/>
                <a:gd name="T96" fmla="*/ 178 w 1632"/>
                <a:gd name="T97" fmla="*/ 306 h 1632"/>
                <a:gd name="T98" fmla="*/ 239 w 1632"/>
                <a:gd name="T99" fmla="*/ 238 h 1632"/>
                <a:gd name="T100" fmla="*/ 306 w 1632"/>
                <a:gd name="T101" fmla="*/ 178 h 1632"/>
                <a:gd name="T102" fmla="*/ 378 w 1632"/>
                <a:gd name="T103" fmla="*/ 126 h 1632"/>
                <a:gd name="T104" fmla="*/ 456 w 1632"/>
                <a:gd name="T105" fmla="*/ 82 h 1632"/>
                <a:gd name="T106" fmla="*/ 541 w 1632"/>
                <a:gd name="T107" fmla="*/ 47 h 1632"/>
                <a:gd name="T108" fmla="*/ 629 w 1632"/>
                <a:gd name="T109" fmla="*/ 20 h 1632"/>
                <a:gd name="T110" fmla="*/ 721 w 1632"/>
                <a:gd name="T111" fmla="*/ 5 h 1632"/>
                <a:gd name="T112" fmla="*/ 815 w 1632"/>
                <a:gd name="T113" fmla="*/ 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32" h="1632">
                  <a:moveTo>
                    <a:pt x="815" y="0"/>
                  </a:moveTo>
                  <a:lnTo>
                    <a:pt x="911" y="5"/>
                  </a:lnTo>
                  <a:lnTo>
                    <a:pt x="1003" y="20"/>
                  </a:lnTo>
                  <a:lnTo>
                    <a:pt x="1091" y="47"/>
                  </a:lnTo>
                  <a:lnTo>
                    <a:pt x="1176" y="82"/>
                  </a:lnTo>
                  <a:lnTo>
                    <a:pt x="1255" y="126"/>
                  </a:lnTo>
                  <a:lnTo>
                    <a:pt x="1326" y="178"/>
                  </a:lnTo>
                  <a:lnTo>
                    <a:pt x="1394" y="238"/>
                  </a:lnTo>
                  <a:lnTo>
                    <a:pt x="1454" y="306"/>
                  </a:lnTo>
                  <a:lnTo>
                    <a:pt x="1506" y="377"/>
                  </a:lnTo>
                  <a:lnTo>
                    <a:pt x="1550" y="456"/>
                  </a:lnTo>
                  <a:lnTo>
                    <a:pt x="1585" y="541"/>
                  </a:lnTo>
                  <a:lnTo>
                    <a:pt x="1612" y="629"/>
                  </a:lnTo>
                  <a:lnTo>
                    <a:pt x="1627" y="721"/>
                  </a:lnTo>
                  <a:lnTo>
                    <a:pt x="1632" y="817"/>
                  </a:lnTo>
                  <a:lnTo>
                    <a:pt x="1627" y="911"/>
                  </a:lnTo>
                  <a:lnTo>
                    <a:pt x="1612" y="1003"/>
                  </a:lnTo>
                  <a:lnTo>
                    <a:pt x="1585" y="1091"/>
                  </a:lnTo>
                  <a:lnTo>
                    <a:pt x="1550" y="1176"/>
                  </a:lnTo>
                  <a:lnTo>
                    <a:pt x="1506" y="1254"/>
                  </a:lnTo>
                  <a:lnTo>
                    <a:pt x="1454" y="1328"/>
                  </a:lnTo>
                  <a:lnTo>
                    <a:pt x="1394" y="1393"/>
                  </a:lnTo>
                  <a:lnTo>
                    <a:pt x="1326" y="1454"/>
                  </a:lnTo>
                  <a:lnTo>
                    <a:pt x="1255" y="1506"/>
                  </a:lnTo>
                  <a:lnTo>
                    <a:pt x="1176" y="1549"/>
                  </a:lnTo>
                  <a:lnTo>
                    <a:pt x="1091" y="1585"/>
                  </a:lnTo>
                  <a:lnTo>
                    <a:pt x="1003" y="1611"/>
                  </a:lnTo>
                  <a:lnTo>
                    <a:pt x="911" y="1628"/>
                  </a:lnTo>
                  <a:lnTo>
                    <a:pt x="815" y="1632"/>
                  </a:lnTo>
                  <a:lnTo>
                    <a:pt x="721" y="1628"/>
                  </a:lnTo>
                  <a:lnTo>
                    <a:pt x="629" y="1611"/>
                  </a:lnTo>
                  <a:lnTo>
                    <a:pt x="541" y="1585"/>
                  </a:lnTo>
                  <a:lnTo>
                    <a:pt x="456" y="1549"/>
                  </a:lnTo>
                  <a:lnTo>
                    <a:pt x="378" y="1506"/>
                  </a:lnTo>
                  <a:lnTo>
                    <a:pt x="306" y="1454"/>
                  </a:lnTo>
                  <a:lnTo>
                    <a:pt x="239" y="1393"/>
                  </a:lnTo>
                  <a:lnTo>
                    <a:pt x="178" y="1328"/>
                  </a:lnTo>
                  <a:lnTo>
                    <a:pt x="126" y="1254"/>
                  </a:lnTo>
                  <a:lnTo>
                    <a:pt x="83" y="1176"/>
                  </a:lnTo>
                  <a:lnTo>
                    <a:pt x="47" y="1091"/>
                  </a:lnTo>
                  <a:lnTo>
                    <a:pt x="21" y="1003"/>
                  </a:lnTo>
                  <a:lnTo>
                    <a:pt x="6" y="911"/>
                  </a:lnTo>
                  <a:lnTo>
                    <a:pt x="0" y="817"/>
                  </a:lnTo>
                  <a:lnTo>
                    <a:pt x="6" y="721"/>
                  </a:lnTo>
                  <a:lnTo>
                    <a:pt x="21" y="629"/>
                  </a:lnTo>
                  <a:lnTo>
                    <a:pt x="47" y="541"/>
                  </a:lnTo>
                  <a:lnTo>
                    <a:pt x="83" y="456"/>
                  </a:lnTo>
                  <a:lnTo>
                    <a:pt x="126" y="377"/>
                  </a:lnTo>
                  <a:lnTo>
                    <a:pt x="178" y="306"/>
                  </a:lnTo>
                  <a:lnTo>
                    <a:pt x="239" y="238"/>
                  </a:lnTo>
                  <a:lnTo>
                    <a:pt x="306" y="178"/>
                  </a:lnTo>
                  <a:lnTo>
                    <a:pt x="378" y="126"/>
                  </a:lnTo>
                  <a:lnTo>
                    <a:pt x="456" y="82"/>
                  </a:lnTo>
                  <a:lnTo>
                    <a:pt x="541" y="47"/>
                  </a:lnTo>
                  <a:lnTo>
                    <a:pt x="629" y="20"/>
                  </a:lnTo>
                  <a:lnTo>
                    <a:pt x="721" y="5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IN" sz="135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5458035" y="3148643"/>
              <a:ext cx="1272754" cy="1272752"/>
            </a:xfrm>
            <a:custGeom>
              <a:avLst/>
              <a:gdLst>
                <a:gd name="T0" fmla="*/ 815 w 1632"/>
                <a:gd name="T1" fmla="*/ 0 h 1632"/>
                <a:gd name="T2" fmla="*/ 911 w 1632"/>
                <a:gd name="T3" fmla="*/ 5 h 1632"/>
                <a:gd name="T4" fmla="*/ 1003 w 1632"/>
                <a:gd name="T5" fmla="*/ 20 h 1632"/>
                <a:gd name="T6" fmla="*/ 1091 w 1632"/>
                <a:gd name="T7" fmla="*/ 47 h 1632"/>
                <a:gd name="T8" fmla="*/ 1176 w 1632"/>
                <a:gd name="T9" fmla="*/ 82 h 1632"/>
                <a:gd name="T10" fmla="*/ 1255 w 1632"/>
                <a:gd name="T11" fmla="*/ 126 h 1632"/>
                <a:gd name="T12" fmla="*/ 1326 w 1632"/>
                <a:gd name="T13" fmla="*/ 178 h 1632"/>
                <a:gd name="T14" fmla="*/ 1394 w 1632"/>
                <a:gd name="T15" fmla="*/ 238 h 1632"/>
                <a:gd name="T16" fmla="*/ 1454 w 1632"/>
                <a:gd name="T17" fmla="*/ 306 h 1632"/>
                <a:gd name="T18" fmla="*/ 1506 w 1632"/>
                <a:gd name="T19" fmla="*/ 377 h 1632"/>
                <a:gd name="T20" fmla="*/ 1550 w 1632"/>
                <a:gd name="T21" fmla="*/ 456 h 1632"/>
                <a:gd name="T22" fmla="*/ 1585 w 1632"/>
                <a:gd name="T23" fmla="*/ 541 h 1632"/>
                <a:gd name="T24" fmla="*/ 1612 w 1632"/>
                <a:gd name="T25" fmla="*/ 629 h 1632"/>
                <a:gd name="T26" fmla="*/ 1627 w 1632"/>
                <a:gd name="T27" fmla="*/ 721 h 1632"/>
                <a:gd name="T28" fmla="*/ 1632 w 1632"/>
                <a:gd name="T29" fmla="*/ 817 h 1632"/>
                <a:gd name="T30" fmla="*/ 1627 w 1632"/>
                <a:gd name="T31" fmla="*/ 911 h 1632"/>
                <a:gd name="T32" fmla="*/ 1612 w 1632"/>
                <a:gd name="T33" fmla="*/ 1003 h 1632"/>
                <a:gd name="T34" fmla="*/ 1585 w 1632"/>
                <a:gd name="T35" fmla="*/ 1091 h 1632"/>
                <a:gd name="T36" fmla="*/ 1550 w 1632"/>
                <a:gd name="T37" fmla="*/ 1176 h 1632"/>
                <a:gd name="T38" fmla="*/ 1506 w 1632"/>
                <a:gd name="T39" fmla="*/ 1254 h 1632"/>
                <a:gd name="T40" fmla="*/ 1454 w 1632"/>
                <a:gd name="T41" fmla="*/ 1328 h 1632"/>
                <a:gd name="T42" fmla="*/ 1394 w 1632"/>
                <a:gd name="T43" fmla="*/ 1393 h 1632"/>
                <a:gd name="T44" fmla="*/ 1326 w 1632"/>
                <a:gd name="T45" fmla="*/ 1454 h 1632"/>
                <a:gd name="T46" fmla="*/ 1255 w 1632"/>
                <a:gd name="T47" fmla="*/ 1506 h 1632"/>
                <a:gd name="T48" fmla="*/ 1176 w 1632"/>
                <a:gd name="T49" fmla="*/ 1549 h 1632"/>
                <a:gd name="T50" fmla="*/ 1091 w 1632"/>
                <a:gd name="T51" fmla="*/ 1585 h 1632"/>
                <a:gd name="T52" fmla="*/ 1003 w 1632"/>
                <a:gd name="T53" fmla="*/ 1611 h 1632"/>
                <a:gd name="T54" fmla="*/ 911 w 1632"/>
                <a:gd name="T55" fmla="*/ 1628 h 1632"/>
                <a:gd name="T56" fmla="*/ 815 w 1632"/>
                <a:gd name="T57" fmla="*/ 1632 h 1632"/>
                <a:gd name="T58" fmla="*/ 721 w 1632"/>
                <a:gd name="T59" fmla="*/ 1628 h 1632"/>
                <a:gd name="T60" fmla="*/ 629 w 1632"/>
                <a:gd name="T61" fmla="*/ 1611 h 1632"/>
                <a:gd name="T62" fmla="*/ 541 w 1632"/>
                <a:gd name="T63" fmla="*/ 1585 h 1632"/>
                <a:gd name="T64" fmla="*/ 456 w 1632"/>
                <a:gd name="T65" fmla="*/ 1549 h 1632"/>
                <a:gd name="T66" fmla="*/ 378 w 1632"/>
                <a:gd name="T67" fmla="*/ 1506 h 1632"/>
                <a:gd name="T68" fmla="*/ 306 w 1632"/>
                <a:gd name="T69" fmla="*/ 1454 h 1632"/>
                <a:gd name="T70" fmla="*/ 239 w 1632"/>
                <a:gd name="T71" fmla="*/ 1393 h 1632"/>
                <a:gd name="T72" fmla="*/ 178 w 1632"/>
                <a:gd name="T73" fmla="*/ 1328 h 1632"/>
                <a:gd name="T74" fmla="*/ 126 w 1632"/>
                <a:gd name="T75" fmla="*/ 1254 h 1632"/>
                <a:gd name="T76" fmla="*/ 83 w 1632"/>
                <a:gd name="T77" fmla="*/ 1176 h 1632"/>
                <a:gd name="T78" fmla="*/ 47 w 1632"/>
                <a:gd name="T79" fmla="*/ 1091 h 1632"/>
                <a:gd name="T80" fmla="*/ 21 w 1632"/>
                <a:gd name="T81" fmla="*/ 1003 h 1632"/>
                <a:gd name="T82" fmla="*/ 6 w 1632"/>
                <a:gd name="T83" fmla="*/ 911 h 1632"/>
                <a:gd name="T84" fmla="*/ 0 w 1632"/>
                <a:gd name="T85" fmla="*/ 817 h 1632"/>
                <a:gd name="T86" fmla="*/ 6 w 1632"/>
                <a:gd name="T87" fmla="*/ 721 h 1632"/>
                <a:gd name="T88" fmla="*/ 21 w 1632"/>
                <a:gd name="T89" fmla="*/ 629 h 1632"/>
                <a:gd name="T90" fmla="*/ 47 w 1632"/>
                <a:gd name="T91" fmla="*/ 541 h 1632"/>
                <a:gd name="T92" fmla="*/ 83 w 1632"/>
                <a:gd name="T93" fmla="*/ 456 h 1632"/>
                <a:gd name="T94" fmla="*/ 126 w 1632"/>
                <a:gd name="T95" fmla="*/ 377 h 1632"/>
                <a:gd name="T96" fmla="*/ 178 w 1632"/>
                <a:gd name="T97" fmla="*/ 306 h 1632"/>
                <a:gd name="T98" fmla="*/ 239 w 1632"/>
                <a:gd name="T99" fmla="*/ 238 h 1632"/>
                <a:gd name="T100" fmla="*/ 306 w 1632"/>
                <a:gd name="T101" fmla="*/ 178 h 1632"/>
                <a:gd name="T102" fmla="*/ 378 w 1632"/>
                <a:gd name="T103" fmla="*/ 126 h 1632"/>
                <a:gd name="T104" fmla="*/ 456 w 1632"/>
                <a:gd name="T105" fmla="*/ 82 h 1632"/>
                <a:gd name="T106" fmla="*/ 541 w 1632"/>
                <a:gd name="T107" fmla="*/ 47 h 1632"/>
                <a:gd name="T108" fmla="*/ 629 w 1632"/>
                <a:gd name="T109" fmla="*/ 20 h 1632"/>
                <a:gd name="T110" fmla="*/ 721 w 1632"/>
                <a:gd name="T111" fmla="*/ 5 h 1632"/>
                <a:gd name="T112" fmla="*/ 815 w 1632"/>
                <a:gd name="T113" fmla="*/ 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32" h="1632">
                  <a:moveTo>
                    <a:pt x="815" y="0"/>
                  </a:moveTo>
                  <a:lnTo>
                    <a:pt x="911" y="5"/>
                  </a:lnTo>
                  <a:lnTo>
                    <a:pt x="1003" y="20"/>
                  </a:lnTo>
                  <a:lnTo>
                    <a:pt x="1091" y="47"/>
                  </a:lnTo>
                  <a:lnTo>
                    <a:pt x="1176" y="82"/>
                  </a:lnTo>
                  <a:lnTo>
                    <a:pt x="1255" y="126"/>
                  </a:lnTo>
                  <a:lnTo>
                    <a:pt x="1326" y="178"/>
                  </a:lnTo>
                  <a:lnTo>
                    <a:pt x="1394" y="238"/>
                  </a:lnTo>
                  <a:lnTo>
                    <a:pt x="1454" y="306"/>
                  </a:lnTo>
                  <a:lnTo>
                    <a:pt x="1506" y="377"/>
                  </a:lnTo>
                  <a:lnTo>
                    <a:pt x="1550" y="456"/>
                  </a:lnTo>
                  <a:lnTo>
                    <a:pt x="1585" y="541"/>
                  </a:lnTo>
                  <a:lnTo>
                    <a:pt x="1612" y="629"/>
                  </a:lnTo>
                  <a:lnTo>
                    <a:pt x="1627" y="721"/>
                  </a:lnTo>
                  <a:lnTo>
                    <a:pt x="1632" y="817"/>
                  </a:lnTo>
                  <a:lnTo>
                    <a:pt x="1627" y="911"/>
                  </a:lnTo>
                  <a:lnTo>
                    <a:pt x="1612" y="1003"/>
                  </a:lnTo>
                  <a:lnTo>
                    <a:pt x="1585" y="1091"/>
                  </a:lnTo>
                  <a:lnTo>
                    <a:pt x="1550" y="1176"/>
                  </a:lnTo>
                  <a:lnTo>
                    <a:pt x="1506" y="1254"/>
                  </a:lnTo>
                  <a:lnTo>
                    <a:pt x="1454" y="1328"/>
                  </a:lnTo>
                  <a:lnTo>
                    <a:pt x="1394" y="1393"/>
                  </a:lnTo>
                  <a:lnTo>
                    <a:pt x="1326" y="1454"/>
                  </a:lnTo>
                  <a:lnTo>
                    <a:pt x="1255" y="1506"/>
                  </a:lnTo>
                  <a:lnTo>
                    <a:pt x="1176" y="1549"/>
                  </a:lnTo>
                  <a:lnTo>
                    <a:pt x="1091" y="1585"/>
                  </a:lnTo>
                  <a:lnTo>
                    <a:pt x="1003" y="1611"/>
                  </a:lnTo>
                  <a:lnTo>
                    <a:pt x="911" y="1628"/>
                  </a:lnTo>
                  <a:lnTo>
                    <a:pt x="815" y="1632"/>
                  </a:lnTo>
                  <a:lnTo>
                    <a:pt x="721" y="1628"/>
                  </a:lnTo>
                  <a:lnTo>
                    <a:pt x="629" y="1611"/>
                  </a:lnTo>
                  <a:lnTo>
                    <a:pt x="541" y="1585"/>
                  </a:lnTo>
                  <a:lnTo>
                    <a:pt x="456" y="1549"/>
                  </a:lnTo>
                  <a:lnTo>
                    <a:pt x="378" y="1506"/>
                  </a:lnTo>
                  <a:lnTo>
                    <a:pt x="306" y="1454"/>
                  </a:lnTo>
                  <a:lnTo>
                    <a:pt x="239" y="1393"/>
                  </a:lnTo>
                  <a:lnTo>
                    <a:pt x="178" y="1328"/>
                  </a:lnTo>
                  <a:lnTo>
                    <a:pt x="126" y="1254"/>
                  </a:lnTo>
                  <a:lnTo>
                    <a:pt x="83" y="1176"/>
                  </a:lnTo>
                  <a:lnTo>
                    <a:pt x="47" y="1091"/>
                  </a:lnTo>
                  <a:lnTo>
                    <a:pt x="21" y="1003"/>
                  </a:lnTo>
                  <a:lnTo>
                    <a:pt x="6" y="911"/>
                  </a:lnTo>
                  <a:lnTo>
                    <a:pt x="0" y="817"/>
                  </a:lnTo>
                  <a:lnTo>
                    <a:pt x="6" y="721"/>
                  </a:lnTo>
                  <a:lnTo>
                    <a:pt x="21" y="629"/>
                  </a:lnTo>
                  <a:lnTo>
                    <a:pt x="47" y="541"/>
                  </a:lnTo>
                  <a:lnTo>
                    <a:pt x="83" y="456"/>
                  </a:lnTo>
                  <a:lnTo>
                    <a:pt x="126" y="377"/>
                  </a:lnTo>
                  <a:lnTo>
                    <a:pt x="178" y="306"/>
                  </a:lnTo>
                  <a:lnTo>
                    <a:pt x="239" y="238"/>
                  </a:lnTo>
                  <a:lnTo>
                    <a:pt x="306" y="178"/>
                  </a:lnTo>
                  <a:lnTo>
                    <a:pt x="378" y="126"/>
                  </a:lnTo>
                  <a:lnTo>
                    <a:pt x="456" y="82"/>
                  </a:lnTo>
                  <a:lnTo>
                    <a:pt x="541" y="47"/>
                  </a:lnTo>
                  <a:lnTo>
                    <a:pt x="629" y="20"/>
                  </a:lnTo>
                  <a:lnTo>
                    <a:pt x="721" y="5"/>
                  </a:lnTo>
                  <a:lnTo>
                    <a:pt x="81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43000"/>
                  </a:schemeClr>
                </a:gs>
                <a:gs pos="43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IN" sz="105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Gmud</a:t>
              </a:r>
            </a:p>
            <a:p>
              <a:pPr algn="ctr"/>
              <a:endParaRPr lang="en-IN" sz="10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IN" sz="105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IN" sz="10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IN" sz="10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TextBox 24"/>
          <p:cNvSpPr txBox="1"/>
          <p:nvPr/>
        </p:nvSpPr>
        <p:spPr>
          <a:xfrm>
            <a:off x="5537852" y="5226393"/>
            <a:ext cx="654013" cy="188797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I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Perfil</a:t>
            </a:r>
            <a:endParaRPr lang="en-I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6"/>
          <p:cNvSpPr txBox="1"/>
          <p:nvPr/>
        </p:nvSpPr>
        <p:spPr>
          <a:xfrm>
            <a:off x="5173328" y="4862157"/>
            <a:ext cx="948163" cy="64248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r"/>
            <a:r>
              <a:rPr lang="en-I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56"/>
          <p:cNvSpPr txBox="1"/>
          <p:nvPr/>
        </p:nvSpPr>
        <p:spPr>
          <a:xfrm>
            <a:off x="5450810" y="4583392"/>
            <a:ext cx="827993" cy="209963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Classificações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Imagem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2497" y="5804265"/>
            <a:ext cx="23336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3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/>
          <p:cNvSpPr txBox="1"/>
          <p:nvPr/>
        </p:nvSpPr>
        <p:spPr>
          <a:xfrm>
            <a:off x="6071782" y="493236"/>
            <a:ext cx="460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que é </a:t>
            </a:r>
            <a:r>
              <a:rPr lang="en-US" sz="1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Gestão de Mudanças? 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48" name="Group 247"/>
          <p:cNvGrpSpPr/>
          <p:nvPr/>
        </p:nvGrpSpPr>
        <p:grpSpPr>
          <a:xfrm>
            <a:off x="10666412" y="81652"/>
            <a:ext cx="593225" cy="680348"/>
            <a:chOff x="-1206500" y="2587625"/>
            <a:chExt cx="1133475" cy="1247776"/>
          </a:xfrm>
          <a:solidFill>
            <a:schemeClr val="bg1"/>
          </a:solidFill>
        </p:grpSpPr>
        <p:sp>
          <p:nvSpPr>
            <p:cNvPr id="249" name="Freeform 68"/>
            <p:cNvSpPr>
              <a:spLocks/>
            </p:cNvSpPr>
            <p:nvPr/>
          </p:nvSpPr>
          <p:spPr bwMode="auto">
            <a:xfrm>
              <a:off x="-1074738" y="2587625"/>
              <a:ext cx="268288" cy="268288"/>
            </a:xfrm>
            <a:custGeom>
              <a:avLst/>
              <a:gdLst>
                <a:gd name="T0" fmla="*/ 423 w 847"/>
                <a:gd name="T1" fmla="*/ 0 h 845"/>
                <a:gd name="T2" fmla="*/ 423 w 847"/>
                <a:gd name="T3" fmla="*/ 0 h 845"/>
                <a:gd name="T4" fmla="*/ 476 w 847"/>
                <a:gd name="T5" fmla="*/ 3 h 845"/>
                <a:gd name="T6" fmla="*/ 527 w 847"/>
                <a:gd name="T7" fmla="*/ 13 h 845"/>
                <a:gd name="T8" fmla="*/ 577 w 847"/>
                <a:gd name="T9" fmla="*/ 29 h 845"/>
                <a:gd name="T10" fmla="*/ 623 w 847"/>
                <a:gd name="T11" fmla="*/ 49 h 845"/>
                <a:gd name="T12" fmla="*/ 665 w 847"/>
                <a:gd name="T13" fmla="*/ 76 h 845"/>
                <a:gd name="T14" fmla="*/ 705 w 847"/>
                <a:gd name="T15" fmla="*/ 106 h 845"/>
                <a:gd name="T16" fmla="*/ 740 w 847"/>
                <a:gd name="T17" fmla="*/ 142 h 845"/>
                <a:gd name="T18" fmla="*/ 770 w 847"/>
                <a:gd name="T19" fmla="*/ 181 h 845"/>
                <a:gd name="T20" fmla="*/ 797 w 847"/>
                <a:gd name="T21" fmla="*/ 223 h 845"/>
                <a:gd name="T22" fmla="*/ 819 w 847"/>
                <a:gd name="T23" fmla="*/ 269 h 845"/>
                <a:gd name="T24" fmla="*/ 833 w 847"/>
                <a:gd name="T25" fmla="*/ 319 h 845"/>
                <a:gd name="T26" fmla="*/ 843 w 847"/>
                <a:gd name="T27" fmla="*/ 370 h 845"/>
                <a:gd name="T28" fmla="*/ 847 w 847"/>
                <a:gd name="T29" fmla="*/ 423 h 845"/>
                <a:gd name="T30" fmla="*/ 843 w 847"/>
                <a:gd name="T31" fmla="*/ 476 h 845"/>
                <a:gd name="T32" fmla="*/ 833 w 847"/>
                <a:gd name="T33" fmla="*/ 527 h 845"/>
                <a:gd name="T34" fmla="*/ 819 w 847"/>
                <a:gd name="T35" fmla="*/ 575 h 845"/>
                <a:gd name="T36" fmla="*/ 797 w 847"/>
                <a:gd name="T37" fmla="*/ 621 h 845"/>
                <a:gd name="T38" fmla="*/ 770 w 847"/>
                <a:gd name="T39" fmla="*/ 665 h 845"/>
                <a:gd name="T40" fmla="*/ 740 w 847"/>
                <a:gd name="T41" fmla="*/ 703 h 845"/>
                <a:gd name="T42" fmla="*/ 705 w 847"/>
                <a:gd name="T43" fmla="*/ 739 h 845"/>
                <a:gd name="T44" fmla="*/ 665 w 847"/>
                <a:gd name="T45" fmla="*/ 770 h 845"/>
                <a:gd name="T46" fmla="*/ 623 w 847"/>
                <a:gd name="T47" fmla="*/ 797 h 845"/>
                <a:gd name="T48" fmla="*/ 577 w 847"/>
                <a:gd name="T49" fmla="*/ 817 h 845"/>
                <a:gd name="T50" fmla="*/ 527 w 847"/>
                <a:gd name="T51" fmla="*/ 833 h 845"/>
                <a:gd name="T52" fmla="*/ 476 w 847"/>
                <a:gd name="T53" fmla="*/ 843 h 845"/>
                <a:gd name="T54" fmla="*/ 423 w 847"/>
                <a:gd name="T55" fmla="*/ 845 h 845"/>
                <a:gd name="T56" fmla="*/ 369 w 847"/>
                <a:gd name="T57" fmla="*/ 843 h 845"/>
                <a:gd name="T58" fmla="*/ 318 w 847"/>
                <a:gd name="T59" fmla="*/ 833 h 845"/>
                <a:gd name="T60" fmla="*/ 270 w 847"/>
                <a:gd name="T61" fmla="*/ 817 h 845"/>
                <a:gd name="T62" fmla="*/ 224 w 847"/>
                <a:gd name="T63" fmla="*/ 797 h 845"/>
                <a:gd name="T64" fmla="*/ 181 w 847"/>
                <a:gd name="T65" fmla="*/ 770 h 845"/>
                <a:gd name="T66" fmla="*/ 141 w 847"/>
                <a:gd name="T67" fmla="*/ 739 h 845"/>
                <a:gd name="T68" fmla="*/ 106 w 847"/>
                <a:gd name="T69" fmla="*/ 703 h 845"/>
                <a:gd name="T70" fmla="*/ 75 w 847"/>
                <a:gd name="T71" fmla="*/ 665 h 845"/>
                <a:gd name="T72" fmla="*/ 49 w 847"/>
                <a:gd name="T73" fmla="*/ 621 h 845"/>
                <a:gd name="T74" fmla="*/ 27 w 847"/>
                <a:gd name="T75" fmla="*/ 575 h 845"/>
                <a:gd name="T76" fmla="*/ 12 w 847"/>
                <a:gd name="T77" fmla="*/ 527 h 845"/>
                <a:gd name="T78" fmla="*/ 2 w 847"/>
                <a:gd name="T79" fmla="*/ 476 h 845"/>
                <a:gd name="T80" fmla="*/ 0 w 847"/>
                <a:gd name="T81" fmla="*/ 423 h 845"/>
                <a:gd name="T82" fmla="*/ 2 w 847"/>
                <a:gd name="T83" fmla="*/ 370 h 845"/>
                <a:gd name="T84" fmla="*/ 12 w 847"/>
                <a:gd name="T85" fmla="*/ 319 h 845"/>
                <a:gd name="T86" fmla="*/ 27 w 847"/>
                <a:gd name="T87" fmla="*/ 269 h 845"/>
                <a:gd name="T88" fmla="*/ 49 w 847"/>
                <a:gd name="T89" fmla="*/ 223 h 845"/>
                <a:gd name="T90" fmla="*/ 75 w 847"/>
                <a:gd name="T91" fmla="*/ 181 h 845"/>
                <a:gd name="T92" fmla="*/ 106 w 847"/>
                <a:gd name="T93" fmla="*/ 142 h 845"/>
                <a:gd name="T94" fmla="*/ 141 w 847"/>
                <a:gd name="T95" fmla="*/ 106 h 845"/>
                <a:gd name="T96" fmla="*/ 181 w 847"/>
                <a:gd name="T97" fmla="*/ 76 h 845"/>
                <a:gd name="T98" fmla="*/ 224 w 847"/>
                <a:gd name="T99" fmla="*/ 49 h 845"/>
                <a:gd name="T100" fmla="*/ 270 w 847"/>
                <a:gd name="T101" fmla="*/ 29 h 845"/>
                <a:gd name="T102" fmla="*/ 318 w 847"/>
                <a:gd name="T103" fmla="*/ 13 h 845"/>
                <a:gd name="T104" fmla="*/ 369 w 847"/>
                <a:gd name="T105" fmla="*/ 3 h 845"/>
                <a:gd name="T106" fmla="*/ 423 w 847"/>
                <a:gd name="T10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47" h="845">
                  <a:moveTo>
                    <a:pt x="423" y="0"/>
                  </a:moveTo>
                  <a:lnTo>
                    <a:pt x="423" y="0"/>
                  </a:lnTo>
                  <a:lnTo>
                    <a:pt x="476" y="3"/>
                  </a:lnTo>
                  <a:lnTo>
                    <a:pt x="527" y="13"/>
                  </a:lnTo>
                  <a:lnTo>
                    <a:pt x="577" y="29"/>
                  </a:lnTo>
                  <a:lnTo>
                    <a:pt x="623" y="49"/>
                  </a:lnTo>
                  <a:lnTo>
                    <a:pt x="665" y="76"/>
                  </a:lnTo>
                  <a:lnTo>
                    <a:pt x="705" y="106"/>
                  </a:lnTo>
                  <a:lnTo>
                    <a:pt x="740" y="142"/>
                  </a:lnTo>
                  <a:lnTo>
                    <a:pt x="770" y="181"/>
                  </a:lnTo>
                  <a:lnTo>
                    <a:pt x="797" y="223"/>
                  </a:lnTo>
                  <a:lnTo>
                    <a:pt x="819" y="269"/>
                  </a:lnTo>
                  <a:lnTo>
                    <a:pt x="833" y="319"/>
                  </a:lnTo>
                  <a:lnTo>
                    <a:pt x="843" y="370"/>
                  </a:lnTo>
                  <a:lnTo>
                    <a:pt x="847" y="423"/>
                  </a:lnTo>
                  <a:lnTo>
                    <a:pt x="843" y="476"/>
                  </a:lnTo>
                  <a:lnTo>
                    <a:pt x="833" y="527"/>
                  </a:lnTo>
                  <a:lnTo>
                    <a:pt x="819" y="575"/>
                  </a:lnTo>
                  <a:lnTo>
                    <a:pt x="797" y="621"/>
                  </a:lnTo>
                  <a:lnTo>
                    <a:pt x="770" y="665"/>
                  </a:lnTo>
                  <a:lnTo>
                    <a:pt x="740" y="703"/>
                  </a:lnTo>
                  <a:lnTo>
                    <a:pt x="705" y="739"/>
                  </a:lnTo>
                  <a:lnTo>
                    <a:pt x="665" y="770"/>
                  </a:lnTo>
                  <a:lnTo>
                    <a:pt x="623" y="797"/>
                  </a:lnTo>
                  <a:lnTo>
                    <a:pt x="577" y="817"/>
                  </a:lnTo>
                  <a:lnTo>
                    <a:pt x="527" y="833"/>
                  </a:lnTo>
                  <a:lnTo>
                    <a:pt x="476" y="843"/>
                  </a:lnTo>
                  <a:lnTo>
                    <a:pt x="423" y="845"/>
                  </a:lnTo>
                  <a:lnTo>
                    <a:pt x="369" y="843"/>
                  </a:lnTo>
                  <a:lnTo>
                    <a:pt x="318" y="833"/>
                  </a:lnTo>
                  <a:lnTo>
                    <a:pt x="270" y="817"/>
                  </a:lnTo>
                  <a:lnTo>
                    <a:pt x="224" y="797"/>
                  </a:lnTo>
                  <a:lnTo>
                    <a:pt x="181" y="770"/>
                  </a:lnTo>
                  <a:lnTo>
                    <a:pt x="141" y="739"/>
                  </a:lnTo>
                  <a:lnTo>
                    <a:pt x="106" y="703"/>
                  </a:lnTo>
                  <a:lnTo>
                    <a:pt x="75" y="665"/>
                  </a:lnTo>
                  <a:lnTo>
                    <a:pt x="49" y="621"/>
                  </a:lnTo>
                  <a:lnTo>
                    <a:pt x="27" y="575"/>
                  </a:lnTo>
                  <a:lnTo>
                    <a:pt x="12" y="527"/>
                  </a:lnTo>
                  <a:lnTo>
                    <a:pt x="2" y="476"/>
                  </a:lnTo>
                  <a:lnTo>
                    <a:pt x="0" y="423"/>
                  </a:lnTo>
                  <a:lnTo>
                    <a:pt x="2" y="370"/>
                  </a:lnTo>
                  <a:lnTo>
                    <a:pt x="12" y="319"/>
                  </a:lnTo>
                  <a:lnTo>
                    <a:pt x="27" y="269"/>
                  </a:lnTo>
                  <a:lnTo>
                    <a:pt x="49" y="223"/>
                  </a:lnTo>
                  <a:lnTo>
                    <a:pt x="75" y="181"/>
                  </a:lnTo>
                  <a:lnTo>
                    <a:pt x="106" y="142"/>
                  </a:lnTo>
                  <a:lnTo>
                    <a:pt x="141" y="106"/>
                  </a:lnTo>
                  <a:lnTo>
                    <a:pt x="181" y="76"/>
                  </a:lnTo>
                  <a:lnTo>
                    <a:pt x="224" y="49"/>
                  </a:lnTo>
                  <a:lnTo>
                    <a:pt x="270" y="29"/>
                  </a:lnTo>
                  <a:lnTo>
                    <a:pt x="318" y="13"/>
                  </a:lnTo>
                  <a:lnTo>
                    <a:pt x="369" y="3"/>
                  </a:lnTo>
                  <a:lnTo>
                    <a:pt x="423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0" name="Freeform 69"/>
            <p:cNvSpPr>
              <a:spLocks/>
            </p:cNvSpPr>
            <p:nvPr/>
          </p:nvSpPr>
          <p:spPr bwMode="auto">
            <a:xfrm>
              <a:off x="-630238" y="2587625"/>
              <a:ext cx="269875" cy="269875"/>
            </a:xfrm>
            <a:custGeom>
              <a:avLst/>
              <a:gdLst>
                <a:gd name="T0" fmla="*/ 424 w 848"/>
                <a:gd name="T1" fmla="*/ 0 h 846"/>
                <a:gd name="T2" fmla="*/ 477 w 848"/>
                <a:gd name="T3" fmla="*/ 3 h 846"/>
                <a:gd name="T4" fmla="*/ 528 w 848"/>
                <a:gd name="T5" fmla="*/ 13 h 846"/>
                <a:gd name="T6" fmla="*/ 577 w 848"/>
                <a:gd name="T7" fmla="*/ 29 h 846"/>
                <a:gd name="T8" fmla="*/ 623 w 848"/>
                <a:gd name="T9" fmla="*/ 49 h 846"/>
                <a:gd name="T10" fmla="*/ 666 w 848"/>
                <a:gd name="T11" fmla="*/ 76 h 846"/>
                <a:gd name="T12" fmla="*/ 705 w 848"/>
                <a:gd name="T13" fmla="*/ 107 h 846"/>
                <a:gd name="T14" fmla="*/ 740 w 848"/>
                <a:gd name="T15" fmla="*/ 142 h 846"/>
                <a:gd name="T16" fmla="*/ 772 w 848"/>
                <a:gd name="T17" fmla="*/ 181 h 846"/>
                <a:gd name="T18" fmla="*/ 798 w 848"/>
                <a:gd name="T19" fmla="*/ 225 h 846"/>
                <a:gd name="T20" fmla="*/ 819 w 848"/>
                <a:gd name="T21" fmla="*/ 271 h 846"/>
                <a:gd name="T22" fmla="*/ 835 w 848"/>
                <a:gd name="T23" fmla="*/ 319 h 846"/>
                <a:gd name="T24" fmla="*/ 844 w 848"/>
                <a:gd name="T25" fmla="*/ 370 h 846"/>
                <a:gd name="T26" fmla="*/ 848 w 848"/>
                <a:gd name="T27" fmla="*/ 423 h 846"/>
                <a:gd name="T28" fmla="*/ 844 w 848"/>
                <a:gd name="T29" fmla="*/ 476 h 846"/>
                <a:gd name="T30" fmla="*/ 835 w 848"/>
                <a:gd name="T31" fmla="*/ 527 h 846"/>
                <a:gd name="T32" fmla="*/ 819 w 848"/>
                <a:gd name="T33" fmla="*/ 575 h 846"/>
                <a:gd name="T34" fmla="*/ 798 w 848"/>
                <a:gd name="T35" fmla="*/ 621 h 846"/>
                <a:gd name="T36" fmla="*/ 772 w 848"/>
                <a:gd name="T37" fmla="*/ 665 h 846"/>
                <a:gd name="T38" fmla="*/ 740 w 848"/>
                <a:gd name="T39" fmla="*/ 703 h 846"/>
                <a:gd name="T40" fmla="*/ 705 w 848"/>
                <a:gd name="T41" fmla="*/ 739 h 846"/>
                <a:gd name="T42" fmla="*/ 666 w 848"/>
                <a:gd name="T43" fmla="*/ 770 h 846"/>
                <a:gd name="T44" fmla="*/ 623 w 848"/>
                <a:gd name="T45" fmla="*/ 797 h 846"/>
                <a:gd name="T46" fmla="*/ 577 w 848"/>
                <a:gd name="T47" fmla="*/ 817 h 846"/>
                <a:gd name="T48" fmla="*/ 528 w 848"/>
                <a:gd name="T49" fmla="*/ 833 h 846"/>
                <a:gd name="T50" fmla="*/ 477 w 848"/>
                <a:gd name="T51" fmla="*/ 843 h 846"/>
                <a:gd name="T52" fmla="*/ 424 w 848"/>
                <a:gd name="T53" fmla="*/ 846 h 846"/>
                <a:gd name="T54" fmla="*/ 370 w 848"/>
                <a:gd name="T55" fmla="*/ 843 h 846"/>
                <a:gd name="T56" fmla="*/ 320 w 848"/>
                <a:gd name="T57" fmla="*/ 833 h 846"/>
                <a:gd name="T58" fmla="*/ 271 w 848"/>
                <a:gd name="T59" fmla="*/ 817 h 846"/>
                <a:gd name="T60" fmla="*/ 225 w 848"/>
                <a:gd name="T61" fmla="*/ 797 h 846"/>
                <a:gd name="T62" fmla="*/ 181 w 848"/>
                <a:gd name="T63" fmla="*/ 770 h 846"/>
                <a:gd name="T64" fmla="*/ 143 w 848"/>
                <a:gd name="T65" fmla="*/ 739 h 846"/>
                <a:gd name="T66" fmla="*/ 107 w 848"/>
                <a:gd name="T67" fmla="*/ 703 h 846"/>
                <a:gd name="T68" fmla="*/ 76 w 848"/>
                <a:gd name="T69" fmla="*/ 665 h 846"/>
                <a:gd name="T70" fmla="*/ 49 w 848"/>
                <a:gd name="T71" fmla="*/ 621 h 846"/>
                <a:gd name="T72" fmla="*/ 29 w 848"/>
                <a:gd name="T73" fmla="*/ 575 h 846"/>
                <a:gd name="T74" fmla="*/ 13 w 848"/>
                <a:gd name="T75" fmla="*/ 527 h 846"/>
                <a:gd name="T76" fmla="*/ 3 w 848"/>
                <a:gd name="T77" fmla="*/ 476 h 846"/>
                <a:gd name="T78" fmla="*/ 0 w 848"/>
                <a:gd name="T79" fmla="*/ 423 h 846"/>
                <a:gd name="T80" fmla="*/ 3 w 848"/>
                <a:gd name="T81" fmla="*/ 370 h 846"/>
                <a:gd name="T82" fmla="*/ 13 w 848"/>
                <a:gd name="T83" fmla="*/ 319 h 846"/>
                <a:gd name="T84" fmla="*/ 29 w 848"/>
                <a:gd name="T85" fmla="*/ 271 h 846"/>
                <a:gd name="T86" fmla="*/ 49 w 848"/>
                <a:gd name="T87" fmla="*/ 225 h 846"/>
                <a:gd name="T88" fmla="*/ 76 w 848"/>
                <a:gd name="T89" fmla="*/ 181 h 846"/>
                <a:gd name="T90" fmla="*/ 107 w 848"/>
                <a:gd name="T91" fmla="*/ 142 h 846"/>
                <a:gd name="T92" fmla="*/ 143 w 848"/>
                <a:gd name="T93" fmla="*/ 107 h 846"/>
                <a:gd name="T94" fmla="*/ 181 w 848"/>
                <a:gd name="T95" fmla="*/ 76 h 846"/>
                <a:gd name="T96" fmla="*/ 225 w 848"/>
                <a:gd name="T97" fmla="*/ 49 h 846"/>
                <a:gd name="T98" fmla="*/ 271 w 848"/>
                <a:gd name="T99" fmla="*/ 29 h 846"/>
                <a:gd name="T100" fmla="*/ 320 w 848"/>
                <a:gd name="T101" fmla="*/ 13 h 846"/>
                <a:gd name="T102" fmla="*/ 370 w 848"/>
                <a:gd name="T103" fmla="*/ 3 h 846"/>
                <a:gd name="T104" fmla="*/ 424 w 848"/>
                <a:gd name="T105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48" h="846">
                  <a:moveTo>
                    <a:pt x="424" y="0"/>
                  </a:moveTo>
                  <a:lnTo>
                    <a:pt x="477" y="3"/>
                  </a:lnTo>
                  <a:lnTo>
                    <a:pt x="528" y="13"/>
                  </a:lnTo>
                  <a:lnTo>
                    <a:pt x="577" y="29"/>
                  </a:lnTo>
                  <a:lnTo>
                    <a:pt x="623" y="49"/>
                  </a:lnTo>
                  <a:lnTo>
                    <a:pt x="666" y="76"/>
                  </a:lnTo>
                  <a:lnTo>
                    <a:pt x="705" y="107"/>
                  </a:lnTo>
                  <a:lnTo>
                    <a:pt x="740" y="142"/>
                  </a:lnTo>
                  <a:lnTo>
                    <a:pt x="772" y="181"/>
                  </a:lnTo>
                  <a:lnTo>
                    <a:pt x="798" y="225"/>
                  </a:lnTo>
                  <a:lnTo>
                    <a:pt x="819" y="271"/>
                  </a:lnTo>
                  <a:lnTo>
                    <a:pt x="835" y="319"/>
                  </a:lnTo>
                  <a:lnTo>
                    <a:pt x="844" y="370"/>
                  </a:lnTo>
                  <a:lnTo>
                    <a:pt x="848" y="423"/>
                  </a:lnTo>
                  <a:lnTo>
                    <a:pt x="844" y="476"/>
                  </a:lnTo>
                  <a:lnTo>
                    <a:pt x="835" y="527"/>
                  </a:lnTo>
                  <a:lnTo>
                    <a:pt x="819" y="575"/>
                  </a:lnTo>
                  <a:lnTo>
                    <a:pt x="798" y="621"/>
                  </a:lnTo>
                  <a:lnTo>
                    <a:pt x="772" y="665"/>
                  </a:lnTo>
                  <a:lnTo>
                    <a:pt x="740" y="703"/>
                  </a:lnTo>
                  <a:lnTo>
                    <a:pt x="705" y="739"/>
                  </a:lnTo>
                  <a:lnTo>
                    <a:pt x="666" y="770"/>
                  </a:lnTo>
                  <a:lnTo>
                    <a:pt x="623" y="797"/>
                  </a:lnTo>
                  <a:lnTo>
                    <a:pt x="577" y="817"/>
                  </a:lnTo>
                  <a:lnTo>
                    <a:pt x="528" y="833"/>
                  </a:lnTo>
                  <a:lnTo>
                    <a:pt x="477" y="843"/>
                  </a:lnTo>
                  <a:lnTo>
                    <a:pt x="424" y="846"/>
                  </a:lnTo>
                  <a:lnTo>
                    <a:pt x="370" y="843"/>
                  </a:lnTo>
                  <a:lnTo>
                    <a:pt x="320" y="833"/>
                  </a:lnTo>
                  <a:lnTo>
                    <a:pt x="271" y="817"/>
                  </a:lnTo>
                  <a:lnTo>
                    <a:pt x="225" y="797"/>
                  </a:lnTo>
                  <a:lnTo>
                    <a:pt x="181" y="770"/>
                  </a:lnTo>
                  <a:lnTo>
                    <a:pt x="143" y="739"/>
                  </a:lnTo>
                  <a:lnTo>
                    <a:pt x="107" y="703"/>
                  </a:lnTo>
                  <a:lnTo>
                    <a:pt x="76" y="665"/>
                  </a:lnTo>
                  <a:lnTo>
                    <a:pt x="49" y="621"/>
                  </a:lnTo>
                  <a:lnTo>
                    <a:pt x="29" y="575"/>
                  </a:lnTo>
                  <a:lnTo>
                    <a:pt x="13" y="527"/>
                  </a:lnTo>
                  <a:lnTo>
                    <a:pt x="3" y="476"/>
                  </a:lnTo>
                  <a:lnTo>
                    <a:pt x="0" y="423"/>
                  </a:lnTo>
                  <a:lnTo>
                    <a:pt x="3" y="370"/>
                  </a:lnTo>
                  <a:lnTo>
                    <a:pt x="13" y="319"/>
                  </a:lnTo>
                  <a:lnTo>
                    <a:pt x="29" y="271"/>
                  </a:lnTo>
                  <a:lnTo>
                    <a:pt x="49" y="225"/>
                  </a:lnTo>
                  <a:lnTo>
                    <a:pt x="76" y="181"/>
                  </a:lnTo>
                  <a:lnTo>
                    <a:pt x="107" y="142"/>
                  </a:lnTo>
                  <a:lnTo>
                    <a:pt x="143" y="107"/>
                  </a:lnTo>
                  <a:lnTo>
                    <a:pt x="181" y="76"/>
                  </a:lnTo>
                  <a:lnTo>
                    <a:pt x="225" y="49"/>
                  </a:lnTo>
                  <a:lnTo>
                    <a:pt x="271" y="29"/>
                  </a:lnTo>
                  <a:lnTo>
                    <a:pt x="320" y="13"/>
                  </a:lnTo>
                  <a:lnTo>
                    <a:pt x="370" y="3"/>
                  </a:lnTo>
                  <a:lnTo>
                    <a:pt x="424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1" name="Freeform 70"/>
            <p:cNvSpPr>
              <a:spLocks/>
            </p:cNvSpPr>
            <p:nvPr/>
          </p:nvSpPr>
          <p:spPr bwMode="auto">
            <a:xfrm>
              <a:off x="-411163" y="3667125"/>
              <a:ext cx="142875" cy="168275"/>
            </a:xfrm>
            <a:custGeom>
              <a:avLst/>
              <a:gdLst>
                <a:gd name="T0" fmla="*/ 0 w 449"/>
                <a:gd name="T1" fmla="*/ 0 h 529"/>
                <a:gd name="T2" fmla="*/ 449 w 449"/>
                <a:gd name="T3" fmla="*/ 0 h 529"/>
                <a:gd name="T4" fmla="*/ 449 w 449"/>
                <a:gd name="T5" fmla="*/ 305 h 529"/>
                <a:gd name="T6" fmla="*/ 445 w 449"/>
                <a:gd name="T7" fmla="*/ 345 h 529"/>
                <a:gd name="T8" fmla="*/ 436 w 449"/>
                <a:gd name="T9" fmla="*/ 383 h 529"/>
                <a:gd name="T10" fmla="*/ 419 w 449"/>
                <a:gd name="T11" fmla="*/ 418 h 529"/>
                <a:gd name="T12" fmla="*/ 397 w 449"/>
                <a:gd name="T13" fmla="*/ 449 h 529"/>
                <a:gd name="T14" fmla="*/ 369 w 449"/>
                <a:gd name="T15" fmla="*/ 476 h 529"/>
                <a:gd name="T16" fmla="*/ 339 w 449"/>
                <a:gd name="T17" fmla="*/ 499 h 529"/>
                <a:gd name="T18" fmla="*/ 303 w 449"/>
                <a:gd name="T19" fmla="*/ 515 h 529"/>
                <a:gd name="T20" fmla="*/ 265 w 449"/>
                <a:gd name="T21" fmla="*/ 525 h 529"/>
                <a:gd name="T22" fmla="*/ 225 w 449"/>
                <a:gd name="T23" fmla="*/ 529 h 529"/>
                <a:gd name="T24" fmla="*/ 225 w 449"/>
                <a:gd name="T25" fmla="*/ 529 h 529"/>
                <a:gd name="T26" fmla="*/ 185 w 449"/>
                <a:gd name="T27" fmla="*/ 525 h 529"/>
                <a:gd name="T28" fmla="*/ 147 w 449"/>
                <a:gd name="T29" fmla="*/ 515 h 529"/>
                <a:gd name="T30" fmla="*/ 112 w 449"/>
                <a:gd name="T31" fmla="*/ 499 h 529"/>
                <a:gd name="T32" fmla="*/ 80 w 449"/>
                <a:gd name="T33" fmla="*/ 477 h 529"/>
                <a:gd name="T34" fmla="*/ 54 w 449"/>
                <a:gd name="T35" fmla="*/ 449 h 529"/>
                <a:gd name="T36" fmla="*/ 31 w 449"/>
                <a:gd name="T37" fmla="*/ 418 h 529"/>
                <a:gd name="T38" fmla="*/ 15 w 449"/>
                <a:gd name="T39" fmla="*/ 384 h 529"/>
                <a:gd name="T40" fmla="*/ 4 w 449"/>
                <a:gd name="T41" fmla="*/ 345 h 529"/>
                <a:gd name="T42" fmla="*/ 0 w 449"/>
                <a:gd name="T43" fmla="*/ 305 h 529"/>
                <a:gd name="T44" fmla="*/ 0 w 449"/>
                <a:gd name="T45" fmla="*/ 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9" h="529">
                  <a:moveTo>
                    <a:pt x="0" y="0"/>
                  </a:moveTo>
                  <a:lnTo>
                    <a:pt x="449" y="0"/>
                  </a:lnTo>
                  <a:lnTo>
                    <a:pt x="449" y="305"/>
                  </a:lnTo>
                  <a:lnTo>
                    <a:pt x="445" y="345"/>
                  </a:lnTo>
                  <a:lnTo>
                    <a:pt x="436" y="383"/>
                  </a:lnTo>
                  <a:lnTo>
                    <a:pt x="419" y="418"/>
                  </a:lnTo>
                  <a:lnTo>
                    <a:pt x="397" y="449"/>
                  </a:lnTo>
                  <a:lnTo>
                    <a:pt x="369" y="476"/>
                  </a:lnTo>
                  <a:lnTo>
                    <a:pt x="339" y="499"/>
                  </a:lnTo>
                  <a:lnTo>
                    <a:pt x="303" y="515"/>
                  </a:lnTo>
                  <a:lnTo>
                    <a:pt x="265" y="525"/>
                  </a:lnTo>
                  <a:lnTo>
                    <a:pt x="225" y="529"/>
                  </a:lnTo>
                  <a:lnTo>
                    <a:pt x="225" y="529"/>
                  </a:lnTo>
                  <a:lnTo>
                    <a:pt x="185" y="525"/>
                  </a:lnTo>
                  <a:lnTo>
                    <a:pt x="147" y="515"/>
                  </a:lnTo>
                  <a:lnTo>
                    <a:pt x="112" y="499"/>
                  </a:lnTo>
                  <a:lnTo>
                    <a:pt x="80" y="477"/>
                  </a:lnTo>
                  <a:lnTo>
                    <a:pt x="54" y="449"/>
                  </a:lnTo>
                  <a:lnTo>
                    <a:pt x="31" y="418"/>
                  </a:lnTo>
                  <a:lnTo>
                    <a:pt x="15" y="384"/>
                  </a:lnTo>
                  <a:lnTo>
                    <a:pt x="4" y="345"/>
                  </a:lnTo>
                  <a:lnTo>
                    <a:pt x="0" y="3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2" name="Freeform 71">
              <a:hlinkClick r:id="rId3" action="ppaction://hlinksldjump"/>
            </p:cNvPr>
            <p:cNvSpPr>
              <a:spLocks noEditPoints="1"/>
            </p:cNvSpPr>
            <p:nvPr/>
          </p:nvSpPr>
          <p:spPr bwMode="auto">
            <a:xfrm>
              <a:off x="-1206500" y="2849563"/>
              <a:ext cx="1133475" cy="985838"/>
            </a:xfrm>
            <a:custGeom>
              <a:avLst/>
              <a:gdLst>
                <a:gd name="T0" fmla="*/ 2967 w 3570"/>
                <a:gd name="T1" fmla="*/ 1562 h 3106"/>
                <a:gd name="T2" fmla="*/ 2816 w 3570"/>
                <a:gd name="T3" fmla="*/ 1513 h 3106"/>
                <a:gd name="T4" fmla="*/ 2732 w 3570"/>
                <a:gd name="T5" fmla="*/ 1583 h 3106"/>
                <a:gd name="T6" fmla="*/ 3079 w 3570"/>
                <a:gd name="T7" fmla="*/ 1519 h 3106"/>
                <a:gd name="T8" fmla="*/ 575 w 3570"/>
                <a:gd name="T9" fmla="*/ 0 h 3106"/>
                <a:gd name="T10" fmla="*/ 675 w 3570"/>
                <a:gd name="T11" fmla="*/ 13 h 3106"/>
                <a:gd name="T12" fmla="*/ 742 w 3570"/>
                <a:gd name="T13" fmla="*/ 39 h 3106"/>
                <a:gd name="T14" fmla="*/ 878 w 3570"/>
                <a:gd name="T15" fmla="*/ 140 h 3106"/>
                <a:gd name="T16" fmla="*/ 968 w 3570"/>
                <a:gd name="T17" fmla="*/ 331 h 3106"/>
                <a:gd name="T18" fmla="*/ 995 w 3570"/>
                <a:gd name="T19" fmla="*/ 496 h 3106"/>
                <a:gd name="T20" fmla="*/ 1067 w 3570"/>
                <a:gd name="T21" fmla="*/ 739 h 3106"/>
                <a:gd name="T22" fmla="*/ 1217 w 3570"/>
                <a:gd name="T23" fmla="*/ 851 h 3106"/>
                <a:gd name="T24" fmla="*/ 1428 w 3570"/>
                <a:gd name="T25" fmla="*/ 849 h 3106"/>
                <a:gd name="T26" fmla="*/ 1663 w 3570"/>
                <a:gd name="T27" fmla="*/ 815 h 3106"/>
                <a:gd name="T28" fmla="*/ 1905 w 3570"/>
                <a:gd name="T29" fmla="*/ 777 h 3106"/>
                <a:gd name="T30" fmla="*/ 2022 w 3570"/>
                <a:gd name="T31" fmla="*/ 687 h 3106"/>
                <a:gd name="T32" fmla="*/ 2085 w 3570"/>
                <a:gd name="T33" fmla="*/ 474 h 3106"/>
                <a:gd name="T34" fmla="*/ 2109 w 3570"/>
                <a:gd name="T35" fmla="*/ 331 h 3106"/>
                <a:gd name="T36" fmla="*/ 2199 w 3570"/>
                <a:gd name="T37" fmla="*/ 140 h 3106"/>
                <a:gd name="T38" fmla="*/ 2336 w 3570"/>
                <a:gd name="T39" fmla="*/ 39 h 3106"/>
                <a:gd name="T40" fmla="*/ 2401 w 3570"/>
                <a:gd name="T41" fmla="*/ 13 h 3106"/>
                <a:gd name="T42" fmla="*/ 2502 w 3570"/>
                <a:gd name="T43" fmla="*/ 0 h 3106"/>
                <a:gd name="T44" fmla="*/ 2595 w 3570"/>
                <a:gd name="T45" fmla="*/ 10 h 3106"/>
                <a:gd name="T46" fmla="*/ 2750 w 3570"/>
                <a:gd name="T47" fmla="*/ 105 h 3106"/>
                <a:gd name="T48" fmla="*/ 2821 w 3570"/>
                <a:gd name="T49" fmla="*/ 259 h 3106"/>
                <a:gd name="T50" fmla="*/ 2848 w 3570"/>
                <a:gd name="T51" fmla="*/ 368 h 3106"/>
                <a:gd name="T52" fmla="*/ 2903 w 3570"/>
                <a:gd name="T53" fmla="*/ 586 h 3106"/>
                <a:gd name="T54" fmla="*/ 2971 w 3570"/>
                <a:gd name="T55" fmla="*/ 855 h 3106"/>
                <a:gd name="T56" fmla="*/ 3036 w 3570"/>
                <a:gd name="T57" fmla="*/ 1116 h 3106"/>
                <a:gd name="T58" fmla="*/ 3084 w 3570"/>
                <a:gd name="T59" fmla="*/ 1309 h 3106"/>
                <a:gd name="T60" fmla="*/ 3099 w 3570"/>
                <a:gd name="T61" fmla="*/ 1411 h 3106"/>
                <a:gd name="T62" fmla="*/ 3230 w 3570"/>
                <a:gd name="T63" fmla="*/ 1516 h 3106"/>
                <a:gd name="T64" fmla="*/ 2302 w 3570"/>
                <a:gd name="T65" fmla="*/ 2516 h 3106"/>
                <a:gd name="T66" fmla="*/ 2659 w 3570"/>
                <a:gd name="T67" fmla="*/ 1488 h 3106"/>
                <a:gd name="T68" fmla="*/ 2760 w 3570"/>
                <a:gd name="T69" fmla="*/ 1361 h 3106"/>
                <a:gd name="T70" fmla="*/ 2690 w 3570"/>
                <a:gd name="T71" fmla="*/ 1088 h 3106"/>
                <a:gd name="T72" fmla="*/ 2612 w 3570"/>
                <a:gd name="T73" fmla="*/ 833 h 3106"/>
                <a:gd name="T74" fmla="*/ 2559 w 3570"/>
                <a:gd name="T75" fmla="*/ 676 h 3106"/>
                <a:gd name="T76" fmla="*/ 2508 w 3570"/>
                <a:gd name="T77" fmla="*/ 624 h 3106"/>
                <a:gd name="T78" fmla="*/ 2497 w 3570"/>
                <a:gd name="T79" fmla="*/ 679 h 3106"/>
                <a:gd name="T80" fmla="*/ 2599 w 3570"/>
                <a:gd name="T81" fmla="*/ 964 h 3106"/>
                <a:gd name="T82" fmla="*/ 2707 w 3570"/>
                <a:gd name="T83" fmla="*/ 1384 h 3106"/>
                <a:gd name="T84" fmla="*/ 2576 w 3570"/>
                <a:gd name="T85" fmla="*/ 1534 h 3106"/>
                <a:gd name="T86" fmla="*/ 2358 w 3570"/>
                <a:gd name="T87" fmla="*/ 1439 h 3106"/>
                <a:gd name="T88" fmla="*/ 2195 w 3570"/>
                <a:gd name="T89" fmla="*/ 989 h 3106"/>
                <a:gd name="T90" fmla="*/ 1959 w 3570"/>
                <a:gd name="T91" fmla="*/ 1104 h 3106"/>
                <a:gd name="T92" fmla="*/ 1667 w 3570"/>
                <a:gd name="T93" fmla="*/ 1168 h 3106"/>
                <a:gd name="T94" fmla="*/ 1554 w 3570"/>
                <a:gd name="T95" fmla="*/ 1248 h 3106"/>
                <a:gd name="T96" fmla="*/ 1250 w 3570"/>
                <a:gd name="T97" fmla="*/ 1202 h 3106"/>
                <a:gd name="T98" fmla="*/ 956 w 3570"/>
                <a:gd name="T99" fmla="*/ 1085 h 3106"/>
                <a:gd name="T100" fmla="*/ 755 w 3570"/>
                <a:gd name="T101" fmla="*/ 1370 h 3106"/>
                <a:gd name="T102" fmla="*/ 639 w 3570"/>
                <a:gd name="T103" fmla="*/ 1516 h 3106"/>
                <a:gd name="T104" fmla="*/ 558 w 3570"/>
                <a:gd name="T105" fmla="*/ 2960 h 3106"/>
                <a:gd name="T106" fmla="*/ 425 w 3570"/>
                <a:gd name="T107" fmla="*/ 3092 h 3106"/>
                <a:gd name="T108" fmla="*/ 234 w 3570"/>
                <a:gd name="T109" fmla="*/ 3076 h 3106"/>
                <a:gd name="T110" fmla="*/ 126 w 3570"/>
                <a:gd name="T111" fmla="*/ 2922 h 3106"/>
                <a:gd name="T112" fmla="*/ 41 w 3570"/>
                <a:gd name="T113" fmla="*/ 1376 h 3106"/>
                <a:gd name="T114" fmla="*/ 6 w 3570"/>
                <a:gd name="T115" fmla="*/ 1168 h 3106"/>
                <a:gd name="T116" fmla="*/ 279 w 3570"/>
                <a:gd name="T117" fmla="*/ 115 h 3106"/>
                <a:gd name="T118" fmla="*/ 446 w 3570"/>
                <a:gd name="T119" fmla="*/ 18 h 3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70" h="3106">
                  <a:moveTo>
                    <a:pt x="3057" y="1513"/>
                  </a:moveTo>
                  <a:lnTo>
                    <a:pt x="3038" y="1529"/>
                  </a:lnTo>
                  <a:lnTo>
                    <a:pt x="3017" y="1544"/>
                  </a:lnTo>
                  <a:lnTo>
                    <a:pt x="2993" y="1555"/>
                  </a:lnTo>
                  <a:lnTo>
                    <a:pt x="2967" y="1562"/>
                  </a:lnTo>
                  <a:lnTo>
                    <a:pt x="2936" y="1566"/>
                  </a:lnTo>
                  <a:lnTo>
                    <a:pt x="2902" y="1562"/>
                  </a:lnTo>
                  <a:lnTo>
                    <a:pt x="2869" y="1551"/>
                  </a:lnTo>
                  <a:lnTo>
                    <a:pt x="2840" y="1534"/>
                  </a:lnTo>
                  <a:lnTo>
                    <a:pt x="2816" y="1513"/>
                  </a:lnTo>
                  <a:lnTo>
                    <a:pt x="2793" y="1519"/>
                  </a:lnTo>
                  <a:lnTo>
                    <a:pt x="2773" y="1529"/>
                  </a:lnTo>
                  <a:lnTo>
                    <a:pt x="2756" y="1544"/>
                  </a:lnTo>
                  <a:lnTo>
                    <a:pt x="2742" y="1562"/>
                  </a:lnTo>
                  <a:lnTo>
                    <a:pt x="2732" y="1583"/>
                  </a:lnTo>
                  <a:lnTo>
                    <a:pt x="3139" y="1583"/>
                  </a:lnTo>
                  <a:lnTo>
                    <a:pt x="3130" y="1562"/>
                  </a:lnTo>
                  <a:lnTo>
                    <a:pt x="3116" y="1544"/>
                  </a:lnTo>
                  <a:lnTo>
                    <a:pt x="3098" y="1529"/>
                  </a:lnTo>
                  <a:lnTo>
                    <a:pt x="3079" y="1519"/>
                  </a:lnTo>
                  <a:lnTo>
                    <a:pt x="3057" y="1513"/>
                  </a:lnTo>
                  <a:close/>
                  <a:moveTo>
                    <a:pt x="559" y="0"/>
                  </a:moveTo>
                  <a:lnTo>
                    <a:pt x="560" y="0"/>
                  </a:lnTo>
                  <a:lnTo>
                    <a:pt x="564" y="0"/>
                  </a:lnTo>
                  <a:lnTo>
                    <a:pt x="575" y="0"/>
                  </a:lnTo>
                  <a:lnTo>
                    <a:pt x="592" y="1"/>
                  </a:lnTo>
                  <a:lnTo>
                    <a:pt x="611" y="2"/>
                  </a:lnTo>
                  <a:lnTo>
                    <a:pt x="634" y="5"/>
                  </a:lnTo>
                  <a:lnTo>
                    <a:pt x="656" y="8"/>
                  </a:lnTo>
                  <a:lnTo>
                    <a:pt x="675" y="13"/>
                  </a:lnTo>
                  <a:lnTo>
                    <a:pt x="695" y="18"/>
                  </a:lnTo>
                  <a:lnTo>
                    <a:pt x="710" y="24"/>
                  </a:lnTo>
                  <a:lnTo>
                    <a:pt x="724" y="30"/>
                  </a:lnTo>
                  <a:lnTo>
                    <a:pt x="735" y="35"/>
                  </a:lnTo>
                  <a:lnTo>
                    <a:pt x="742" y="39"/>
                  </a:lnTo>
                  <a:lnTo>
                    <a:pt x="744" y="40"/>
                  </a:lnTo>
                  <a:lnTo>
                    <a:pt x="779" y="59"/>
                  </a:lnTo>
                  <a:lnTo>
                    <a:pt x="815" y="82"/>
                  </a:lnTo>
                  <a:lnTo>
                    <a:pt x="847" y="110"/>
                  </a:lnTo>
                  <a:lnTo>
                    <a:pt x="878" y="140"/>
                  </a:lnTo>
                  <a:lnTo>
                    <a:pt x="905" y="173"/>
                  </a:lnTo>
                  <a:lnTo>
                    <a:pt x="928" y="209"/>
                  </a:lnTo>
                  <a:lnTo>
                    <a:pt x="947" y="248"/>
                  </a:lnTo>
                  <a:lnTo>
                    <a:pt x="961" y="289"/>
                  </a:lnTo>
                  <a:lnTo>
                    <a:pt x="968" y="331"/>
                  </a:lnTo>
                  <a:lnTo>
                    <a:pt x="970" y="337"/>
                  </a:lnTo>
                  <a:lnTo>
                    <a:pt x="972" y="345"/>
                  </a:lnTo>
                  <a:lnTo>
                    <a:pt x="973" y="351"/>
                  </a:lnTo>
                  <a:lnTo>
                    <a:pt x="984" y="427"/>
                  </a:lnTo>
                  <a:lnTo>
                    <a:pt x="995" y="496"/>
                  </a:lnTo>
                  <a:lnTo>
                    <a:pt x="1006" y="557"/>
                  </a:lnTo>
                  <a:lnTo>
                    <a:pt x="1018" y="613"/>
                  </a:lnTo>
                  <a:lnTo>
                    <a:pt x="1033" y="661"/>
                  </a:lnTo>
                  <a:lnTo>
                    <a:pt x="1048" y="704"/>
                  </a:lnTo>
                  <a:lnTo>
                    <a:pt x="1067" y="739"/>
                  </a:lnTo>
                  <a:lnTo>
                    <a:pt x="1088" y="769"/>
                  </a:lnTo>
                  <a:lnTo>
                    <a:pt x="1112" y="792"/>
                  </a:lnTo>
                  <a:lnTo>
                    <a:pt x="1141" y="814"/>
                  </a:lnTo>
                  <a:lnTo>
                    <a:pt x="1176" y="833"/>
                  </a:lnTo>
                  <a:lnTo>
                    <a:pt x="1217" y="851"/>
                  </a:lnTo>
                  <a:lnTo>
                    <a:pt x="1265" y="867"/>
                  </a:lnTo>
                  <a:lnTo>
                    <a:pt x="1320" y="883"/>
                  </a:lnTo>
                  <a:lnTo>
                    <a:pt x="1383" y="896"/>
                  </a:lnTo>
                  <a:lnTo>
                    <a:pt x="1402" y="870"/>
                  </a:lnTo>
                  <a:lnTo>
                    <a:pt x="1428" y="849"/>
                  </a:lnTo>
                  <a:lnTo>
                    <a:pt x="1456" y="832"/>
                  </a:lnTo>
                  <a:lnTo>
                    <a:pt x="1488" y="821"/>
                  </a:lnTo>
                  <a:lnTo>
                    <a:pt x="1522" y="817"/>
                  </a:lnTo>
                  <a:lnTo>
                    <a:pt x="1596" y="817"/>
                  </a:lnTo>
                  <a:lnTo>
                    <a:pt x="1663" y="815"/>
                  </a:lnTo>
                  <a:lnTo>
                    <a:pt x="1724" y="810"/>
                  </a:lnTo>
                  <a:lnTo>
                    <a:pt x="1778" y="805"/>
                  </a:lnTo>
                  <a:lnTo>
                    <a:pt x="1827" y="798"/>
                  </a:lnTo>
                  <a:lnTo>
                    <a:pt x="1869" y="788"/>
                  </a:lnTo>
                  <a:lnTo>
                    <a:pt x="1905" y="777"/>
                  </a:lnTo>
                  <a:lnTo>
                    <a:pt x="1937" y="765"/>
                  </a:lnTo>
                  <a:lnTo>
                    <a:pt x="1964" y="751"/>
                  </a:lnTo>
                  <a:lnTo>
                    <a:pt x="1985" y="734"/>
                  </a:lnTo>
                  <a:lnTo>
                    <a:pt x="2005" y="713"/>
                  </a:lnTo>
                  <a:lnTo>
                    <a:pt x="2022" y="687"/>
                  </a:lnTo>
                  <a:lnTo>
                    <a:pt x="2038" y="654"/>
                  </a:lnTo>
                  <a:lnTo>
                    <a:pt x="2051" y="618"/>
                  </a:lnTo>
                  <a:lnTo>
                    <a:pt x="2063" y="574"/>
                  </a:lnTo>
                  <a:lnTo>
                    <a:pt x="2074" y="527"/>
                  </a:lnTo>
                  <a:lnTo>
                    <a:pt x="2085" y="474"/>
                  </a:lnTo>
                  <a:lnTo>
                    <a:pt x="2095" y="415"/>
                  </a:lnTo>
                  <a:lnTo>
                    <a:pt x="2104" y="351"/>
                  </a:lnTo>
                  <a:lnTo>
                    <a:pt x="2105" y="345"/>
                  </a:lnTo>
                  <a:lnTo>
                    <a:pt x="2107" y="337"/>
                  </a:lnTo>
                  <a:lnTo>
                    <a:pt x="2109" y="331"/>
                  </a:lnTo>
                  <a:lnTo>
                    <a:pt x="2116" y="289"/>
                  </a:lnTo>
                  <a:lnTo>
                    <a:pt x="2130" y="248"/>
                  </a:lnTo>
                  <a:lnTo>
                    <a:pt x="2149" y="209"/>
                  </a:lnTo>
                  <a:lnTo>
                    <a:pt x="2172" y="173"/>
                  </a:lnTo>
                  <a:lnTo>
                    <a:pt x="2199" y="140"/>
                  </a:lnTo>
                  <a:lnTo>
                    <a:pt x="2230" y="110"/>
                  </a:lnTo>
                  <a:lnTo>
                    <a:pt x="2263" y="82"/>
                  </a:lnTo>
                  <a:lnTo>
                    <a:pt x="2297" y="59"/>
                  </a:lnTo>
                  <a:lnTo>
                    <a:pt x="2333" y="40"/>
                  </a:lnTo>
                  <a:lnTo>
                    <a:pt x="2336" y="39"/>
                  </a:lnTo>
                  <a:lnTo>
                    <a:pt x="2342" y="35"/>
                  </a:lnTo>
                  <a:lnTo>
                    <a:pt x="2353" y="30"/>
                  </a:lnTo>
                  <a:lnTo>
                    <a:pt x="2366" y="24"/>
                  </a:lnTo>
                  <a:lnTo>
                    <a:pt x="2383" y="18"/>
                  </a:lnTo>
                  <a:lnTo>
                    <a:pt x="2401" y="13"/>
                  </a:lnTo>
                  <a:lnTo>
                    <a:pt x="2421" y="8"/>
                  </a:lnTo>
                  <a:lnTo>
                    <a:pt x="2444" y="5"/>
                  </a:lnTo>
                  <a:lnTo>
                    <a:pt x="2465" y="2"/>
                  </a:lnTo>
                  <a:lnTo>
                    <a:pt x="2486" y="1"/>
                  </a:lnTo>
                  <a:lnTo>
                    <a:pt x="2502" y="0"/>
                  </a:lnTo>
                  <a:lnTo>
                    <a:pt x="2513" y="0"/>
                  </a:lnTo>
                  <a:lnTo>
                    <a:pt x="2516" y="0"/>
                  </a:lnTo>
                  <a:lnTo>
                    <a:pt x="2518" y="0"/>
                  </a:lnTo>
                  <a:lnTo>
                    <a:pt x="2558" y="2"/>
                  </a:lnTo>
                  <a:lnTo>
                    <a:pt x="2595" y="10"/>
                  </a:lnTo>
                  <a:lnTo>
                    <a:pt x="2630" y="21"/>
                  </a:lnTo>
                  <a:lnTo>
                    <a:pt x="2664" y="35"/>
                  </a:lnTo>
                  <a:lnTo>
                    <a:pt x="2696" y="54"/>
                  </a:lnTo>
                  <a:lnTo>
                    <a:pt x="2724" y="77"/>
                  </a:lnTo>
                  <a:lnTo>
                    <a:pt x="2750" y="105"/>
                  </a:lnTo>
                  <a:lnTo>
                    <a:pt x="2772" y="135"/>
                  </a:lnTo>
                  <a:lnTo>
                    <a:pt x="2792" y="172"/>
                  </a:lnTo>
                  <a:lnTo>
                    <a:pt x="2807" y="212"/>
                  </a:lnTo>
                  <a:lnTo>
                    <a:pt x="2819" y="255"/>
                  </a:lnTo>
                  <a:lnTo>
                    <a:pt x="2821" y="259"/>
                  </a:lnTo>
                  <a:lnTo>
                    <a:pt x="2823" y="270"/>
                  </a:lnTo>
                  <a:lnTo>
                    <a:pt x="2827" y="285"/>
                  </a:lnTo>
                  <a:lnTo>
                    <a:pt x="2833" y="308"/>
                  </a:lnTo>
                  <a:lnTo>
                    <a:pt x="2840" y="336"/>
                  </a:lnTo>
                  <a:lnTo>
                    <a:pt x="2848" y="368"/>
                  </a:lnTo>
                  <a:lnTo>
                    <a:pt x="2857" y="405"/>
                  </a:lnTo>
                  <a:lnTo>
                    <a:pt x="2868" y="445"/>
                  </a:lnTo>
                  <a:lnTo>
                    <a:pt x="2879" y="490"/>
                  </a:lnTo>
                  <a:lnTo>
                    <a:pt x="2891" y="537"/>
                  </a:lnTo>
                  <a:lnTo>
                    <a:pt x="2903" y="586"/>
                  </a:lnTo>
                  <a:lnTo>
                    <a:pt x="2916" y="637"/>
                  </a:lnTo>
                  <a:lnTo>
                    <a:pt x="2930" y="690"/>
                  </a:lnTo>
                  <a:lnTo>
                    <a:pt x="2944" y="745"/>
                  </a:lnTo>
                  <a:lnTo>
                    <a:pt x="2958" y="800"/>
                  </a:lnTo>
                  <a:lnTo>
                    <a:pt x="2971" y="855"/>
                  </a:lnTo>
                  <a:lnTo>
                    <a:pt x="2985" y="909"/>
                  </a:lnTo>
                  <a:lnTo>
                    <a:pt x="2999" y="964"/>
                  </a:lnTo>
                  <a:lnTo>
                    <a:pt x="3012" y="1016"/>
                  </a:lnTo>
                  <a:lnTo>
                    <a:pt x="3024" y="1068"/>
                  </a:lnTo>
                  <a:lnTo>
                    <a:pt x="3036" y="1116"/>
                  </a:lnTo>
                  <a:lnTo>
                    <a:pt x="3048" y="1162"/>
                  </a:lnTo>
                  <a:lnTo>
                    <a:pt x="3058" y="1204"/>
                  </a:lnTo>
                  <a:lnTo>
                    <a:pt x="3068" y="1244"/>
                  </a:lnTo>
                  <a:lnTo>
                    <a:pt x="3076" y="1279"/>
                  </a:lnTo>
                  <a:lnTo>
                    <a:pt x="3084" y="1309"/>
                  </a:lnTo>
                  <a:lnTo>
                    <a:pt x="3090" y="1336"/>
                  </a:lnTo>
                  <a:lnTo>
                    <a:pt x="3095" y="1355"/>
                  </a:lnTo>
                  <a:lnTo>
                    <a:pt x="3098" y="1370"/>
                  </a:lnTo>
                  <a:lnTo>
                    <a:pt x="3101" y="1390"/>
                  </a:lnTo>
                  <a:lnTo>
                    <a:pt x="3099" y="1411"/>
                  </a:lnTo>
                  <a:lnTo>
                    <a:pt x="3132" y="1423"/>
                  </a:lnTo>
                  <a:lnTo>
                    <a:pt x="3162" y="1441"/>
                  </a:lnTo>
                  <a:lnTo>
                    <a:pt x="3189" y="1463"/>
                  </a:lnTo>
                  <a:lnTo>
                    <a:pt x="3212" y="1488"/>
                  </a:lnTo>
                  <a:lnTo>
                    <a:pt x="3230" y="1516"/>
                  </a:lnTo>
                  <a:lnTo>
                    <a:pt x="3244" y="1549"/>
                  </a:lnTo>
                  <a:lnTo>
                    <a:pt x="3253" y="1583"/>
                  </a:lnTo>
                  <a:lnTo>
                    <a:pt x="3570" y="1583"/>
                  </a:lnTo>
                  <a:lnTo>
                    <a:pt x="3570" y="2516"/>
                  </a:lnTo>
                  <a:lnTo>
                    <a:pt x="2302" y="2516"/>
                  </a:lnTo>
                  <a:lnTo>
                    <a:pt x="2302" y="1583"/>
                  </a:lnTo>
                  <a:lnTo>
                    <a:pt x="2619" y="1583"/>
                  </a:lnTo>
                  <a:lnTo>
                    <a:pt x="2628" y="1549"/>
                  </a:lnTo>
                  <a:lnTo>
                    <a:pt x="2641" y="1517"/>
                  </a:lnTo>
                  <a:lnTo>
                    <a:pt x="2659" y="1488"/>
                  </a:lnTo>
                  <a:lnTo>
                    <a:pt x="2682" y="1463"/>
                  </a:lnTo>
                  <a:lnTo>
                    <a:pt x="2709" y="1441"/>
                  </a:lnTo>
                  <a:lnTo>
                    <a:pt x="2738" y="1424"/>
                  </a:lnTo>
                  <a:lnTo>
                    <a:pt x="2770" y="1412"/>
                  </a:lnTo>
                  <a:lnTo>
                    <a:pt x="2760" y="1361"/>
                  </a:lnTo>
                  <a:lnTo>
                    <a:pt x="2748" y="1309"/>
                  </a:lnTo>
                  <a:lnTo>
                    <a:pt x="2735" y="1256"/>
                  </a:lnTo>
                  <a:lnTo>
                    <a:pt x="2720" y="1201"/>
                  </a:lnTo>
                  <a:lnTo>
                    <a:pt x="2705" y="1144"/>
                  </a:lnTo>
                  <a:lnTo>
                    <a:pt x="2690" y="1088"/>
                  </a:lnTo>
                  <a:lnTo>
                    <a:pt x="2674" y="1034"/>
                  </a:lnTo>
                  <a:lnTo>
                    <a:pt x="2658" y="979"/>
                  </a:lnTo>
                  <a:lnTo>
                    <a:pt x="2642" y="927"/>
                  </a:lnTo>
                  <a:lnTo>
                    <a:pt x="2627" y="879"/>
                  </a:lnTo>
                  <a:lnTo>
                    <a:pt x="2612" y="833"/>
                  </a:lnTo>
                  <a:lnTo>
                    <a:pt x="2599" y="791"/>
                  </a:lnTo>
                  <a:lnTo>
                    <a:pt x="2587" y="753"/>
                  </a:lnTo>
                  <a:lnTo>
                    <a:pt x="2576" y="722"/>
                  </a:lnTo>
                  <a:lnTo>
                    <a:pt x="2566" y="695"/>
                  </a:lnTo>
                  <a:lnTo>
                    <a:pt x="2559" y="676"/>
                  </a:lnTo>
                  <a:lnTo>
                    <a:pt x="2549" y="654"/>
                  </a:lnTo>
                  <a:lnTo>
                    <a:pt x="2538" y="640"/>
                  </a:lnTo>
                  <a:lnTo>
                    <a:pt x="2527" y="629"/>
                  </a:lnTo>
                  <a:lnTo>
                    <a:pt x="2516" y="624"/>
                  </a:lnTo>
                  <a:lnTo>
                    <a:pt x="2508" y="624"/>
                  </a:lnTo>
                  <a:lnTo>
                    <a:pt x="2499" y="627"/>
                  </a:lnTo>
                  <a:lnTo>
                    <a:pt x="2495" y="635"/>
                  </a:lnTo>
                  <a:lnTo>
                    <a:pt x="2491" y="647"/>
                  </a:lnTo>
                  <a:lnTo>
                    <a:pt x="2492" y="661"/>
                  </a:lnTo>
                  <a:lnTo>
                    <a:pt x="2497" y="679"/>
                  </a:lnTo>
                  <a:lnTo>
                    <a:pt x="2507" y="701"/>
                  </a:lnTo>
                  <a:lnTo>
                    <a:pt x="2530" y="757"/>
                  </a:lnTo>
                  <a:lnTo>
                    <a:pt x="2553" y="821"/>
                  </a:lnTo>
                  <a:lnTo>
                    <a:pt x="2576" y="890"/>
                  </a:lnTo>
                  <a:lnTo>
                    <a:pt x="2599" y="964"/>
                  </a:lnTo>
                  <a:lnTo>
                    <a:pt x="2622" y="1042"/>
                  </a:lnTo>
                  <a:lnTo>
                    <a:pt x="2645" y="1124"/>
                  </a:lnTo>
                  <a:lnTo>
                    <a:pt x="2667" y="1209"/>
                  </a:lnTo>
                  <a:lnTo>
                    <a:pt x="2687" y="1296"/>
                  </a:lnTo>
                  <a:lnTo>
                    <a:pt x="2707" y="1384"/>
                  </a:lnTo>
                  <a:lnTo>
                    <a:pt x="2672" y="1406"/>
                  </a:lnTo>
                  <a:lnTo>
                    <a:pt x="2641" y="1433"/>
                  </a:lnTo>
                  <a:lnTo>
                    <a:pt x="2615" y="1463"/>
                  </a:lnTo>
                  <a:lnTo>
                    <a:pt x="2593" y="1497"/>
                  </a:lnTo>
                  <a:lnTo>
                    <a:pt x="2576" y="1534"/>
                  </a:lnTo>
                  <a:lnTo>
                    <a:pt x="2469" y="1534"/>
                  </a:lnTo>
                  <a:lnTo>
                    <a:pt x="2438" y="1515"/>
                  </a:lnTo>
                  <a:lnTo>
                    <a:pt x="2407" y="1493"/>
                  </a:lnTo>
                  <a:lnTo>
                    <a:pt x="2381" y="1468"/>
                  </a:lnTo>
                  <a:lnTo>
                    <a:pt x="2358" y="1439"/>
                  </a:lnTo>
                  <a:lnTo>
                    <a:pt x="2337" y="1406"/>
                  </a:lnTo>
                  <a:lnTo>
                    <a:pt x="2321" y="1370"/>
                  </a:lnTo>
                  <a:lnTo>
                    <a:pt x="2309" y="1331"/>
                  </a:lnTo>
                  <a:lnTo>
                    <a:pt x="2229" y="956"/>
                  </a:lnTo>
                  <a:lnTo>
                    <a:pt x="2195" y="989"/>
                  </a:lnTo>
                  <a:lnTo>
                    <a:pt x="2156" y="1019"/>
                  </a:lnTo>
                  <a:lnTo>
                    <a:pt x="2114" y="1045"/>
                  </a:lnTo>
                  <a:lnTo>
                    <a:pt x="2067" y="1068"/>
                  </a:lnTo>
                  <a:lnTo>
                    <a:pt x="2015" y="1087"/>
                  </a:lnTo>
                  <a:lnTo>
                    <a:pt x="1959" y="1104"/>
                  </a:lnTo>
                  <a:lnTo>
                    <a:pt x="1897" y="1117"/>
                  </a:lnTo>
                  <a:lnTo>
                    <a:pt x="1830" y="1128"/>
                  </a:lnTo>
                  <a:lnTo>
                    <a:pt x="1758" y="1136"/>
                  </a:lnTo>
                  <a:lnTo>
                    <a:pt x="1679" y="1143"/>
                  </a:lnTo>
                  <a:lnTo>
                    <a:pt x="1667" y="1168"/>
                  </a:lnTo>
                  <a:lnTo>
                    <a:pt x="1650" y="1192"/>
                  </a:lnTo>
                  <a:lnTo>
                    <a:pt x="1630" y="1211"/>
                  </a:lnTo>
                  <a:lnTo>
                    <a:pt x="1607" y="1228"/>
                  </a:lnTo>
                  <a:lnTo>
                    <a:pt x="1582" y="1240"/>
                  </a:lnTo>
                  <a:lnTo>
                    <a:pt x="1554" y="1248"/>
                  </a:lnTo>
                  <a:lnTo>
                    <a:pt x="1525" y="1250"/>
                  </a:lnTo>
                  <a:lnTo>
                    <a:pt x="1502" y="1249"/>
                  </a:lnTo>
                  <a:lnTo>
                    <a:pt x="1411" y="1234"/>
                  </a:lnTo>
                  <a:lnTo>
                    <a:pt x="1327" y="1220"/>
                  </a:lnTo>
                  <a:lnTo>
                    <a:pt x="1250" y="1202"/>
                  </a:lnTo>
                  <a:lnTo>
                    <a:pt x="1179" y="1184"/>
                  </a:lnTo>
                  <a:lnTo>
                    <a:pt x="1115" y="1162"/>
                  </a:lnTo>
                  <a:lnTo>
                    <a:pt x="1057" y="1139"/>
                  </a:lnTo>
                  <a:lnTo>
                    <a:pt x="1004" y="1114"/>
                  </a:lnTo>
                  <a:lnTo>
                    <a:pt x="956" y="1085"/>
                  </a:lnTo>
                  <a:lnTo>
                    <a:pt x="914" y="1054"/>
                  </a:lnTo>
                  <a:lnTo>
                    <a:pt x="875" y="1022"/>
                  </a:lnTo>
                  <a:lnTo>
                    <a:pt x="841" y="985"/>
                  </a:lnTo>
                  <a:lnTo>
                    <a:pt x="767" y="1330"/>
                  </a:lnTo>
                  <a:lnTo>
                    <a:pt x="755" y="1370"/>
                  </a:lnTo>
                  <a:lnTo>
                    <a:pt x="739" y="1406"/>
                  </a:lnTo>
                  <a:lnTo>
                    <a:pt x="719" y="1439"/>
                  </a:lnTo>
                  <a:lnTo>
                    <a:pt x="696" y="1468"/>
                  </a:lnTo>
                  <a:lnTo>
                    <a:pt x="668" y="1493"/>
                  </a:lnTo>
                  <a:lnTo>
                    <a:pt x="639" y="1516"/>
                  </a:lnTo>
                  <a:lnTo>
                    <a:pt x="606" y="1534"/>
                  </a:lnTo>
                  <a:lnTo>
                    <a:pt x="572" y="1550"/>
                  </a:lnTo>
                  <a:lnTo>
                    <a:pt x="571" y="2882"/>
                  </a:lnTo>
                  <a:lnTo>
                    <a:pt x="567" y="2922"/>
                  </a:lnTo>
                  <a:lnTo>
                    <a:pt x="558" y="2960"/>
                  </a:lnTo>
                  <a:lnTo>
                    <a:pt x="541" y="2995"/>
                  </a:lnTo>
                  <a:lnTo>
                    <a:pt x="519" y="3026"/>
                  </a:lnTo>
                  <a:lnTo>
                    <a:pt x="491" y="3053"/>
                  </a:lnTo>
                  <a:lnTo>
                    <a:pt x="461" y="3076"/>
                  </a:lnTo>
                  <a:lnTo>
                    <a:pt x="425" y="3092"/>
                  </a:lnTo>
                  <a:lnTo>
                    <a:pt x="387" y="3102"/>
                  </a:lnTo>
                  <a:lnTo>
                    <a:pt x="347" y="3106"/>
                  </a:lnTo>
                  <a:lnTo>
                    <a:pt x="307" y="3102"/>
                  </a:lnTo>
                  <a:lnTo>
                    <a:pt x="269" y="3092"/>
                  </a:lnTo>
                  <a:lnTo>
                    <a:pt x="234" y="3076"/>
                  </a:lnTo>
                  <a:lnTo>
                    <a:pt x="202" y="3053"/>
                  </a:lnTo>
                  <a:lnTo>
                    <a:pt x="176" y="3026"/>
                  </a:lnTo>
                  <a:lnTo>
                    <a:pt x="153" y="2995"/>
                  </a:lnTo>
                  <a:lnTo>
                    <a:pt x="137" y="2960"/>
                  </a:lnTo>
                  <a:lnTo>
                    <a:pt x="126" y="2922"/>
                  </a:lnTo>
                  <a:lnTo>
                    <a:pt x="122" y="2882"/>
                  </a:lnTo>
                  <a:lnTo>
                    <a:pt x="124" y="1474"/>
                  </a:lnTo>
                  <a:lnTo>
                    <a:pt x="92" y="1444"/>
                  </a:lnTo>
                  <a:lnTo>
                    <a:pt x="64" y="1411"/>
                  </a:lnTo>
                  <a:lnTo>
                    <a:pt x="41" y="1376"/>
                  </a:lnTo>
                  <a:lnTo>
                    <a:pt x="22" y="1338"/>
                  </a:lnTo>
                  <a:lnTo>
                    <a:pt x="8" y="1299"/>
                  </a:lnTo>
                  <a:lnTo>
                    <a:pt x="1" y="1256"/>
                  </a:lnTo>
                  <a:lnTo>
                    <a:pt x="0" y="1213"/>
                  </a:lnTo>
                  <a:lnTo>
                    <a:pt x="6" y="1168"/>
                  </a:lnTo>
                  <a:lnTo>
                    <a:pt x="202" y="255"/>
                  </a:lnTo>
                  <a:lnTo>
                    <a:pt x="215" y="215"/>
                  </a:lnTo>
                  <a:lnTo>
                    <a:pt x="232" y="178"/>
                  </a:lnTo>
                  <a:lnTo>
                    <a:pt x="253" y="144"/>
                  </a:lnTo>
                  <a:lnTo>
                    <a:pt x="279" y="115"/>
                  </a:lnTo>
                  <a:lnTo>
                    <a:pt x="308" y="88"/>
                  </a:lnTo>
                  <a:lnTo>
                    <a:pt x="339" y="65"/>
                  </a:lnTo>
                  <a:lnTo>
                    <a:pt x="373" y="46"/>
                  </a:lnTo>
                  <a:lnTo>
                    <a:pt x="410" y="30"/>
                  </a:lnTo>
                  <a:lnTo>
                    <a:pt x="446" y="18"/>
                  </a:lnTo>
                  <a:lnTo>
                    <a:pt x="484" y="8"/>
                  </a:lnTo>
                  <a:lnTo>
                    <a:pt x="521" y="2"/>
                  </a:lnTo>
                  <a:lnTo>
                    <a:pt x="559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Retângulo 2"/>
          <p:cNvSpPr/>
          <p:nvPr/>
        </p:nvSpPr>
        <p:spPr>
          <a:xfrm>
            <a:off x="356782" y="2286000"/>
            <a:ext cx="114300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800" dirty="0">
                <a:solidFill>
                  <a:srgbClr val="1F497D"/>
                </a:solidFill>
                <a:latin typeface="verdana" panose="020B0604030504040204" pitchFamily="34" charset="0"/>
              </a:rPr>
              <a:t>A Gestão de Mudanças estabelece que todas as alterações no ambiente produtivo de TI sejam feitas de forma controlada, através </a:t>
            </a:r>
            <a:r>
              <a:rPr lang="pt-BR" sz="1800" dirty="0" smtClean="0">
                <a:solidFill>
                  <a:srgbClr val="1F497D"/>
                </a:solidFill>
                <a:latin typeface="verdana" panose="020B0604030504040204" pitchFamily="34" charset="0"/>
              </a:rPr>
              <a:t>de </a:t>
            </a:r>
            <a:r>
              <a:rPr lang="pt-BR" sz="1800" dirty="0">
                <a:solidFill>
                  <a:srgbClr val="1F497D"/>
                </a:solidFill>
                <a:latin typeface="verdana" panose="020B0604030504040204" pitchFamily="34" charset="0"/>
              </a:rPr>
              <a:t>Registros </a:t>
            </a:r>
            <a:r>
              <a:rPr lang="pt-BR" sz="1800" dirty="0">
                <a:solidFill>
                  <a:srgbClr val="1F497D"/>
                </a:solidFill>
                <a:latin typeface="verdana" panose="020B0604030504040204" pitchFamily="34" charset="0"/>
              </a:rPr>
              <a:t>que passam pelo devido processo de aprovação, onde são avaliadas as atividades de cada </a:t>
            </a:r>
            <a:r>
              <a:rPr lang="pt-BR" sz="1800" dirty="0">
                <a:solidFill>
                  <a:srgbClr val="1F497D"/>
                </a:solidFill>
                <a:latin typeface="verdana" panose="020B0604030504040204" pitchFamily="34" charset="0"/>
              </a:rPr>
              <a:t>intervenção, </a:t>
            </a:r>
            <a:r>
              <a:rPr lang="pt-BR" sz="1800" dirty="0">
                <a:solidFill>
                  <a:srgbClr val="1F497D"/>
                </a:solidFill>
                <a:latin typeface="verdana" panose="020B0604030504040204" pitchFamily="34" charset="0"/>
              </a:rPr>
              <a:t>com o objetivo de minimizar potenciais impactos ao ambiente produtivo através das análises de impacto e a avaliação dos planos de implantação e de retorno.</a:t>
            </a:r>
            <a:endParaRPr lang="pt-BR" sz="1800" dirty="0"/>
          </a:p>
          <a:p>
            <a:pPr algn="just"/>
            <a:r>
              <a:rPr lang="pt-BR" dirty="0"/>
              <a:t> </a:t>
            </a:r>
            <a:endParaRPr lang="pt-BR" dirty="0">
              <a:effectLst/>
            </a:endParaRPr>
          </a:p>
        </p:txBody>
      </p:sp>
      <p:pic>
        <p:nvPicPr>
          <p:cNvPr id="11" name="Imagem 1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229" y="-49711"/>
            <a:ext cx="908383" cy="81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Box 181">
            <a:hlinkClick r:id="rId3" action="ppaction://hlinksldjump"/>
          </p:cNvPr>
          <p:cNvSpPr txBox="1"/>
          <p:nvPr/>
        </p:nvSpPr>
        <p:spPr>
          <a:xfrm>
            <a:off x="5027612" y="316813"/>
            <a:ext cx="7467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Titulo e Descrição Destalhada da </a:t>
            </a:r>
            <a:r>
              <a:rPr lang="en-US" sz="1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Mudanças</a:t>
            </a:r>
            <a:endParaRPr lang="en-US" sz="1800" b="1" kern="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5" name="Group 126"/>
          <p:cNvGrpSpPr/>
          <p:nvPr/>
        </p:nvGrpSpPr>
        <p:grpSpPr>
          <a:xfrm>
            <a:off x="10765327" y="110165"/>
            <a:ext cx="558332" cy="491957"/>
            <a:chOff x="4575175" y="3521076"/>
            <a:chExt cx="479425" cy="477838"/>
          </a:xfrm>
          <a:solidFill>
            <a:schemeClr val="bg1"/>
          </a:solidFill>
        </p:grpSpPr>
        <p:sp>
          <p:nvSpPr>
            <p:cNvPr id="196" name="Freeform 54"/>
            <p:cNvSpPr>
              <a:spLocks/>
            </p:cNvSpPr>
            <p:nvPr/>
          </p:nvSpPr>
          <p:spPr bwMode="auto">
            <a:xfrm>
              <a:off x="4657725" y="3606801"/>
              <a:ext cx="206375" cy="42863"/>
            </a:xfrm>
            <a:custGeom>
              <a:avLst/>
              <a:gdLst>
                <a:gd name="T0" fmla="*/ 151 w 1438"/>
                <a:gd name="T1" fmla="*/ 0 h 302"/>
                <a:gd name="T2" fmla="*/ 1287 w 1438"/>
                <a:gd name="T3" fmla="*/ 0 h 302"/>
                <a:gd name="T4" fmla="*/ 1318 w 1438"/>
                <a:gd name="T5" fmla="*/ 3 h 302"/>
                <a:gd name="T6" fmla="*/ 1346 w 1438"/>
                <a:gd name="T7" fmla="*/ 12 h 302"/>
                <a:gd name="T8" fmla="*/ 1372 w 1438"/>
                <a:gd name="T9" fmla="*/ 26 h 302"/>
                <a:gd name="T10" fmla="*/ 1394 w 1438"/>
                <a:gd name="T11" fmla="*/ 45 h 302"/>
                <a:gd name="T12" fmla="*/ 1413 w 1438"/>
                <a:gd name="T13" fmla="*/ 67 h 302"/>
                <a:gd name="T14" fmla="*/ 1426 w 1438"/>
                <a:gd name="T15" fmla="*/ 93 h 302"/>
                <a:gd name="T16" fmla="*/ 1435 w 1438"/>
                <a:gd name="T17" fmla="*/ 121 h 302"/>
                <a:gd name="T18" fmla="*/ 1438 w 1438"/>
                <a:gd name="T19" fmla="*/ 151 h 302"/>
                <a:gd name="T20" fmla="*/ 1435 w 1438"/>
                <a:gd name="T21" fmla="*/ 181 h 302"/>
                <a:gd name="T22" fmla="*/ 1426 w 1438"/>
                <a:gd name="T23" fmla="*/ 209 h 302"/>
                <a:gd name="T24" fmla="*/ 1413 w 1438"/>
                <a:gd name="T25" fmla="*/ 235 h 302"/>
                <a:gd name="T26" fmla="*/ 1394 w 1438"/>
                <a:gd name="T27" fmla="*/ 257 h 302"/>
                <a:gd name="T28" fmla="*/ 1372 w 1438"/>
                <a:gd name="T29" fmla="*/ 276 h 302"/>
                <a:gd name="T30" fmla="*/ 1346 w 1438"/>
                <a:gd name="T31" fmla="*/ 289 h 302"/>
                <a:gd name="T32" fmla="*/ 1318 w 1438"/>
                <a:gd name="T33" fmla="*/ 298 h 302"/>
                <a:gd name="T34" fmla="*/ 1287 w 1438"/>
                <a:gd name="T35" fmla="*/ 302 h 302"/>
                <a:gd name="T36" fmla="*/ 151 w 1438"/>
                <a:gd name="T37" fmla="*/ 302 h 302"/>
                <a:gd name="T38" fmla="*/ 121 w 1438"/>
                <a:gd name="T39" fmla="*/ 298 h 302"/>
                <a:gd name="T40" fmla="*/ 93 w 1438"/>
                <a:gd name="T41" fmla="*/ 289 h 302"/>
                <a:gd name="T42" fmla="*/ 66 w 1438"/>
                <a:gd name="T43" fmla="*/ 276 h 302"/>
                <a:gd name="T44" fmla="*/ 44 w 1438"/>
                <a:gd name="T45" fmla="*/ 257 h 302"/>
                <a:gd name="T46" fmla="*/ 26 w 1438"/>
                <a:gd name="T47" fmla="*/ 235 h 302"/>
                <a:gd name="T48" fmla="*/ 12 w 1438"/>
                <a:gd name="T49" fmla="*/ 209 h 302"/>
                <a:gd name="T50" fmla="*/ 4 w 1438"/>
                <a:gd name="T51" fmla="*/ 181 h 302"/>
                <a:gd name="T52" fmla="*/ 0 w 1438"/>
                <a:gd name="T53" fmla="*/ 151 h 302"/>
                <a:gd name="T54" fmla="*/ 4 w 1438"/>
                <a:gd name="T55" fmla="*/ 121 h 302"/>
                <a:gd name="T56" fmla="*/ 12 w 1438"/>
                <a:gd name="T57" fmla="*/ 93 h 302"/>
                <a:gd name="T58" fmla="*/ 26 w 1438"/>
                <a:gd name="T59" fmla="*/ 67 h 302"/>
                <a:gd name="T60" fmla="*/ 44 w 1438"/>
                <a:gd name="T61" fmla="*/ 45 h 302"/>
                <a:gd name="T62" fmla="*/ 66 w 1438"/>
                <a:gd name="T63" fmla="*/ 26 h 302"/>
                <a:gd name="T64" fmla="*/ 93 w 1438"/>
                <a:gd name="T65" fmla="*/ 12 h 302"/>
                <a:gd name="T66" fmla="*/ 121 w 1438"/>
                <a:gd name="T67" fmla="*/ 3 h 302"/>
                <a:gd name="T68" fmla="*/ 151 w 1438"/>
                <a:gd name="T6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8" h="302">
                  <a:moveTo>
                    <a:pt x="151" y="0"/>
                  </a:moveTo>
                  <a:lnTo>
                    <a:pt x="1287" y="0"/>
                  </a:lnTo>
                  <a:lnTo>
                    <a:pt x="1318" y="3"/>
                  </a:lnTo>
                  <a:lnTo>
                    <a:pt x="1346" y="12"/>
                  </a:lnTo>
                  <a:lnTo>
                    <a:pt x="1372" y="26"/>
                  </a:lnTo>
                  <a:lnTo>
                    <a:pt x="1394" y="45"/>
                  </a:lnTo>
                  <a:lnTo>
                    <a:pt x="1413" y="67"/>
                  </a:lnTo>
                  <a:lnTo>
                    <a:pt x="1426" y="93"/>
                  </a:lnTo>
                  <a:lnTo>
                    <a:pt x="1435" y="121"/>
                  </a:lnTo>
                  <a:lnTo>
                    <a:pt x="1438" y="151"/>
                  </a:lnTo>
                  <a:lnTo>
                    <a:pt x="1435" y="181"/>
                  </a:lnTo>
                  <a:lnTo>
                    <a:pt x="1426" y="209"/>
                  </a:lnTo>
                  <a:lnTo>
                    <a:pt x="1413" y="235"/>
                  </a:lnTo>
                  <a:lnTo>
                    <a:pt x="1394" y="257"/>
                  </a:lnTo>
                  <a:lnTo>
                    <a:pt x="1372" y="276"/>
                  </a:lnTo>
                  <a:lnTo>
                    <a:pt x="1346" y="289"/>
                  </a:lnTo>
                  <a:lnTo>
                    <a:pt x="1318" y="298"/>
                  </a:lnTo>
                  <a:lnTo>
                    <a:pt x="1287" y="302"/>
                  </a:lnTo>
                  <a:lnTo>
                    <a:pt x="151" y="302"/>
                  </a:lnTo>
                  <a:lnTo>
                    <a:pt x="121" y="298"/>
                  </a:lnTo>
                  <a:lnTo>
                    <a:pt x="93" y="289"/>
                  </a:lnTo>
                  <a:lnTo>
                    <a:pt x="66" y="276"/>
                  </a:lnTo>
                  <a:lnTo>
                    <a:pt x="44" y="257"/>
                  </a:lnTo>
                  <a:lnTo>
                    <a:pt x="26" y="235"/>
                  </a:lnTo>
                  <a:lnTo>
                    <a:pt x="12" y="209"/>
                  </a:lnTo>
                  <a:lnTo>
                    <a:pt x="4" y="181"/>
                  </a:lnTo>
                  <a:lnTo>
                    <a:pt x="0" y="151"/>
                  </a:lnTo>
                  <a:lnTo>
                    <a:pt x="4" y="121"/>
                  </a:lnTo>
                  <a:lnTo>
                    <a:pt x="12" y="93"/>
                  </a:lnTo>
                  <a:lnTo>
                    <a:pt x="26" y="67"/>
                  </a:lnTo>
                  <a:lnTo>
                    <a:pt x="44" y="45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Freeform 55">
              <a:hlinkClick r:id="rId3" action="ppaction://hlinksldjump"/>
            </p:cNvPr>
            <p:cNvSpPr>
              <a:spLocks/>
            </p:cNvSpPr>
            <p:nvPr/>
          </p:nvSpPr>
          <p:spPr bwMode="auto">
            <a:xfrm>
              <a:off x="4657725" y="3687763"/>
              <a:ext cx="206375" cy="42863"/>
            </a:xfrm>
            <a:custGeom>
              <a:avLst/>
              <a:gdLst>
                <a:gd name="T0" fmla="*/ 151 w 1438"/>
                <a:gd name="T1" fmla="*/ 0 h 301"/>
                <a:gd name="T2" fmla="*/ 1287 w 1438"/>
                <a:gd name="T3" fmla="*/ 0 h 301"/>
                <a:gd name="T4" fmla="*/ 1318 w 1438"/>
                <a:gd name="T5" fmla="*/ 3 h 301"/>
                <a:gd name="T6" fmla="*/ 1346 w 1438"/>
                <a:gd name="T7" fmla="*/ 12 h 301"/>
                <a:gd name="T8" fmla="*/ 1372 w 1438"/>
                <a:gd name="T9" fmla="*/ 26 h 301"/>
                <a:gd name="T10" fmla="*/ 1394 w 1438"/>
                <a:gd name="T11" fmla="*/ 44 h 301"/>
                <a:gd name="T12" fmla="*/ 1413 w 1438"/>
                <a:gd name="T13" fmla="*/ 66 h 301"/>
                <a:gd name="T14" fmla="*/ 1426 w 1438"/>
                <a:gd name="T15" fmla="*/ 92 h 301"/>
                <a:gd name="T16" fmla="*/ 1435 w 1438"/>
                <a:gd name="T17" fmla="*/ 120 h 301"/>
                <a:gd name="T18" fmla="*/ 1438 w 1438"/>
                <a:gd name="T19" fmla="*/ 150 h 301"/>
                <a:gd name="T20" fmla="*/ 1435 w 1438"/>
                <a:gd name="T21" fmla="*/ 181 h 301"/>
                <a:gd name="T22" fmla="*/ 1426 w 1438"/>
                <a:gd name="T23" fmla="*/ 210 h 301"/>
                <a:gd name="T24" fmla="*/ 1413 w 1438"/>
                <a:gd name="T25" fmla="*/ 235 h 301"/>
                <a:gd name="T26" fmla="*/ 1394 w 1438"/>
                <a:gd name="T27" fmla="*/ 258 h 301"/>
                <a:gd name="T28" fmla="*/ 1372 w 1438"/>
                <a:gd name="T29" fmla="*/ 275 h 301"/>
                <a:gd name="T30" fmla="*/ 1346 w 1438"/>
                <a:gd name="T31" fmla="*/ 290 h 301"/>
                <a:gd name="T32" fmla="*/ 1318 w 1438"/>
                <a:gd name="T33" fmla="*/ 298 h 301"/>
                <a:gd name="T34" fmla="*/ 1287 w 1438"/>
                <a:gd name="T35" fmla="*/ 301 h 301"/>
                <a:gd name="T36" fmla="*/ 151 w 1438"/>
                <a:gd name="T37" fmla="*/ 301 h 301"/>
                <a:gd name="T38" fmla="*/ 121 w 1438"/>
                <a:gd name="T39" fmla="*/ 298 h 301"/>
                <a:gd name="T40" fmla="*/ 93 w 1438"/>
                <a:gd name="T41" fmla="*/ 290 h 301"/>
                <a:gd name="T42" fmla="*/ 66 w 1438"/>
                <a:gd name="T43" fmla="*/ 275 h 301"/>
                <a:gd name="T44" fmla="*/ 44 w 1438"/>
                <a:gd name="T45" fmla="*/ 258 h 301"/>
                <a:gd name="T46" fmla="*/ 26 w 1438"/>
                <a:gd name="T47" fmla="*/ 235 h 301"/>
                <a:gd name="T48" fmla="*/ 12 w 1438"/>
                <a:gd name="T49" fmla="*/ 210 h 301"/>
                <a:gd name="T50" fmla="*/ 4 w 1438"/>
                <a:gd name="T51" fmla="*/ 181 h 301"/>
                <a:gd name="T52" fmla="*/ 0 w 1438"/>
                <a:gd name="T53" fmla="*/ 150 h 301"/>
                <a:gd name="T54" fmla="*/ 4 w 1438"/>
                <a:gd name="T55" fmla="*/ 120 h 301"/>
                <a:gd name="T56" fmla="*/ 12 w 1438"/>
                <a:gd name="T57" fmla="*/ 92 h 301"/>
                <a:gd name="T58" fmla="*/ 26 w 1438"/>
                <a:gd name="T59" fmla="*/ 66 h 301"/>
                <a:gd name="T60" fmla="*/ 44 w 1438"/>
                <a:gd name="T61" fmla="*/ 44 h 301"/>
                <a:gd name="T62" fmla="*/ 66 w 1438"/>
                <a:gd name="T63" fmla="*/ 26 h 301"/>
                <a:gd name="T64" fmla="*/ 93 w 1438"/>
                <a:gd name="T65" fmla="*/ 12 h 301"/>
                <a:gd name="T66" fmla="*/ 121 w 1438"/>
                <a:gd name="T67" fmla="*/ 3 h 301"/>
                <a:gd name="T68" fmla="*/ 151 w 1438"/>
                <a:gd name="T6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8" h="301">
                  <a:moveTo>
                    <a:pt x="151" y="0"/>
                  </a:moveTo>
                  <a:lnTo>
                    <a:pt x="1287" y="0"/>
                  </a:lnTo>
                  <a:lnTo>
                    <a:pt x="1318" y="3"/>
                  </a:lnTo>
                  <a:lnTo>
                    <a:pt x="1346" y="12"/>
                  </a:lnTo>
                  <a:lnTo>
                    <a:pt x="1372" y="26"/>
                  </a:lnTo>
                  <a:lnTo>
                    <a:pt x="1394" y="44"/>
                  </a:lnTo>
                  <a:lnTo>
                    <a:pt x="1413" y="66"/>
                  </a:lnTo>
                  <a:lnTo>
                    <a:pt x="1426" y="92"/>
                  </a:lnTo>
                  <a:lnTo>
                    <a:pt x="1435" y="120"/>
                  </a:lnTo>
                  <a:lnTo>
                    <a:pt x="1438" y="150"/>
                  </a:lnTo>
                  <a:lnTo>
                    <a:pt x="1435" y="181"/>
                  </a:lnTo>
                  <a:lnTo>
                    <a:pt x="1426" y="210"/>
                  </a:lnTo>
                  <a:lnTo>
                    <a:pt x="1413" y="235"/>
                  </a:lnTo>
                  <a:lnTo>
                    <a:pt x="1394" y="258"/>
                  </a:lnTo>
                  <a:lnTo>
                    <a:pt x="1372" y="275"/>
                  </a:lnTo>
                  <a:lnTo>
                    <a:pt x="1346" y="290"/>
                  </a:lnTo>
                  <a:lnTo>
                    <a:pt x="1318" y="298"/>
                  </a:lnTo>
                  <a:lnTo>
                    <a:pt x="1287" y="301"/>
                  </a:lnTo>
                  <a:lnTo>
                    <a:pt x="151" y="301"/>
                  </a:lnTo>
                  <a:lnTo>
                    <a:pt x="121" y="298"/>
                  </a:lnTo>
                  <a:lnTo>
                    <a:pt x="93" y="290"/>
                  </a:lnTo>
                  <a:lnTo>
                    <a:pt x="66" y="275"/>
                  </a:lnTo>
                  <a:lnTo>
                    <a:pt x="44" y="258"/>
                  </a:lnTo>
                  <a:lnTo>
                    <a:pt x="26" y="235"/>
                  </a:lnTo>
                  <a:lnTo>
                    <a:pt x="12" y="210"/>
                  </a:lnTo>
                  <a:lnTo>
                    <a:pt x="4" y="181"/>
                  </a:lnTo>
                  <a:lnTo>
                    <a:pt x="0" y="150"/>
                  </a:lnTo>
                  <a:lnTo>
                    <a:pt x="4" y="120"/>
                  </a:lnTo>
                  <a:lnTo>
                    <a:pt x="12" y="92"/>
                  </a:lnTo>
                  <a:lnTo>
                    <a:pt x="26" y="66"/>
                  </a:lnTo>
                  <a:lnTo>
                    <a:pt x="44" y="44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Freeform 56">
              <a:hlinkClick r:id="rId3" action="ppaction://hlinksldjump"/>
            </p:cNvPr>
            <p:cNvSpPr>
              <a:spLocks/>
            </p:cNvSpPr>
            <p:nvPr/>
          </p:nvSpPr>
          <p:spPr bwMode="auto">
            <a:xfrm>
              <a:off x="4657725" y="3768726"/>
              <a:ext cx="125413" cy="44450"/>
            </a:xfrm>
            <a:custGeom>
              <a:avLst/>
              <a:gdLst>
                <a:gd name="T0" fmla="*/ 151 w 870"/>
                <a:gd name="T1" fmla="*/ 0 h 301"/>
                <a:gd name="T2" fmla="*/ 720 w 870"/>
                <a:gd name="T3" fmla="*/ 0 h 301"/>
                <a:gd name="T4" fmla="*/ 750 w 870"/>
                <a:gd name="T5" fmla="*/ 4 h 301"/>
                <a:gd name="T6" fmla="*/ 778 w 870"/>
                <a:gd name="T7" fmla="*/ 12 h 301"/>
                <a:gd name="T8" fmla="*/ 805 w 870"/>
                <a:gd name="T9" fmla="*/ 26 h 301"/>
                <a:gd name="T10" fmla="*/ 827 w 870"/>
                <a:gd name="T11" fmla="*/ 44 h 301"/>
                <a:gd name="T12" fmla="*/ 845 w 870"/>
                <a:gd name="T13" fmla="*/ 67 h 301"/>
                <a:gd name="T14" fmla="*/ 859 w 870"/>
                <a:gd name="T15" fmla="*/ 92 h 301"/>
                <a:gd name="T16" fmla="*/ 867 w 870"/>
                <a:gd name="T17" fmla="*/ 120 h 301"/>
                <a:gd name="T18" fmla="*/ 870 w 870"/>
                <a:gd name="T19" fmla="*/ 151 h 301"/>
                <a:gd name="T20" fmla="*/ 867 w 870"/>
                <a:gd name="T21" fmla="*/ 181 h 301"/>
                <a:gd name="T22" fmla="*/ 859 w 870"/>
                <a:gd name="T23" fmla="*/ 209 h 301"/>
                <a:gd name="T24" fmla="*/ 845 w 870"/>
                <a:gd name="T25" fmla="*/ 234 h 301"/>
                <a:gd name="T26" fmla="*/ 827 w 870"/>
                <a:gd name="T27" fmla="*/ 257 h 301"/>
                <a:gd name="T28" fmla="*/ 805 w 870"/>
                <a:gd name="T29" fmla="*/ 275 h 301"/>
                <a:gd name="T30" fmla="*/ 778 w 870"/>
                <a:gd name="T31" fmla="*/ 290 h 301"/>
                <a:gd name="T32" fmla="*/ 750 w 870"/>
                <a:gd name="T33" fmla="*/ 298 h 301"/>
                <a:gd name="T34" fmla="*/ 720 w 870"/>
                <a:gd name="T35" fmla="*/ 301 h 301"/>
                <a:gd name="T36" fmla="*/ 151 w 870"/>
                <a:gd name="T37" fmla="*/ 301 h 301"/>
                <a:gd name="T38" fmla="*/ 121 w 870"/>
                <a:gd name="T39" fmla="*/ 298 h 301"/>
                <a:gd name="T40" fmla="*/ 93 w 870"/>
                <a:gd name="T41" fmla="*/ 290 h 301"/>
                <a:gd name="T42" fmla="*/ 66 w 870"/>
                <a:gd name="T43" fmla="*/ 275 h 301"/>
                <a:gd name="T44" fmla="*/ 44 w 870"/>
                <a:gd name="T45" fmla="*/ 257 h 301"/>
                <a:gd name="T46" fmla="*/ 26 w 870"/>
                <a:gd name="T47" fmla="*/ 234 h 301"/>
                <a:gd name="T48" fmla="*/ 12 w 870"/>
                <a:gd name="T49" fmla="*/ 209 h 301"/>
                <a:gd name="T50" fmla="*/ 4 w 870"/>
                <a:gd name="T51" fmla="*/ 181 h 301"/>
                <a:gd name="T52" fmla="*/ 0 w 870"/>
                <a:gd name="T53" fmla="*/ 151 h 301"/>
                <a:gd name="T54" fmla="*/ 4 w 870"/>
                <a:gd name="T55" fmla="*/ 120 h 301"/>
                <a:gd name="T56" fmla="*/ 12 w 870"/>
                <a:gd name="T57" fmla="*/ 92 h 301"/>
                <a:gd name="T58" fmla="*/ 26 w 870"/>
                <a:gd name="T59" fmla="*/ 67 h 301"/>
                <a:gd name="T60" fmla="*/ 44 w 870"/>
                <a:gd name="T61" fmla="*/ 44 h 301"/>
                <a:gd name="T62" fmla="*/ 66 w 870"/>
                <a:gd name="T63" fmla="*/ 26 h 301"/>
                <a:gd name="T64" fmla="*/ 93 w 870"/>
                <a:gd name="T65" fmla="*/ 12 h 301"/>
                <a:gd name="T66" fmla="*/ 121 w 870"/>
                <a:gd name="T67" fmla="*/ 4 h 301"/>
                <a:gd name="T68" fmla="*/ 151 w 870"/>
                <a:gd name="T6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301">
                  <a:moveTo>
                    <a:pt x="151" y="0"/>
                  </a:moveTo>
                  <a:lnTo>
                    <a:pt x="720" y="0"/>
                  </a:lnTo>
                  <a:lnTo>
                    <a:pt x="750" y="4"/>
                  </a:lnTo>
                  <a:lnTo>
                    <a:pt x="778" y="12"/>
                  </a:lnTo>
                  <a:lnTo>
                    <a:pt x="805" y="26"/>
                  </a:lnTo>
                  <a:lnTo>
                    <a:pt x="827" y="44"/>
                  </a:lnTo>
                  <a:lnTo>
                    <a:pt x="845" y="67"/>
                  </a:lnTo>
                  <a:lnTo>
                    <a:pt x="859" y="92"/>
                  </a:lnTo>
                  <a:lnTo>
                    <a:pt x="867" y="120"/>
                  </a:lnTo>
                  <a:lnTo>
                    <a:pt x="870" y="151"/>
                  </a:lnTo>
                  <a:lnTo>
                    <a:pt x="867" y="181"/>
                  </a:lnTo>
                  <a:lnTo>
                    <a:pt x="859" y="209"/>
                  </a:lnTo>
                  <a:lnTo>
                    <a:pt x="845" y="234"/>
                  </a:lnTo>
                  <a:lnTo>
                    <a:pt x="827" y="257"/>
                  </a:lnTo>
                  <a:lnTo>
                    <a:pt x="805" y="275"/>
                  </a:lnTo>
                  <a:lnTo>
                    <a:pt x="778" y="290"/>
                  </a:lnTo>
                  <a:lnTo>
                    <a:pt x="750" y="298"/>
                  </a:lnTo>
                  <a:lnTo>
                    <a:pt x="720" y="301"/>
                  </a:lnTo>
                  <a:lnTo>
                    <a:pt x="151" y="301"/>
                  </a:lnTo>
                  <a:lnTo>
                    <a:pt x="121" y="298"/>
                  </a:lnTo>
                  <a:lnTo>
                    <a:pt x="93" y="290"/>
                  </a:lnTo>
                  <a:lnTo>
                    <a:pt x="66" y="275"/>
                  </a:lnTo>
                  <a:lnTo>
                    <a:pt x="44" y="257"/>
                  </a:lnTo>
                  <a:lnTo>
                    <a:pt x="26" y="234"/>
                  </a:lnTo>
                  <a:lnTo>
                    <a:pt x="12" y="209"/>
                  </a:lnTo>
                  <a:lnTo>
                    <a:pt x="4" y="181"/>
                  </a:lnTo>
                  <a:lnTo>
                    <a:pt x="0" y="151"/>
                  </a:lnTo>
                  <a:lnTo>
                    <a:pt x="4" y="120"/>
                  </a:lnTo>
                  <a:lnTo>
                    <a:pt x="12" y="92"/>
                  </a:lnTo>
                  <a:lnTo>
                    <a:pt x="26" y="67"/>
                  </a:lnTo>
                  <a:lnTo>
                    <a:pt x="44" y="44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4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Freeform 57"/>
            <p:cNvSpPr>
              <a:spLocks/>
            </p:cNvSpPr>
            <p:nvPr/>
          </p:nvSpPr>
          <p:spPr bwMode="auto">
            <a:xfrm>
              <a:off x="4575175" y="3521076"/>
              <a:ext cx="371475" cy="477838"/>
            </a:xfrm>
            <a:custGeom>
              <a:avLst/>
              <a:gdLst>
                <a:gd name="T0" fmla="*/ 152 w 2574"/>
                <a:gd name="T1" fmla="*/ 0 h 3310"/>
                <a:gd name="T2" fmla="*/ 2423 w 2574"/>
                <a:gd name="T3" fmla="*/ 0 h 3310"/>
                <a:gd name="T4" fmla="*/ 2453 w 2574"/>
                <a:gd name="T5" fmla="*/ 3 h 3310"/>
                <a:gd name="T6" fmla="*/ 2481 w 2574"/>
                <a:gd name="T7" fmla="*/ 12 h 3310"/>
                <a:gd name="T8" fmla="*/ 2507 w 2574"/>
                <a:gd name="T9" fmla="*/ 26 h 3310"/>
                <a:gd name="T10" fmla="*/ 2529 w 2574"/>
                <a:gd name="T11" fmla="*/ 44 h 3310"/>
                <a:gd name="T12" fmla="*/ 2548 w 2574"/>
                <a:gd name="T13" fmla="*/ 67 h 3310"/>
                <a:gd name="T14" fmla="*/ 2562 w 2574"/>
                <a:gd name="T15" fmla="*/ 92 h 3310"/>
                <a:gd name="T16" fmla="*/ 2571 w 2574"/>
                <a:gd name="T17" fmla="*/ 120 h 3310"/>
                <a:gd name="T18" fmla="*/ 2574 w 2574"/>
                <a:gd name="T19" fmla="*/ 150 h 3310"/>
                <a:gd name="T20" fmla="*/ 2574 w 2574"/>
                <a:gd name="T21" fmla="*/ 374 h 3310"/>
                <a:gd name="T22" fmla="*/ 2272 w 2574"/>
                <a:gd name="T23" fmla="*/ 896 h 3310"/>
                <a:gd name="T24" fmla="*/ 2272 w 2574"/>
                <a:gd name="T25" fmla="*/ 301 h 3310"/>
                <a:gd name="T26" fmla="*/ 304 w 2574"/>
                <a:gd name="T27" fmla="*/ 301 h 3310"/>
                <a:gd name="T28" fmla="*/ 304 w 2574"/>
                <a:gd name="T29" fmla="*/ 3008 h 3310"/>
                <a:gd name="T30" fmla="*/ 2272 w 2574"/>
                <a:gd name="T31" fmla="*/ 3008 h 3310"/>
                <a:gd name="T32" fmla="*/ 2272 w 2574"/>
                <a:gd name="T33" fmla="*/ 2634 h 3310"/>
                <a:gd name="T34" fmla="*/ 2430 w 2574"/>
                <a:gd name="T35" fmla="*/ 2530 h 3310"/>
                <a:gd name="T36" fmla="*/ 2458 w 2574"/>
                <a:gd name="T37" fmla="*/ 2508 h 3310"/>
                <a:gd name="T38" fmla="*/ 2482 w 2574"/>
                <a:gd name="T39" fmla="*/ 2483 h 3310"/>
                <a:gd name="T40" fmla="*/ 2502 w 2574"/>
                <a:gd name="T41" fmla="*/ 2454 h 3310"/>
                <a:gd name="T42" fmla="*/ 2574 w 2574"/>
                <a:gd name="T43" fmla="*/ 2330 h 3310"/>
                <a:gd name="T44" fmla="*/ 2574 w 2574"/>
                <a:gd name="T45" fmla="*/ 3159 h 3310"/>
                <a:gd name="T46" fmla="*/ 2571 w 2574"/>
                <a:gd name="T47" fmla="*/ 3189 h 3310"/>
                <a:gd name="T48" fmla="*/ 2562 w 2574"/>
                <a:gd name="T49" fmla="*/ 3217 h 3310"/>
                <a:gd name="T50" fmla="*/ 2548 w 2574"/>
                <a:gd name="T51" fmla="*/ 3243 h 3310"/>
                <a:gd name="T52" fmla="*/ 2529 w 2574"/>
                <a:gd name="T53" fmla="*/ 3265 h 3310"/>
                <a:gd name="T54" fmla="*/ 2507 w 2574"/>
                <a:gd name="T55" fmla="*/ 3284 h 3310"/>
                <a:gd name="T56" fmla="*/ 2481 w 2574"/>
                <a:gd name="T57" fmla="*/ 3297 h 3310"/>
                <a:gd name="T58" fmla="*/ 2453 w 2574"/>
                <a:gd name="T59" fmla="*/ 3307 h 3310"/>
                <a:gd name="T60" fmla="*/ 2423 w 2574"/>
                <a:gd name="T61" fmla="*/ 3310 h 3310"/>
                <a:gd name="T62" fmla="*/ 152 w 2574"/>
                <a:gd name="T63" fmla="*/ 3310 h 3310"/>
                <a:gd name="T64" fmla="*/ 121 w 2574"/>
                <a:gd name="T65" fmla="*/ 3307 h 3310"/>
                <a:gd name="T66" fmla="*/ 93 w 2574"/>
                <a:gd name="T67" fmla="*/ 3297 h 3310"/>
                <a:gd name="T68" fmla="*/ 67 w 2574"/>
                <a:gd name="T69" fmla="*/ 3284 h 3310"/>
                <a:gd name="T70" fmla="*/ 45 w 2574"/>
                <a:gd name="T71" fmla="*/ 3265 h 3310"/>
                <a:gd name="T72" fmla="*/ 26 w 2574"/>
                <a:gd name="T73" fmla="*/ 3243 h 3310"/>
                <a:gd name="T74" fmla="*/ 13 w 2574"/>
                <a:gd name="T75" fmla="*/ 3217 h 3310"/>
                <a:gd name="T76" fmla="*/ 3 w 2574"/>
                <a:gd name="T77" fmla="*/ 3189 h 3310"/>
                <a:gd name="T78" fmla="*/ 0 w 2574"/>
                <a:gd name="T79" fmla="*/ 3159 h 3310"/>
                <a:gd name="T80" fmla="*/ 0 w 2574"/>
                <a:gd name="T81" fmla="*/ 150 h 3310"/>
                <a:gd name="T82" fmla="*/ 3 w 2574"/>
                <a:gd name="T83" fmla="*/ 120 h 3310"/>
                <a:gd name="T84" fmla="*/ 13 w 2574"/>
                <a:gd name="T85" fmla="*/ 92 h 3310"/>
                <a:gd name="T86" fmla="*/ 26 w 2574"/>
                <a:gd name="T87" fmla="*/ 67 h 3310"/>
                <a:gd name="T88" fmla="*/ 45 w 2574"/>
                <a:gd name="T89" fmla="*/ 44 h 3310"/>
                <a:gd name="T90" fmla="*/ 67 w 2574"/>
                <a:gd name="T91" fmla="*/ 26 h 3310"/>
                <a:gd name="T92" fmla="*/ 93 w 2574"/>
                <a:gd name="T93" fmla="*/ 12 h 3310"/>
                <a:gd name="T94" fmla="*/ 121 w 2574"/>
                <a:gd name="T95" fmla="*/ 3 h 3310"/>
                <a:gd name="T96" fmla="*/ 152 w 2574"/>
                <a:gd name="T97" fmla="*/ 0 h 3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74" h="3310">
                  <a:moveTo>
                    <a:pt x="152" y="0"/>
                  </a:moveTo>
                  <a:lnTo>
                    <a:pt x="2423" y="0"/>
                  </a:lnTo>
                  <a:lnTo>
                    <a:pt x="2453" y="3"/>
                  </a:lnTo>
                  <a:lnTo>
                    <a:pt x="2481" y="12"/>
                  </a:lnTo>
                  <a:lnTo>
                    <a:pt x="2507" y="26"/>
                  </a:lnTo>
                  <a:lnTo>
                    <a:pt x="2529" y="44"/>
                  </a:lnTo>
                  <a:lnTo>
                    <a:pt x="2548" y="67"/>
                  </a:lnTo>
                  <a:lnTo>
                    <a:pt x="2562" y="92"/>
                  </a:lnTo>
                  <a:lnTo>
                    <a:pt x="2571" y="120"/>
                  </a:lnTo>
                  <a:lnTo>
                    <a:pt x="2574" y="150"/>
                  </a:lnTo>
                  <a:lnTo>
                    <a:pt x="2574" y="374"/>
                  </a:lnTo>
                  <a:lnTo>
                    <a:pt x="2272" y="896"/>
                  </a:lnTo>
                  <a:lnTo>
                    <a:pt x="2272" y="301"/>
                  </a:lnTo>
                  <a:lnTo>
                    <a:pt x="304" y="301"/>
                  </a:lnTo>
                  <a:lnTo>
                    <a:pt x="304" y="3008"/>
                  </a:lnTo>
                  <a:lnTo>
                    <a:pt x="2272" y="3008"/>
                  </a:lnTo>
                  <a:lnTo>
                    <a:pt x="2272" y="2634"/>
                  </a:lnTo>
                  <a:lnTo>
                    <a:pt x="2430" y="2530"/>
                  </a:lnTo>
                  <a:lnTo>
                    <a:pt x="2458" y="2508"/>
                  </a:lnTo>
                  <a:lnTo>
                    <a:pt x="2482" y="2483"/>
                  </a:lnTo>
                  <a:lnTo>
                    <a:pt x="2502" y="2454"/>
                  </a:lnTo>
                  <a:lnTo>
                    <a:pt x="2574" y="2330"/>
                  </a:lnTo>
                  <a:lnTo>
                    <a:pt x="2574" y="3159"/>
                  </a:lnTo>
                  <a:lnTo>
                    <a:pt x="2571" y="3189"/>
                  </a:lnTo>
                  <a:lnTo>
                    <a:pt x="2562" y="3217"/>
                  </a:lnTo>
                  <a:lnTo>
                    <a:pt x="2548" y="3243"/>
                  </a:lnTo>
                  <a:lnTo>
                    <a:pt x="2529" y="3265"/>
                  </a:lnTo>
                  <a:lnTo>
                    <a:pt x="2507" y="3284"/>
                  </a:lnTo>
                  <a:lnTo>
                    <a:pt x="2481" y="3297"/>
                  </a:lnTo>
                  <a:lnTo>
                    <a:pt x="2453" y="3307"/>
                  </a:lnTo>
                  <a:lnTo>
                    <a:pt x="2423" y="3310"/>
                  </a:lnTo>
                  <a:lnTo>
                    <a:pt x="152" y="3310"/>
                  </a:lnTo>
                  <a:lnTo>
                    <a:pt x="121" y="3307"/>
                  </a:lnTo>
                  <a:lnTo>
                    <a:pt x="93" y="3297"/>
                  </a:lnTo>
                  <a:lnTo>
                    <a:pt x="67" y="3284"/>
                  </a:lnTo>
                  <a:lnTo>
                    <a:pt x="45" y="3265"/>
                  </a:lnTo>
                  <a:lnTo>
                    <a:pt x="26" y="3243"/>
                  </a:lnTo>
                  <a:lnTo>
                    <a:pt x="13" y="3217"/>
                  </a:lnTo>
                  <a:lnTo>
                    <a:pt x="3" y="3189"/>
                  </a:lnTo>
                  <a:lnTo>
                    <a:pt x="0" y="3159"/>
                  </a:lnTo>
                  <a:lnTo>
                    <a:pt x="0" y="150"/>
                  </a:lnTo>
                  <a:lnTo>
                    <a:pt x="3" y="120"/>
                  </a:lnTo>
                  <a:lnTo>
                    <a:pt x="13" y="92"/>
                  </a:lnTo>
                  <a:lnTo>
                    <a:pt x="26" y="67"/>
                  </a:lnTo>
                  <a:lnTo>
                    <a:pt x="45" y="44"/>
                  </a:lnTo>
                  <a:lnTo>
                    <a:pt x="67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Freeform 58"/>
            <p:cNvSpPr>
              <a:spLocks noEditPoints="1"/>
            </p:cNvSpPr>
            <p:nvPr/>
          </p:nvSpPr>
          <p:spPr bwMode="auto">
            <a:xfrm>
              <a:off x="4826000" y="3575051"/>
              <a:ext cx="228600" cy="341313"/>
            </a:xfrm>
            <a:custGeom>
              <a:avLst/>
              <a:gdLst>
                <a:gd name="T0" fmla="*/ 131 w 1591"/>
                <a:gd name="T1" fmla="*/ 1996 h 2370"/>
                <a:gd name="T2" fmla="*/ 223 w 1591"/>
                <a:gd name="T3" fmla="*/ 2040 h 2370"/>
                <a:gd name="T4" fmla="*/ 308 w 1591"/>
                <a:gd name="T5" fmla="*/ 2097 h 2370"/>
                <a:gd name="T6" fmla="*/ 439 w 1591"/>
                <a:gd name="T7" fmla="*/ 1980 h 2370"/>
                <a:gd name="T8" fmla="*/ 389 w 1591"/>
                <a:gd name="T9" fmla="*/ 1934 h 2370"/>
                <a:gd name="T10" fmla="*/ 314 w 1591"/>
                <a:gd name="T11" fmla="*/ 1883 h 2370"/>
                <a:gd name="T12" fmla="*/ 245 w 1591"/>
                <a:gd name="T13" fmla="*/ 1849 h 2370"/>
                <a:gd name="T14" fmla="*/ 187 w 1591"/>
                <a:gd name="T15" fmla="*/ 1829 h 2370"/>
                <a:gd name="T16" fmla="*/ 141 w 1591"/>
                <a:gd name="T17" fmla="*/ 1820 h 2370"/>
                <a:gd name="T18" fmla="*/ 1118 w 1591"/>
                <a:gd name="T19" fmla="*/ 0 h 2370"/>
                <a:gd name="T20" fmla="*/ 1173 w 1591"/>
                <a:gd name="T21" fmla="*/ 7 h 2370"/>
                <a:gd name="T22" fmla="*/ 1240 w 1591"/>
                <a:gd name="T23" fmla="*/ 25 h 2370"/>
                <a:gd name="T24" fmla="*/ 1319 w 1591"/>
                <a:gd name="T25" fmla="*/ 57 h 2370"/>
                <a:gd name="T26" fmla="*/ 1407 w 1591"/>
                <a:gd name="T27" fmla="*/ 108 h 2370"/>
                <a:gd name="T28" fmla="*/ 1478 w 1591"/>
                <a:gd name="T29" fmla="*/ 163 h 2370"/>
                <a:gd name="T30" fmla="*/ 1528 w 1591"/>
                <a:gd name="T31" fmla="*/ 215 h 2370"/>
                <a:gd name="T32" fmla="*/ 1561 w 1591"/>
                <a:gd name="T33" fmla="*/ 261 h 2370"/>
                <a:gd name="T34" fmla="*/ 1580 w 1591"/>
                <a:gd name="T35" fmla="*/ 297 h 2370"/>
                <a:gd name="T36" fmla="*/ 1588 w 1591"/>
                <a:gd name="T37" fmla="*/ 320 h 2370"/>
                <a:gd name="T38" fmla="*/ 1591 w 1591"/>
                <a:gd name="T39" fmla="*/ 344 h 2370"/>
                <a:gd name="T40" fmla="*/ 1581 w 1591"/>
                <a:gd name="T41" fmla="*/ 379 h 2370"/>
                <a:gd name="T42" fmla="*/ 625 w 1591"/>
                <a:gd name="T43" fmla="*/ 2021 h 2370"/>
                <a:gd name="T44" fmla="*/ 116 w 1591"/>
                <a:gd name="T45" fmla="*/ 2357 h 2370"/>
                <a:gd name="T46" fmla="*/ 77 w 1591"/>
                <a:gd name="T47" fmla="*/ 2370 h 2370"/>
                <a:gd name="T48" fmla="*/ 36 w 1591"/>
                <a:gd name="T49" fmla="*/ 2359 h 2370"/>
                <a:gd name="T50" fmla="*/ 12 w 1591"/>
                <a:gd name="T51" fmla="*/ 2338 h 2370"/>
                <a:gd name="T52" fmla="*/ 0 w 1591"/>
                <a:gd name="T53" fmla="*/ 2306 h 2370"/>
                <a:gd name="T54" fmla="*/ 34 w 1591"/>
                <a:gd name="T55" fmla="*/ 1702 h 2370"/>
                <a:gd name="T56" fmla="*/ 45 w 1591"/>
                <a:gd name="T57" fmla="*/ 1670 h 2370"/>
                <a:gd name="T58" fmla="*/ 1002 w 1591"/>
                <a:gd name="T59" fmla="*/ 27 h 2370"/>
                <a:gd name="T60" fmla="*/ 1034 w 1591"/>
                <a:gd name="T61" fmla="*/ 7 h 2370"/>
                <a:gd name="T62" fmla="*/ 1048 w 1591"/>
                <a:gd name="T63" fmla="*/ 4 h 2370"/>
                <a:gd name="T64" fmla="*/ 1076 w 1591"/>
                <a:gd name="T65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91" h="2370">
                  <a:moveTo>
                    <a:pt x="141" y="1820"/>
                  </a:moveTo>
                  <a:lnTo>
                    <a:pt x="131" y="1996"/>
                  </a:lnTo>
                  <a:lnTo>
                    <a:pt x="177" y="2016"/>
                  </a:lnTo>
                  <a:lnTo>
                    <a:pt x="223" y="2040"/>
                  </a:lnTo>
                  <a:lnTo>
                    <a:pt x="267" y="2067"/>
                  </a:lnTo>
                  <a:lnTo>
                    <a:pt x="308" y="2097"/>
                  </a:lnTo>
                  <a:lnTo>
                    <a:pt x="455" y="2000"/>
                  </a:lnTo>
                  <a:lnTo>
                    <a:pt x="439" y="1980"/>
                  </a:lnTo>
                  <a:lnTo>
                    <a:pt x="417" y="1958"/>
                  </a:lnTo>
                  <a:lnTo>
                    <a:pt x="389" y="1934"/>
                  </a:lnTo>
                  <a:lnTo>
                    <a:pt x="355" y="1909"/>
                  </a:lnTo>
                  <a:lnTo>
                    <a:pt x="314" y="1883"/>
                  </a:lnTo>
                  <a:lnTo>
                    <a:pt x="278" y="1864"/>
                  </a:lnTo>
                  <a:lnTo>
                    <a:pt x="245" y="1849"/>
                  </a:lnTo>
                  <a:lnTo>
                    <a:pt x="214" y="1837"/>
                  </a:lnTo>
                  <a:lnTo>
                    <a:pt x="187" y="1829"/>
                  </a:lnTo>
                  <a:lnTo>
                    <a:pt x="163" y="1824"/>
                  </a:lnTo>
                  <a:lnTo>
                    <a:pt x="141" y="1820"/>
                  </a:lnTo>
                  <a:close/>
                  <a:moveTo>
                    <a:pt x="1095" y="0"/>
                  </a:moveTo>
                  <a:lnTo>
                    <a:pt x="1118" y="0"/>
                  </a:lnTo>
                  <a:lnTo>
                    <a:pt x="1144" y="2"/>
                  </a:lnTo>
                  <a:lnTo>
                    <a:pt x="1173" y="7"/>
                  </a:lnTo>
                  <a:lnTo>
                    <a:pt x="1205" y="14"/>
                  </a:lnTo>
                  <a:lnTo>
                    <a:pt x="1240" y="25"/>
                  </a:lnTo>
                  <a:lnTo>
                    <a:pt x="1278" y="39"/>
                  </a:lnTo>
                  <a:lnTo>
                    <a:pt x="1319" y="57"/>
                  </a:lnTo>
                  <a:lnTo>
                    <a:pt x="1362" y="81"/>
                  </a:lnTo>
                  <a:lnTo>
                    <a:pt x="1407" y="108"/>
                  </a:lnTo>
                  <a:lnTo>
                    <a:pt x="1446" y="136"/>
                  </a:lnTo>
                  <a:lnTo>
                    <a:pt x="1478" y="163"/>
                  </a:lnTo>
                  <a:lnTo>
                    <a:pt x="1505" y="190"/>
                  </a:lnTo>
                  <a:lnTo>
                    <a:pt x="1528" y="215"/>
                  </a:lnTo>
                  <a:lnTo>
                    <a:pt x="1546" y="239"/>
                  </a:lnTo>
                  <a:lnTo>
                    <a:pt x="1561" y="261"/>
                  </a:lnTo>
                  <a:lnTo>
                    <a:pt x="1571" y="280"/>
                  </a:lnTo>
                  <a:lnTo>
                    <a:pt x="1580" y="297"/>
                  </a:lnTo>
                  <a:lnTo>
                    <a:pt x="1585" y="311"/>
                  </a:lnTo>
                  <a:lnTo>
                    <a:pt x="1588" y="320"/>
                  </a:lnTo>
                  <a:lnTo>
                    <a:pt x="1589" y="325"/>
                  </a:lnTo>
                  <a:lnTo>
                    <a:pt x="1591" y="344"/>
                  </a:lnTo>
                  <a:lnTo>
                    <a:pt x="1588" y="363"/>
                  </a:lnTo>
                  <a:lnTo>
                    <a:pt x="1581" y="379"/>
                  </a:lnTo>
                  <a:lnTo>
                    <a:pt x="634" y="2008"/>
                  </a:lnTo>
                  <a:lnTo>
                    <a:pt x="625" y="2021"/>
                  </a:lnTo>
                  <a:lnTo>
                    <a:pt x="611" y="2033"/>
                  </a:lnTo>
                  <a:lnTo>
                    <a:pt x="116" y="2357"/>
                  </a:lnTo>
                  <a:lnTo>
                    <a:pt x="97" y="2367"/>
                  </a:lnTo>
                  <a:lnTo>
                    <a:pt x="77" y="2370"/>
                  </a:lnTo>
                  <a:lnTo>
                    <a:pt x="56" y="2368"/>
                  </a:lnTo>
                  <a:lnTo>
                    <a:pt x="36" y="2359"/>
                  </a:lnTo>
                  <a:lnTo>
                    <a:pt x="23" y="2350"/>
                  </a:lnTo>
                  <a:lnTo>
                    <a:pt x="12" y="2338"/>
                  </a:lnTo>
                  <a:lnTo>
                    <a:pt x="5" y="2323"/>
                  </a:lnTo>
                  <a:lnTo>
                    <a:pt x="0" y="2306"/>
                  </a:lnTo>
                  <a:lnTo>
                    <a:pt x="0" y="2290"/>
                  </a:lnTo>
                  <a:lnTo>
                    <a:pt x="34" y="1702"/>
                  </a:lnTo>
                  <a:lnTo>
                    <a:pt x="38" y="1685"/>
                  </a:lnTo>
                  <a:lnTo>
                    <a:pt x="45" y="1670"/>
                  </a:lnTo>
                  <a:lnTo>
                    <a:pt x="991" y="41"/>
                  </a:lnTo>
                  <a:lnTo>
                    <a:pt x="1002" y="27"/>
                  </a:lnTo>
                  <a:lnTo>
                    <a:pt x="1016" y="15"/>
                  </a:lnTo>
                  <a:lnTo>
                    <a:pt x="1034" y="7"/>
                  </a:lnTo>
                  <a:lnTo>
                    <a:pt x="1038" y="6"/>
                  </a:lnTo>
                  <a:lnTo>
                    <a:pt x="1048" y="4"/>
                  </a:lnTo>
                  <a:lnTo>
                    <a:pt x="1060" y="2"/>
                  </a:lnTo>
                  <a:lnTo>
                    <a:pt x="1076" y="0"/>
                  </a:lnTo>
                  <a:lnTo>
                    <a:pt x="1095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Freeform 59"/>
            <p:cNvSpPr>
              <a:spLocks/>
            </p:cNvSpPr>
            <p:nvPr/>
          </p:nvSpPr>
          <p:spPr bwMode="auto">
            <a:xfrm>
              <a:off x="4645025" y="3849688"/>
              <a:ext cx="166688" cy="84138"/>
            </a:xfrm>
            <a:custGeom>
              <a:avLst/>
              <a:gdLst>
                <a:gd name="T0" fmla="*/ 557 w 1155"/>
                <a:gd name="T1" fmla="*/ 5 h 591"/>
                <a:gd name="T2" fmla="*/ 583 w 1155"/>
                <a:gd name="T3" fmla="*/ 28 h 591"/>
                <a:gd name="T4" fmla="*/ 591 w 1155"/>
                <a:gd name="T5" fmla="*/ 111 h 591"/>
                <a:gd name="T6" fmla="*/ 560 w 1155"/>
                <a:gd name="T7" fmla="*/ 199 h 591"/>
                <a:gd name="T8" fmla="*/ 569 w 1155"/>
                <a:gd name="T9" fmla="*/ 242 h 591"/>
                <a:gd name="T10" fmla="*/ 587 w 1155"/>
                <a:gd name="T11" fmla="*/ 270 h 591"/>
                <a:gd name="T12" fmla="*/ 637 w 1155"/>
                <a:gd name="T13" fmla="*/ 278 h 591"/>
                <a:gd name="T14" fmla="*/ 681 w 1155"/>
                <a:gd name="T15" fmla="*/ 323 h 591"/>
                <a:gd name="T16" fmla="*/ 693 w 1155"/>
                <a:gd name="T17" fmla="*/ 357 h 591"/>
                <a:gd name="T18" fmla="*/ 847 w 1155"/>
                <a:gd name="T19" fmla="*/ 351 h 591"/>
                <a:gd name="T20" fmla="*/ 996 w 1155"/>
                <a:gd name="T21" fmla="*/ 366 h 591"/>
                <a:gd name="T22" fmla="*/ 1118 w 1155"/>
                <a:gd name="T23" fmla="*/ 373 h 591"/>
                <a:gd name="T24" fmla="*/ 1149 w 1155"/>
                <a:gd name="T25" fmla="*/ 400 h 591"/>
                <a:gd name="T26" fmla="*/ 1154 w 1155"/>
                <a:gd name="T27" fmla="*/ 441 h 591"/>
                <a:gd name="T28" fmla="*/ 1131 w 1155"/>
                <a:gd name="T29" fmla="*/ 475 h 591"/>
                <a:gd name="T30" fmla="*/ 1066 w 1155"/>
                <a:gd name="T31" fmla="*/ 482 h 591"/>
                <a:gd name="T32" fmla="*/ 957 w 1155"/>
                <a:gd name="T33" fmla="*/ 467 h 591"/>
                <a:gd name="T34" fmla="*/ 843 w 1155"/>
                <a:gd name="T35" fmla="*/ 452 h 591"/>
                <a:gd name="T36" fmla="*/ 738 w 1155"/>
                <a:gd name="T37" fmla="*/ 461 h 591"/>
                <a:gd name="T38" fmla="*/ 679 w 1155"/>
                <a:gd name="T39" fmla="*/ 486 h 591"/>
                <a:gd name="T40" fmla="*/ 636 w 1155"/>
                <a:gd name="T41" fmla="*/ 492 h 591"/>
                <a:gd name="T42" fmla="*/ 603 w 1155"/>
                <a:gd name="T43" fmla="*/ 477 h 591"/>
                <a:gd name="T44" fmla="*/ 576 w 1155"/>
                <a:gd name="T45" fmla="*/ 454 h 591"/>
                <a:gd name="T46" fmla="*/ 571 w 1155"/>
                <a:gd name="T47" fmla="*/ 407 h 591"/>
                <a:gd name="T48" fmla="*/ 537 w 1155"/>
                <a:gd name="T49" fmla="*/ 457 h 591"/>
                <a:gd name="T50" fmla="*/ 495 w 1155"/>
                <a:gd name="T51" fmla="*/ 471 h 591"/>
                <a:gd name="T52" fmla="*/ 455 w 1155"/>
                <a:gd name="T53" fmla="*/ 456 h 591"/>
                <a:gd name="T54" fmla="*/ 439 w 1155"/>
                <a:gd name="T55" fmla="*/ 419 h 591"/>
                <a:gd name="T56" fmla="*/ 450 w 1155"/>
                <a:gd name="T57" fmla="*/ 390 h 591"/>
                <a:gd name="T58" fmla="*/ 458 w 1155"/>
                <a:gd name="T59" fmla="*/ 369 h 591"/>
                <a:gd name="T60" fmla="*/ 422 w 1155"/>
                <a:gd name="T61" fmla="*/ 404 h 591"/>
                <a:gd name="T62" fmla="*/ 379 w 1155"/>
                <a:gd name="T63" fmla="*/ 428 h 591"/>
                <a:gd name="T64" fmla="*/ 335 w 1155"/>
                <a:gd name="T65" fmla="*/ 417 h 591"/>
                <a:gd name="T66" fmla="*/ 314 w 1155"/>
                <a:gd name="T67" fmla="*/ 379 h 591"/>
                <a:gd name="T68" fmla="*/ 364 w 1155"/>
                <a:gd name="T69" fmla="*/ 288 h 591"/>
                <a:gd name="T70" fmla="*/ 252 w 1155"/>
                <a:gd name="T71" fmla="*/ 393 h 591"/>
                <a:gd name="T72" fmla="*/ 96 w 1155"/>
                <a:gd name="T73" fmla="*/ 581 h 591"/>
                <a:gd name="T74" fmla="*/ 49 w 1155"/>
                <a:gd name="T75" fmla="*/ 590 h 591"/>
                <a:gd name="T76" fmla="*/ 9 w 1155"/>
                <a:gd name="T77" fmla="*/ 569 h 591"/>
                <a:gd name="T78" fmla="*/ 2 w 1155"/>
                <a:gd name="T79" fmla="*/ 527 h 591"/>
                <a:gd name="T80" fmla="*/ 138 w 1155"/>
                <a:gd name="T81" fmla="*/ 351 h 591"/>
                <a:gd name="T82" fmla="*/ 344 w 1155"/>
                <a:gd name="T83" fmla="*/ 123 h 591"/>
                <a:gd name="T84" fmla="*/ 398 w 1155"/>
                <a:gd name="T85" fmla="*/ 70 h 591"/>
                <a:gd name="T86" fmla="*/ 462 w 1155"/>
                <a:gd name="T87" fmla="*/ 20 h 591"/>
                <a:gd name="T88" fmla="*/ 534 w 1155"/>
                <a:gd name="T8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55" h="591">
                  <a:moveTo>
                    <a:pt x="534" y="0"/>
                  </a:moveTo>
                  <a:lnTo>
                    <a:pt x="545" y="2"/>
                  </a:lnTo>
                  <a:lnTo>
                    <a:pt x="557" y="5"/>
                  </a:lnTo>
                  <a:lnTo>
                    <a:pt x="567" y="10"/>
                  </a:lnTo>
                  <a:lnTo>
                    <a:pt x="576" y="18"/>
                  </a:lnTo>
                  <a:lnTo>
                    <a:pt x="583" y="28"/>
                  </a:lnTo>
                  <a:lnTo>
                    <a:pt x="591" y="54"/>
                  </a:lnTo>
                  <a:lnTo>
                    <a:pt x="593" y="82"/>
                  </a:lnTo>
                  <a:lnTo>
                    <a:pt x="591" y="111"/>
                  </a:lnTo>
                  <a:lnTo>
                    <a:pt x="584" y="140"/>
                  </a:lnTo>
                  <a:lnTo>
                    <a:pt x="573" y="170"/>
                  </a:lnTo>
                  <a:lnTo>
                    <a:pt x="560" y="199"/>
                  </a:lnTo>
                  <a:lnTo>
                    <a:pt x="543" y="230"/>
                  </a:lnTo>
                  <a:lnTo>
                    <a:pt x="557" y="235"/>
                  </a:lnTo>
                  <a:lnTo>
                    <a:pt x="569" y="242"/>
                  </a:lnTo>
                  <a:lnTo>
                    <a:pt x="579" y="254"/>
                  </a:lnTo>
                  <a:lnTo>
                    <a:pt x="583" y="263"/>
                  </a:lnTo>
                  <a:lnTo>
                    <a:pt x="587" y="270"/>
                  </a:lnTo>
                  <a:lnTo>
                    <a:pt x="604" y="269"/>
                  </a:lnTo>
                  <a:lnTo>
                    <a:pt x="620" y="272"/>
                  </a:lnTo>
                  <a:lnTo>
                    <a:pt x="637" y="278"/>
                  </a:lnTo>
                  <a:lnTo>
                    <a:pt x="653" y="289"/>
                  </a:lnTo>
                  <a:lnTo>
                    <a:pt x="668" y="303"/>
                  </a:lnTo>
                  <a:lnTo>
                    <a:pt x="681" y="323"/>
                  </a:lnTo>
                  <a:lnTo>
                    <a:pt x="689" y="338"/>
                  </a:lnTo>
                  <a:lnTo>
                    <a:pt x="692" y="349"/>
                  </a:lnTo>
                  <a:lnTo>
                    <a:pt x="693" y="357"/>
                  </a:lnTo>
                  <a:lnTo>
                    <a:pt x="746" y="351"/>
                  </a:lnTo>
                  <a:lnTo>
                    <a:pt x="797" y="350"/>
                  </a:lnTo>
                  <a:lnTo>
                    <a:pt x="847" y="351"/>
                  </a:lnTo>
                  <a:lnTo>
                    <a:pt x="897" y="355"/>
                  </a:lnTo>
                  <a:lnTo>
                    <a:pt x="946" y="361"/>
                  </a:lnTo>
                  <a:lnTo>
                    <a:pt x="996" y="366"/>
                  </a:lnTo>
                  <a:lnTo>
                    <a:pt x="1048" y="369"/>
                  </a:lnTo>
                  <a:lnTo>
                    <a:pt x="1101" y="371"/>
                  </a:lnTo>
                  <a:lnTo>
                    <a:pt x="1118" y="373"/>
                  </a:lnTo>
                  <a:lnTo>
                    <a:pt x="1131" y="379"/>
                  </a:lnTo>
                  <a:lnTo>
                    <a:pt x="1142" y="389"/>
                  </a:lnTo>
                  <a:lnTo>
                    <a:pt x="1149" y="400"/>
                  </a:lnTo>
                  <a:lnTo>
                    <a:pt x="1154" y="413"/>
                  </a:lnTo>
                  <a:lnTo>
                    <a:pt x="1155" y="427"/>
                  </a:lnTo>
                  <a:lnTo>
                    <a:pt x="1154" y="441"/>
                  </a:lnTo>
                  <a:lnTo>
                    <a:pt x="1149" y="454"/>
                  </a:lnTo>
                  <a:lnTo>
                    <a:pt x="1142" y="466"/>
                  </a:lnTo>
                  <a:lnTo>
                    <a:pt x="1131" y="475"/>
                  </a:lnTo>
                  <a:lnTo>
                    <a:pt x="1118" y="481"/>
                  </a:lnTo>
                  <a:lnTo>
                    <a:pt x="1101" y="483"/>
                  </a:lnTo>
                  <a:lnTo>
                    <a:pt x="1066" y="482"/>
                  </a:lnTo>
                  <a:lnTo>
                    <a:pt x="1031" y="478"/>
                  </a:lnTo>
                  <a:lnTo>
                    <a:pt x="993" y="473"/>
                  </a:lnTo>
                  <a:lnTo>
                    <a:pt x="957" y="467"/>
                  </a:lnTo>
                  <a:lnTo>
                    <a:pt x="919" y="460"/>
                  </a:lnTo>
                  <a:lnTo>
                    <a:pt x="881" y="455"/>
                  </a:lnTo>
                  <a:lnTo>
                    <a:pt x="843" y="452"/>
                  </a:lnTo>
                  <a:lnTo>
                    <a:pt x="807" y="451"/>
                  </a:lnTo>
                  <a:lnTo>
                    <a:pt x="771" y="454"/>
                  </a:lnTo>
                  <a:lnTo>
                    <a:pt x="738" y="461"/>
                  </a:lnTo>
                  <a:lnTo>
                    <a:pt x="705" y="474"/>
                  </a:lnTo>
                  <a:lnTo>
                    <a:pt x="693" y="480"/>
                  </a:lnTo>
                  <a:lnTo>
                    <a:pt x="679" y="486"/>
                  </a:lnTo>
                  <a:lnTo>
                    <a:pt x="664" y="492"/>
                  </a:lnTo>
                  <a:lnTo>
                    <a:pt x="651" y="494"/>
                  </a:lnTo>
                  <a:lnTo>
                    <a:pt x="636" y="492"/>
                  </a:lnTo>
                  <a:lnTo>
                    <a:pt x="626" y="487"/>
                  </a:lnTo>
                  <a:lnTo>
                    <a:pt x="614" y="482"/>
                  </a:lnTo>
                  <a:lnTo>
                    <a:pt x="603" y="477"/>
                  </a:lnTo>
                  <a:lnTo>
                    <a:pt x="592" y="471"/>
                  </a:lnTo>
                  <a:lnTo>
                    <a:pt x="584" y="464"/>
                  </a:lnTo>
                  <a:lnTo>
                    <a:pt x="576" y="454"/>
                  </a:lnTo>
                  <a:lnTo>
                    <a:pt x="572" y="442"/>
                  </a:lnTo>
                  <a:lnTo>
                    <a:pt x="571" y="423"/>
                  </a:lnTo>
                  <a:lnTo>
                    <a:pt x="571" y="407"/>
                  </a:lnTo>
                  <a:lnTo>
                    <a:pt x="560" y="427"/>
                  </a:lnTo>
                  <a:lnTo>
                    <a:pt x="547" y="446"/>
                  </a:lnTo>
                  <a:lnTo>
                    <a:pt x="537" y="457"/>
                  </a:lnTo>
                  <a:lnTo>
                    <a:pt x="524" y="466"/>
                  </a:lnTo>
                  <a:lnTo>
                    <a:pt x="509" y="470"/>
                  </a:lnTo>
                  <a:lnTo>
                    <a:pt x="495" y="471"/>
                  </a:lnTo>
                  <a:lnTo>
                    <a:pt x="480" y="469"/>
                  </a:lnTo>
                  <a:lnTo>
                    <a:pt x="467" y="464"/>
                  </a:lnTo>
                  <a:lnTo>
                    <a:pt x="455" y="456"/>
                  </a:lnTo>
                  <a:lnTo>
                    <a:pt x="446" y="446"/>
                  </a:lnTo>
                  <a:lnTo>
                    <a:pt x="440" y="433"/>
                  </a:lnTo>
                  <a:lnTo>
                    <a:pt x="439" y="419"/>
                  </a:lnTo>
                  <a:lnTo>
                    <a:pt x="444" y="402"/>
                  </a:lnTo>
                  <a:lnTo>
                    <a:pt x="447" y="396"/>
                  </a:lnTo>
                  <a:lnTo>
                    <a:pt x="450" y="390"/>
                  </a:lnTo>
                  <a:lnTo>
                    <a:pt x="450" y="390"/>
                  </a:lnTo>
                  <a:lnTo>
                    <a:pt x="449" y="390"/>
                  </a:lnTo>
                  <a:lnTo>
                    <a:pt x="458" y="369"/>
                  </a:lnTo>
                  <a:lnTo>
                    <a:pt x="445" y="378"/>
                  </a:lnTo>
                  <a:lnTo>
                    <a:pt x="432" y="390"/>
                  </a:lnTo>
                  <a:lnTo>
                    <a:pt x="422" y="404"/>
                  </a:lnTo>
                  <a:lnTo>
                    <a:pt x="409" y="417"/>
                  </a:lnTo>
                  <a:lnTo>
                    <a:pt x="394" y="425"/>
                  </a:lnTo>
                  <a:lnTo>
                    <a:pt x="379" y="428"/>
                  </a:lnTo>
                  <a:lnTo>
                    <a:pt x="363" y="428"/>
                  </a:lnTo>
                  <a:lnTo>
                    <a:pt x="348" y="424"/>
                  </a:lnTo>
                  <a:lnTo>
                    <a:pt x="335" y="417"/>
                  </a:lnTo>
                  <a:lnTo>
                    <a:pt x="324" y="406"/>
                  </a:lnTo>
                  <a:lnTo>
                    <a:pt x="317" y="394"/>
                  </a:lnTo>
                  <a:lnTo>
                    <a:pt x="314" y="379"/>
                  </a:lnTo>
                  <a:lnTo>
                    <a:pt x="316" y="364"/>
                  </a:lnTo>
                  <a:lnTo>
                    <a:pt x="323" y="347"/>
                  </a:lnTo>
                  <a:lnTo>
                    <a:pt x="364" y="288"/>
                  </a:lnTo>
                  <a:lnTo>
                    <a:pt x="404" y="226"/>
                  </a:lnTo>
                  <a:lnTo>
                    <a:pt x="326" y="309"/>
                  </a:lnTo>
                  <a:lnTo>
                    <a:pt x="252" y="393"/>
                  </a:lnTo>
                  <a:lnTo>
                    <a:pt x="179" y="480"/>
                  </a:lnTo>
                  <a:lnTo>
                    <a:pt x="108" y="569"/>
                  </a:lnTo>
                  <a:lnTo>
                    <a:pt x="96" y="581"/>
                  </a:lnTo>
                  <a:lnTo>
                    <a:pt x="80" y="588"/>
                  </a:lnTo>
                  <a:lnTo>
                    <a:pt x="65" y="591"/>
                  </a:lnTo>
                  <a:lnTo>
                    <a:pt x="49" y="590"/>
                  </a:lnTo>
                  <a:lnTo>
                    <a:pt x="33" y="586"/>
                  </a:lnTo>
                  <a:lnTo>
                    <a:pt x="21" y="579"/>
                  </a:lnTo>
                  <a:lnTo>
                    <a:pt x="9" y="569"/>
                  </a:lnTo>
                  <a:lnTo>
                    <a:pt x="2" y="556"/>
                  </a:lnTo>
                  <a:lnTo>
                    <a:pt x="0" y="542"/>
                  </a:lnTo>
                  <a:lnTo>
                    <a:pt x="2" y="527"/>
                  </a:lnTo>
                  <a:lnTo>
                    <a:pt x="11" y="511"/>
                  </a:lnTo>
                  <a:lnTo>
                    <a:pt x="74" y="431"/>
                  </a:lnTo>
                  <a:lnTo>
                    <a:pt x="138" y="351"/>
                  </a:lnTo>
                  <a:lnTo>
                    <a:pt x="204" y="273"/>
                  </a:lnTo>
                  <a:lnTo>
                    <a:pt x="273" y="196"/>
                  </a:lnTo>
                  <a:lnTo>
                    <a:pt x="344" y="123"/>
                  </a:lnTo>
                  <a:lnTo>
                    <a:pt x="361" y="107"/>
                  </a:lnTo>
                  <a:lnTo>
                    <a:pt x="380" y="89"/>
                  </a:lnTo>
                  <a:lnTo>
                    <a:pt x="398" y="70"/>
                  </a:lnTo>
                  <a:lnTo>
                    <a:pt x="418" y="52"/>
                  </a:lnTo>
                  <a:lnTo>
                    <a:pt x="439" y="35"/>
                  </a:lnTo>
                  <a:lnTo>
                    <a:pt x="462" y="20"/>
                  </a:lnTo>
                  <a:lnTo>
                    <a:pt x="485" y="9"/>
                  </a:lnTo>
                  <a:lnTo>
                    <a:pt x="509" y="2"/>
                  </a:lnTo>
                  <a:lnTo>
                    <a:pt x="534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9" name="Retângulo 158"/>
          <p:cNvSpPr/>
          <p:nvPr/>
        </p:nvSpPr>
        <p:spPr>
          <a:xfrm>
            <a:off x="457338" y="2343783"/>
            <a:ext cx="114300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800" b="1" dirty="0" smtClean="0">
                <a:solidFill>
                  <a:srgbClr val="1F497D"/>
                </a:solidFill>
                <a:latin typeface="verdana" panose="020B0604030504040204" pitchFamily="34" charset="0"/>
              </a:rPr>
              <a:t>Titulo da Mudança: </a:t>
            </a:r>
            <a:r>
              <a:rPr lang="pt-BR" sz="1800" dirty="0" smtClean="0">
                <a:solidFill>
                  <a:srgbClr val="1F497D"/>
                </a:solidFill>
                <a:latin typeface="verdana" panose="020B0604030504040204" pitchFamily="34" charset="0"/>
              </a:rPr>
              <a:t>deve conter um resumo direto e assertivo do objetivo da mudança sempre com foco no negócio.</a:t>
            </a:r>
          </a:p>
          <a:p>
            <a:pPr algn="just"/>
            <a:endParaRPr lang="pt-BR" sz="1800" dirty="0" smtClean="0">
              <a:solidFill>
                <a:srgbClr val="1F497D"/>
              </a:solidFill>
              <a:latin typeface="verdana" panose="020B0604030504040204" pitchFamily="34" charset="0"/>
            </a:endParaRPr>
          </a:p>
          <a:p>
            <a:pPr algn="just"/>
            <a:r>
              <a:rPr lang="pt-BR" sz="1800" b="1" i="1" dirty="0" smtClean="0">
                <a:solidFill>
                  <a:srgbClr val="1F497D"/>
                </a:solidFill>
                <a:latin typeface="verdana" panose="020B0604030504040204" pitchFamily="34" charset="0"/>
              </a:rPr>
              <a:t>Exemplo: </a:t>
            </a:r>
            <a:r>
              <a:rPr lang="pt-BR" sz="1800" dirty="0" smtClean="0">
                <a:solidFill>
                  <a:srgbClr val="1F497D"/>
                </a:solidFill>
                <a:latin typeface="verdana" panose="020B0604030504040204" pitchFamily="34" charset="0"/>
              </a:rPr>
              <a:t>Implantação de reconhecimento facial para saques em Caixas Eletrônicos.</a:t>
            </a:r>
          </a:p>
          <a:p>
            <a:pPr algn="just"/>
            <a:endParaRPr lang="pt-BR" sz="1800" dirty="0" smtClean="0">
              <a:solidFill>
                <a:srgbClr val="1F497D"/>
              </a:solidFill>
              <a:latin typeface="verdana" panose="020B0604030504040204" pitchFamily="34" charset="0"/>
            </a:endParaRPr>
          </a:p>
          <a:p>
            <a:pPr algn="just"/>
            <a:r>
              <a:rPr lang="pt-BR" sz="1800" b="1" dirty="0" smtClean="0">
                <a:solidFill>
                  <a:srgbClr val="1F497D"/>
                </a:solidFill>
                <a:latin typeface="verdana" panose="020B0604030504040204" pitchFamily="34" charset="0"/>
              </a:rPr>
              <a:t>Descrição detalhada da mudança: </a:t>
            </a:r>
            <a:r>
              <a:rPr lang="pt-BR" sz="1800" dirty="0" smtClean="0">
                <a:solidFill>
                  <a:srgbClr val="1F497D"/>
                </a:solidFill>
                <a:latin typeface="verdana" panose="020B0604030504040204" pitchFamily="34" charset="0"/>
              </a:rPr>
              <a:t>deve conter o detalhamento do Objetivo descrito no titulo, sempre com visão de negócio.</a:t>
            </a:r>
          </a:p>
          <a:p>
            <a:pPr algn="just"/>
            <a:endParaRPr lang="pt-BR" sz="1800" dirty="0" smtClean="0">
              <a:solidFill>
                <a:srgbClr val="1F497D"/>
              </a:solidFill>
              <a:latin typeface="verdana" panose="020B0604030504040204" pitchFamily="34" charset="0"/>
            </a:endParaRPr>
          </a:p>
          <a:p>
            <a:pPr algn="just"/>
            <a:r>
              <a:rPr lang="pt-BR" sz="1800" b="1" i="1" dirty="0" smtClean="0">
                <a:solidFill>
                  <a:srgbClr val="1F497D"/>
                </a:solidFill>
                <a:latin typeface="verdana" panose="020B0604030504040204" pitchFamily="34" charset="0"/>
              </a:rPr>
              <a:t>Exemplo</a:t>
            </a:r>
            <a:r>
              <a:rPr lang="pt-BR" sz="1800" b="1" dirty="0" smtClean="0">
                <a:solidFill>
                  <a:srgbClr val="1F497D"/>
                </a:solidFill>
                <a:latin typeface="verdana" panose="020B0604030504040204" pitchFamily="34" charset="0"/>
              </a:rPr>
              <a:t>: </a:t>
            </a:r>
            <a:r>
              <a:rPr lang="pt-BR" sz="1800" dirty="0" smtClean="0">
                <a:solidFill>
                  <a:srgbClr val="1F497D"/>
                </a:solidFill>
                <a:latin typeface="verdana" panose="020B0604030504040204" pitchFamily="34" charset="0"/>
              </a:rPr>
              <a:t>Implantação de novas tecnologia de reconhecimento facial para saques em caixas eletrônicos após as 22h,visando maior segurança para nossos clientes e adequando nossa TI às normas SOX e Basileia.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 </a:t>
            </a:r>
            <a:endParaRPr lang="pt-BR" dirty="0">
              <a:effectLst/>
            </a:endParaRPr>
          </a:p>
        </p:txBody>
      </p:sp>
      <p:pic>
        <p:nvPicPr>
          <p:cNvPr id="160" name="Imagem 15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229" y="-49711"/>
            <a:ext cx="908383" cy="81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4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/>
          <p:cNvSpPr txBox="1"/>
          <p:nvPr/>
        </p:nvSpPr>
        <p:spPr>
          <a:xfrm>
            <a:off x="8075612" y="187374"/>
            <a:ext cx="4427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Risco de fazer e </a:t>
            </a:r>
          </a:p>
          <a:p>
            <a:pPr algn="just"/>
            <a:r>
              <a:rPr lang="en-US" sz="1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Risco de não fazer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42" name="Group 241"/>
          <p:cNvGrpSpPr/>
          <p:nvPr/>
        </p:nvGrpSpPr>
        <p:grpSpPr>
          <a:xfrm>
            <a:off x="10590212" y="59309"/>
            <a:ext cx="686977" cy="640728"/>
            <a:chOff x="-2292350" y="3246438"/>
            <a:chExt cx="2082800" cy="2092325"/>
          </a:xfrm>
          <a:solidFill>
            <a:schemeClr val="bg1"/>
          </a:solidFill>
        </p:grpSpPr>
        <p:sp>
          <p:nvSpPr>
            <p:cNvPr id="243" name="Freeform 125"/>
            <p:cNvSpPr>
              <a:spLocks/>
            </p:cNvSpPr>
            <p:nvPr/>
          </p:nvSpPr>
          <p:spPr bwMode="auto">
            <a:xfrm>
              <a:off x="-2292350" y="3457575"/>
              <a:ext cx="1881188" cy="1881188"/>
            </a:xfrm>
            <a:custGeom>
              <a:avLst/>
              <a:gdLst>
                <a:gd name="T0" fmla="*/ 1994 w 3554"/>
                <a:gd name="T1" fmla="*/ 14 h 3556"/>
                <a:gd name="T2" fmla="*/ 2305 w 3554"/>
                <a:gd name="T3" fmla="*/ 81 h 3556"/>
                <a:gd name="T4" fmla="*/ 2594 w 3554"/>
                <a:gd name="T5" fmla="*/ 198 h 3556"/>
                <a:gd name="T6" fmla="*/ 2613 w 3554"/>
                <a:gd name="T7" fmla="*/ 520 h 3556"/>
                <a:gd name="T8" fmla="*/ 2309 w 3554"/>
                <a:gd name="T9" fmla="*/ 584 h 3556"/>
                <a:gd name="T10" fmla="*/ 2053 w 3554"/>
                <a:gd name="T11" fmla="*/ 501 h 3556"/>
                <a:gd name="T12" fmla="*/ 1777 w 3554"/>
                <a:gd name="T13" fmla="*/ 471 h 3556"/>
                <a:gd name="T14" fmla="*/ 1491 w 3554"/>
                <a:gd name="T15" fmla="*/ 502 h 3556"/>
                <a:gd name="T16" fmla="*/ 1226 w 3554"/>
                <a:gd name="T17" fmla="*/ 592 h 3556"/>
                <a:gd name="T18" fmla="*/ 991 w 3554"/>
                <a:gd name="T19" fmla="*/ 734 h 3556"/>
                <a:gd name="T20" fmla="*/ 791 w 3554"/>
                <a:gd name="T21" fmla="*/ 920 h 3556"/>
                <a:gd name="T22" fmla="*/ 634 w 3554"/>
                <a:gd name="T23" fmla="*/ 1145 h 3556"/>
                <a:gd name="T24" fmla="*/ 526 w 3554"/>
                <a:gd name="T25" fmla="*/ 1401 h 3556"/>
                <a:gd name="T26" fmla="*/ 474 w 3554"/>
                <a:gd name="T27" fmla="*/ 1680 h 3556"/>
                <a:gd name="T28" fmla="*/ 485 w 3554"/>
                <a:gd name="T29" fmla="*/ 1971 h 3556"/>
                <a:gd name="T30" fmla="*/ 556 w 3554"/>
                <a:gd name="T31" fmla="*/ 2244 h 3556"/>
                <a:gd name="T32" fmla="*/ 681 w 3554"/>
                <a:gd name="T33" fmla="*/ 2490 h 3556"/>
                <a:gd name="T34" fmla="*/ 854 w 3554"/>
                <a:gd name="T35" fmla="*/ 2702 h 3556"/>
                <a:gd name="T36" fmla="*/ 1066 w 3554"/>
                <a:gd name="T37" fmla="*/ 2874 h 3556"/>
                <a:gd name="T38" fmla="*/ 1312 w 3554"/>
                <a:gd name="T39" fmla="*/ 2999 h 3556"/>
                <a:gd name="T40" fmla="*/ 1585 w 3554"/>
                <a:gd name="T41" fmla="*/ 3071 h 3556"/>
                <a:gd name="T42" fmla="*/ 1876 w 3554"/>
                <a:gd name="T43" fmla="*/ 3082 h 3556"/>
                <a:gd name="T44" fmla="*/ 2155 w 3554"/>
                <a:gd name="T45" fmla="*/ 3029 h 3556"/>
                <a:gd name="T46" fmla="*/ 2411 w 3554"/>
                <a:gd name="T47" fmla="*/ 2922 h 3556"/>
                <a:gd name="T48" fmla="*/ 2634 w 3554"/>
                <a:gd name="T49" fmla="*/ 2765 h 3556"/>
                <a:gd name="T50" fmla="*/ 2822 w 3554"/>
                <a:gd name="T51" fmla="*/ 2564 h 3556"/>
                <a:gd name="T52" fmla="*/ 2962 w 3554"/>
                <a:gd name="T53" fmla="*/ 2329 h 3556"/>
                <a:gd name="T54" fmla="*/ 3052 w 3554"/>
                <a:gd name="T55" fmla="*/ 2065 h 3556"/>
                <a:gd name="T56" fmla="*/ 3085 w 3554"/>
                <a:gd name="T57" fmla="*/ 1778 h 3556"/>
                <a:gd name="T58" fmla="*/ 3055 w 3554"/>
                <a:gd name="T59" fmla="*/ 1503 h 3556"/>
                <a:gd name="T60" fmla="*/ 2972 w 3554"/>
                <a:gd name="T61" fmla="*/ 1247 h 3556"/>
                <a:gd name="T62" fmla="*/ 3051 w 3554"/>
                <a:gd name="T63" fmla="*/ 927 h 3556"/>
                <a:gd name="T64" fmla="*/ 3325 w 3554"/>
                <a:gd name="T65" fmla="*/ 945 h 3556"/>
                <a:gd name="T66" fmla="*/ 3435 w 3554"/>
                <a:gd name="T67" fmla="*/ 1136 h 3556"/>
                <a:gd name="T68" fmla="*/ 3524 w 3554"/>
                <a:gd name="T69" fmla="*/ 1446 h 3556"/>
                <a:gd name="T70" fmla="*/ 3554 w 3554"/>
                <a:gd name="T71" fmla="*/ 1778 h 3556"/>
                <a:gd name="T72" fmla="*/ 3522 w 3554"/>
                <a:gd name="T73" fmla="*/ 2122 h 3556"/>
                <a:gd name="T74" fmla="*/ 3426 w 3554"/>
                <a:gd name="T75" fmla="*/ 2444 h 3556"/>
                <a:gd name="T76" fmla="*/ 3273 w 3554"/>
                <a:gd name="T77" fmla="*/ 2737 h 3556"/>
                <a:gd name="T78" fmla="*/ 3073 w 3554"/>
                <a:gd name="T79" fmla="*/ 2995 h 3556"/>
                <a:gd name="T80" fmla="*/ 2827 w 3554"/>
                <a:gd name="T81" fmla="*/ 3213 h 3556"/>
                <a:gd name="T82" fmla="*/ 2544 w 3554"/>
                <a:gd name="T83" fmla="*/ 3382 h 3556"/>
                <a:gd name="T84" fmla="*/ 2232 w 3554"/>
                <a:gd name="T85" fmla="*/ 3497 h 3556"/>
                <a:gd name="T86" fmla="*/ 1894 w 3554"/>
                <a:gd name="T87" fmla="*/ 3553 h 3556"/>
                <a:gd name="T88" fmla="*/ 1545 w 3554"/>
                <a:gd name="T89" fmla="*/ 3541 h 3556"/>
                <a:gd name="T90" fmla="*/ 1215 w 3554"/>
                <a:gd name="T91" fmla="*/ 3465 h 3556"/>
                <a:gd name="T92" fmla="*/ 911 w 3554"/>
                <a:gd name="T93" fmla="*/ 3332 h 3556"/>
                <a:gd name="T94" fmla="*/ 641 w 3554"/>
                <a:gd name="T95" fmla="*/ 3145 h 3556"/>
                <a:gd name="T96" fmla="*/ 409 w 3554"/>
                <a:gd name="T97" fmla="*/ 2914 h 3556"/>
                <a:gd name="T98" fmla="*/ 225 w 3554"/>
                <a:gd name="T99" fmla="*/ 2644 h 3556"/>
                <a:gd name="T100" fmla="*/ 90 w 3554"/>
                <a:gd name="T101" fmla="*/ 2340 h 3556"/>
                <a:gd name="T102" fmla="*/ 14 w 3554"/>
                <a:gd name="T103" fmla="*/ 2009 h 3556"/>
                <a:gd name="T104" fmla="*/ 0 w 3554"/>
                <a:gd name="T105" fmla="*/ 1778 h 3556"/>
                <a:gd name="T106" fmla="*/ 34 w 3554"/>
                <a:gd name="T107" fmla="*/ 1434 h 3556"/>
                <a:gd name="T108" fmla="*/ 128 w 3554"/>
                <a:gd name="T109" fmla="*/ 1111 h 3556"/>
                <a:gd name="T110" fmla="*/ 281 w 3554"/>
                <a:gd name="T111" fmla="*/ 818 h 3556"/>
                <a:gd name="T112" fmla="*/ 483 w 3554"/>
                <a:gd name="T113" fmla="*/ 560 h 3556"/>
                <a:gd name="T114" fmla="*/ 728 w 3554"/>
                <a:gd name="T115" fmla="*/ 344 h 3556"/>
                <a:gd name="T116" fmla="*/ 1010 w 3554"/>
                <a:gd name="T117" fmla="*/ 174 h 3556"/>
                <a:gd name="T118" fmla="*/ 1322 w 3554"/>
                <a:gd name="T119" fmla="*/ 59 h 3556"/>
                <a:gd name="T120" fmla="*/ 1659 w 3554"/>
                <a:gd name="T121" fmla="*/ 4 h 3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54" h="3556">
                  <a:moveTo>
                    <a:pt x="1777" y="0"/>
                  </a:moveTo>
                  <a:lnTo>
                    <a:pt x="1886" y="4"/>
                  </a:lnTo>
                  <a:lnTo>
                    <a:pt x="1994" y="14"/>
                  </a:lnTo>
                  <a:lnTo>
                    <a:pt x="2100" y="29"/>
                  </a:lnTo>
                  <a:lnTo>
                    <a:pt x="2203" y="52"/>
                  </a:lnTo>
                  <a:lnTo>
                    <a:pt x="2305" y="81"/>
                  </a:lnTo>
                  <a:lnTo>
                    <a:pt x="2404" y="114"/>
                  </a:lnTo>
                  <a:lnTo>
                    <a:pt x="2500" y="154"/>
                  </a:lnTo>
                  <a:lnTo>
                    <a:pt x="2594" y="198"/>
                  </a:lnTo>
                  <a:lnTo>
                    <a:pt x="2591" y="230"/>
                  </a:lnTo>
                  <a:lnTo>
                    <a:pt x="2592" y="261"/>
                  </a:lnTo>
                  <a:lnTo>
                    <a:pt x="2613" y="520"/>
                  </a:lnTo>
                  <a:lnTo>
                    <a:pt x="2465" y="667"/>
                  </a:lnTo>
                  <a:lnTo>
                    <a:pt x="2388" y="624"/>
                  </a:lnTo>
                  <a:lnTo>
                    <a:pt x="2309" y="584"/>
                  </a:lnTo>
                  <a:lnTo>
                    <a:pt x="2226" y="550"/>
                  </a:lnTo>
                  <a:lnTo>
                    <a:pt x="2141" y="523"/>
                  </a:lnTo>
                  <a:lnTo>
                    <a:pt x="2053" y="501"/>
                  </a:lnTo>
                  <a:lnTo>
                    <a:pt x="1963" y="484"/>
                  </a:lnTo>
                  <a:lnTo>
                    <a:pt x="1871" y="475"/>
                  </a:lnTo>
                  <a:lnTo>
                    <a:pt x="1777" y="471"/>
                  </a:lnTo>
                  <a:lnTo>
                    <a:pt x="1680" y="475"/>
                  </a:lnTo>
                  <a:lnTo>
                    <a:pt x="1584" y="485"/>
                  </a:lnTo>
                  <a:lnTo>
                    <a:pt x="1491" y="502"/>
                  </a:lnTo>
                  <a:lnTo>
                    <a:pt x="1400" y="526"/>
                  </a:lnTo>
                  <a:lnTo>
                    <a:pt x="1311" y="556"/>
                  </a:lnTo>
                  <a:lnTo>
                    <a:pt x="1226" y="592"/>
                  </a:lnTo>
                  <a:lnTo>
                    <a:pt x="1144" y="634"/>
                  </a:lnTo>
                  <a:lnTo>
                    <a:pt x="1066" y="682"/>
                  </a:lnTo>
                  <a:lnTo>
                    <a:pt x="991" y="734"/>
                  </a:lnTo>
                  <a:lnTo>
                    <a:pt x="920" y="792"/>
                  </a:lnTo>
                  <a:lnTo>
                    <a:pt x="854" y="854"/>
                  </a:lnTo>
                  <a:lnTo>
                    <a:pt x="791" y="920"/>
                  </a:lnTo>
                  <a:lnTo>
                    <a:pt x="734" y="992"/>
                  </a:lnTo>
                  <a:lnTo>
                    <a:pt x="681" y="1067"/>
                  </a:lnTo>
                  <a:lnTo>
                    <a:pt x="634" y="1145"/>
                  </a:lnTo>
                  <a:lnTo>
                    <a:pt x="592" y="1228"/>
                  </a:lnTo>
                  <a:lnTo>
                    <a:pt x="556" y="1313"/>
                  </a:lnTo>
                  <a:lnTo>
                    <a:pt x="526" y="1401"/>
                  </a:lnTo>
                  <a:lnTo>
                    <a:pt x="502" y="1492"/>
                  </a:lnTo>
                  <a:lnTo>
                    <a:pt x="485" y="1586"/>
                  </a:lnTo>
                  <a:lnTo>
                    <a:pt x="474" y="1680"/>
                  </a:lnTo>
                  <a:lnTo>
                    <a:pt x="471" y="1778"/>
                  </a:lnTo>
                  <a:lnTo>
                    <a:pt x="474" y="1876"/>
                  </a:lnTo>
                  <a:lnTo>
                    <a:pt x="485" y="1971"/>
                  </a:lnTo>
                  <a:lnTo>
                    <a:pt x="502" y="2065"/>
                  </a:lnTo>
                  <a:lnTo>
                    <a:pt x="526" y="2156"/>
                  </a:lnTo>
                  <a:lnTo>
                    <a:pt x="556" y="2244"/>
                  </a:lnTo>
                  <a:lnTo>
                    <a:pt x="592" y="2329"/>
                  </a:lnTo>
                  <a:lnTo>
                    <a:pt x="634" y="2411"/>
                  </a:lnTo>
                  <a:lnTo>
                    <a:pt x="681" y="2490"/>
                  </a:lnTo>
                  <a:lnTo>
                    <a:pt x="734" y="2564"/>
                  </a:lnTo>
                  <a:lnTo>
                    <a:pt x="791" y="2635"/>
                  </a:lnTo>
                  <a:lnTo>
                    <a:pt x="854" y="2702"/>
                  </a:lnTo>
                  <a:lnTo>
                    <a:pt x="920" y="2765"/>
                  </a:lnTo>
                  <a:lnTo>
                    <a:pt x="992" y="2821"/>
                  </a:lnTo>
                  <a:lnTo>
                    <a:pt x="1066" y="2874"/>
                  </a:lnTo>
                  <a:lnTo>
                    <a:pt x="1144" y="2922"/>
                  </a:lnTo>
                  <a:lnTo>
                    <a:pt x="1227" y="2963"/>
                  </a:lnTo>
                  <a:lnTo>
                    <a:pt x="1312" y="2999"/>
                  </a:lnTo>
                  <a:lnTo>
                    <a:pt x="1400" y="3029"/>
                  </a:lnTo>
                  <a:lnTo>
                    <a:pt x="1491" y="3053"/>
                  </a:lnTo>
                  <a:lnTo>
                    <a:pt x="1585" y="3071"/>
                  </a:lnTo>
                  <a:lnTo>
                    <a:pt x="1680" y="3082"/>
                  </a:lnTo>
                  <a:lnTo>
                    <a:pt x="1777" y="3084"/>
                  </a:lnTo>
                  <a:lnTo>
                    <a:pt x="1876" y="3082"/>
                  </a:lnTo>
                  <a:lnTo>
                    <a:pt x="1970" y="3071"/>
                  </a:lnTo>
                  <a:lnTo>
                    <a:pt x="2064" y="3053"/>
                  </a:lnTo>
                  <a:lnTo>
                    <a:pt x="2155" y="3029"/>
                  </a:lnTo>
                  <a:lnTo>
                    <a:pt x="2243" y="2999"/>
                  </a:lnTo>
                  <a:lnTo>
                    <a:pt x="2328" y="2963"/>
                  </a:lnTo>
                  <a:lnTo>
                    <a:pt x="2411" y="2922"/>
                  </a:lnTo>
                  <a:lnTo>
                    <a:pt x="2489" y="2874"/>
                  </a:lnTo>
                  <a:lnTo>
                    <a:pt x="2564" y="2821"/>
                  </a:lnTo>
                  <a:lnTo>
                    <a:pt x="2634" y="2765"/>
                  </a:lnTo>
                  <a:lnTo>
                    <a:pt x="2702" y="2702"/>
                  </a:lnTo>
                  <a:lnTo>
                    <a:pt x="2764" y="2635"/>
                  </a:lnTo>
                  <a:lnTo>
                    <a:pt x="2822" y="2564"/>
                  </a:lnTo>
                  <a:lnTo>
                    <a:pt x="2873" y="2490"/>
                  </a:lnTo>
                  <a:lnTo>
                    <a:pt x="2921" y="2411"/>
                  </a:lnTo>
                  <a:lnTo>
                    <a:pt x="2962" y="2329"/>
                  </a:lnTo>
                  <a:lnTo>
                    <a:pt x="2998" y="2244"/>
                  </a:lnTo>
                  <a:lnTo>
                    <a:pt x="3029" y="2156"/>
                  </a:lnTo>
                  <a:lnTo>
                    <a:pt x="3052" y="2065"/>
                  </a:lnTo>
                  <a:lnTo>
                    <a:pt x="3070" y="1971"/>
                  </a:lnTo>
                  <a:lnTo>
                    <a:pt x="3081" y="1876"/>
                  </a:lnTo>
                  <a:lnTo>
                    <a:pt x="3085" y="1778"/>
                  </a:lnTo>
                  <a:lnTo>
                    <a:pt x="3081" y="1684"/>
                  </a:lnTo>
                  <a:lnTo>
                    <a:pt x="3071" y="1593"/>
                  </a:lnTo>
                  <a:lnTo>
                    <a:pt x="3055" y="1503"/>
                  </a:lnTo>
                  <a:lnTo>
                    <a:pt x="3033" y="1415"/>
                  </a:lnTo>
                  <a:lnTo>
                    <a:pt x="3005" y="1329"/>
                  </a:lnTo>
                  <a:lnTo>
                    <a:pt x="2972" y="1247"/>
                  </a:lnTo>
                  <a:lnTo>
                    <a:pt x="2932" y="1166"/>
                  </a:lnTo>
                  <a:lnTo>
                    <a:pt x="2889" y="1090"/>
                  </a:lnTo>
                  <a:lnTo>
                    <a:pt x="3051" y="927"/>
                  </a:lnTo>
                  <a:lnTo>
                    <a:pt x="3277" y="944"/>
                  </a:lnTo>
                  <a:lnTo>
                    <a:pt x="3303" y="945"/>
                  </a:lnTo>
                  <a:lnTo>
                    <a:pt x="3325" y="945"/>
                  </a:lnTo>
                  <a:lnTo>
                    <a:pt x="3346" y="943"/>
                  </a:lnTo>
                  <a:lnTo>
                    <a:pt x="3394" y="1038"/>
                  </a:lnTo>
                  <a:lnTo>
                    <a:pt x="3435" y="1136"/>
                  </a:lnTo>
                  <a:lnTo>
                    <a:pt x="3471" y="1237"/>
                  </a:lnTo>
                  <a:lnTo>
                    <a:pt x="3500" y="1341"/>
                  </a:lnTo>
                  <a:lnTo>
                    <a:pt x="3524" y="1446"/>
                  </a:lnTo>
                  <a:lnTo>
                    <a:pt x="3541" y="1555"/>
                  </a:lnTo>
                  <a:lnTo>
                    <a:pt x="3552" y="1666"/>
                  </a:lnTo>
                  <a:lnTo>
                    <a:pt x="3554" y="1778"/>
                  </a:lnTo>
                  <a:lnTo>
                    <a:pt x="3551" y="1895"/>
                  </a:lnTo>
                  <a:lnTo>
                    <a:pt x="3540" y="2009"/>
                  </a:lnTo>
                  <a:lnTo>
                    <a:pt x="3522" y="2122"/>
                  </a:lnTo>
                  <a:lnTo>
                    <a:pt x="3497" y="2233"/>
                  </a:lnTo>
                  <a:lnTo>
                    <a:pt x="3464" y="2340"/>
                  </a:lnTo>
                  <a:lnTo>
                    <a:pt x="3426" y="2444"/>
                  </a:lnTo>
                  <a:lnTo>
                    <a:pt x="3381" y="2546"/>
                  </a:lnTo>
                  <a:lnTo>
                    <a:pt x="3331" y="2644"/>
                  </a:lnTo>
                  <a:lnTo>
                    <a:pt x="3273" y="2737"/>
                  </a:lnTo>
                  <a:lnTo>
                    <a:pt x="3212" y="2828"/>
                  </a:lnTo>
                  <a:lnTo>
                    <a:pt x="3145" y="2914"/>
                  </a:lnTo>
                  <a:lnTo>
                    <a:pt x="3073" y="2995"/>
                  </a:lnTo>
                  <a:lnTo>
                    <a:pt x="2995" y="3073"/>
                  </a:lnTo>
                  <a:lnTo>
                    <a:pt x="2913" y="3145"/>
                  </a:lnTo>
                  <a:lnTo>
                    <a:pt x="2827" y="3213"/>
                  </a:lnTo>
                  <a:lnTo>
                    <a:pt x="2736" y="3275"/>
                  </a:lnTo>
                  <a:lnTo>
                    <a:pt x="2643" y="3332"/>
                  </a:lnTo>
                  <a:lnTo>
                    <a:pt x="2544" y="3382"/>
                  </a:lnTo>
                  <a:lnTo>
                    <a:pt x="2443" y="3426"/>
                  </a:lnTo>
                  <a:lnTo>
                    <a:pt x="2339" y="3465"/>
                  </a:lnTo>
                  <a:lnTo>
                    <a:pt x="2232" y="3497"/>
                  </a:lnTo>
                  <a:lnTo>
                    <a:pt x="2122" y="3523"/>
                  </a:lnTo>
                  <a:lnTo>
                    <a:pt x="2009" y="3541"/>
                  </a:lnTo>
                  <a:lnTo>
                    <a:pt x="1894" y="3553"/>
                  </a:lnTo>
                  <a:lnTo>
                    <a:pt x="1777" y="3556"/>
                  </a:lnTo>
                  <a:lnTo>
                    <a:pt x="1661" y="3553"/>
                  </a:lnTo>
                  <a:lnTo>
                    <a:pt x="1545" y="3541"/>
                  </a:lnTo>
                  <a:lnTo>
                    <a:pt x="1432" y="3523"/>
                  </a:lnTo>
                  <a:lnTo>
                    <a:pt x="1323" y="3497"/>
                  </a:lnTo>
                  <a:lnTo>
                    <a:pt x="1215" y="3465"/>
                  </a:lnTo>
                  <a:lnTo>
                    <a:pt x="1111" y="3426"/>
                  </a:lnTo>
                  <a:lnTo>
                    <a:pt x="1010" y="3382"/>
                  </a:lnTo>
                  <a:lnTo>
                    <a:pt x="911" y="3332"/>
                  </a:lnTo>
                  <a:lnTo>
                    <a:pt x="818" y="3275"/>
                  </a:lnTo>
                  <a:lnTo>
                    <a:pt x="728" y="3213"/>
                  </a:lnTo>
                  <a:lnTo>
                    <a:pt x="641" y="3145"/>
                  </a:lnTo>
                  <a:lnTo>
                    <a:pt x="560" y="3073"/>
                  </a:lnTo>
                  <a:lnTo>
                    <a:pt x="483" y="2995"/>
                  </a:lnTo>
                  <a:lnTo>
                    <a:pt x="409" y="2914"/>
                  </a:lnTo>
                  <a:lnTo>
                    <a:pt x="342" y="2828"/>
                  </a:lnTo>
                  <a:lnTo>
                    <a:pt x="281" y="2737"/>
                  </a:lnTo>
                  <a:lnTo>
                    <a:pt x="225" y="2644"/>
                  </a:lnTo>
                  <a:lnTo>
                    <a:pt x="174" y="2546"/>
                  </a:lnTo>
                  <a:lnTo>
                    <a:pt x="128" y="2444"/>
                  </a:lnTo>
                  <a:lnTo>
                    <a:pt x="90" y="2340"/>
                  </a:lnTo>
                  <a:lnTo>
                    <a:pt x="59" y="2233"/>
                  </a:lnTo>
                  <a:lnTo>
                    <a:pt x="34" y="2122"/>
                  </a:lnTo>
                  <a:lnTo>
                    <a:pt x="14" y="2009"/>
                  </a:lnTo>
                  <a:lnTo>
                    <a:pt x="4" y="1895"/>
                  </a:lnTo>
                  <a:lnTo>
                    <a:pt x="0" y="1778"/>
                  </a:lnTo>
                  <a:lnTo>
                    <a:pt x="0" y="1778"/>
                  </a:lnTo>
                  <a:lnTo>
                    <a:pt x="4" y="1661"/>
                  </a:lnTo>
                  <a:lnTo>
                    <a:pt x="14" y="1546"/>
                  </a:lnTo>
                  <a:lnTo>
                    <a:pt x="34" y="1434"/>
                  </a:lnTo>
                  <a:lnTo>
                    <a:pt x="59" y="1324"/>
                  </a:lnTo>
                  <a:lnTo>
                    <a:pt x="90" y="1216"/>
                  </a:lnTo>
                  <a:lnTo>
                    <a:pt x="128" y="1111"/>
                  </a:lnTo>
                  <a:lnTo>
                    <a:pt x="174" y="1010"/>
                  </a:lnTo>
                  <a:lnTo>
                    <a:pt x="225" y="913"/>
                  </a:lnTo>
                  <a:lnTo>
                    <a:pt x="281" y="818"/>
                  </a:lnTo>
                  <a:lnTo>
                    <a:pt x="342" y="728"/>
                  </a:lnTo>
                  <a:lnTo>
                    <a:pt x="409" y="642"/>
                  </a:lnTo>
                  <a:lnTo>
                    <a:pt x="483" y="560"/>
                  </a:lnTo>
                  <a:lnTo>
                    <a:pt x="560" y="483"/>
                  </a:lnTo>
                  <a:lnTo>
                    <a:pt x="641" y="411"/>
                  </a:lnTo>
                  <a:lnTo>
                    <a:pt x="728" y="344"/>
                  </a:lnTo>
                  <a:lnTo>
                    <a:pt x="818" y="281"/>
                  </a:lnTo>
                  <a:lnTo>
                    <a:pt x="911" y="225"/>
                  </a:lnTo>
                  <a:lnTo>
                    <a:pt x="1010" y="174"/>
                  </a:lnTo>
                  <a:lnTo>
                    <a:pt x="1111" y="130"/>
                  </a:lnTo>
                  <a:lnTo>
                    <a:pt x="1215" y="90"/>
                  </a:lnTo>
                  <a:lnTo>
                    <a:pt x="1322" y="59"/>
                  </a:lnTo>
                  <a:lnTo>
                    <a:pt x="1432" y="34"/>
                  </a:lnTo>
                  <a:lnTo>
                    <a:pt x="1545" y="15"/>
                  </a:lnTo>
                  <a:lnTo>
                    <a:pt x="1659" y="4"/>
                  </a:lnTo>
                  <a:lnTo>
                    <a:pt x="1777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4" name="Freeform 126"/>
            <p:cNvSpPr>
              <a:spLocks/>
            </p:cNvSpPr>
            <p:nvPr/>
          </p:nvSpPr>
          <p:spPr bwMode="auto">
            <a:xfrm>
              <a:off x="-1814513" y="3935413"/>
              <a:ext cx="925513" cy="925513"/>
            </a:xfrm>
            <a:custGeom>
              <a:avLst/>
              <a:gdLst>
                <a:gd name="T0" fmla="*/ 954 w 1750"/>
                <a:gd name="T1" fmla="*/ 4 h 1751"/>
                <a:gd name="T2" fmla="*/ 1104 w 1750"/>
                <a:gd name="T3" fmla="*/ 31 h 1751"/>
                <a:gd name="T4" fmla="*/ 1245 w 1750"/>
                <a:gd name="T5" fmla="*/ 83 h 1751"/>
                <a:gd name="T6" fmla="*/ 910 w 1750"/>
                <a:gd name="T7" fmla="*/ 418 h 1751"/>
                <a:gd name="T8" fmla="*/ 817 w 1750"/>
                <a:gd name="T9" fmla="*/ 421 h 1751"/>
                <a:gd name="T10" fmla="*/ 709 w 1750"/>
                <a:gd name="T11" fmla="*/ 448 h 1751"/>
                <a:gd name="T12" fmla="*/ 613 w 1750"/>
                <a:gd name="T13" fmla="*/ 499 h 1751"/>
                <a:gd name="T14" fmla="*/ 532 w 1750"/>
                <a:gd name="T15" fmla="*/ 571 h 1751"/>
                <a:gd name="T16" fmla="*/ 469 w 1750"/>
                <a:gd name="T17" fmla="*/ 661 h 1751"/>
                <a:gd name="T18" fmla="*/ 430 w 1750"/>
                <a:gd name="T19" fmla="*/ 763 h 1751"/>
                <a:gd name="T20" fmla="*/ 416 w 1750"/>
                <a:gd name="T21" fmla="*/ 876 h 1751"/>
                <a:gd name="T22" fmla="*/ 430 w 1750"/>
                <a:gd name="T23" fmla="*/ 989 h 1751"/>
                <a:gd name="T24" fmla="*/ 469 w 1750"/>
                <a:gd name="T25" fmla="*/ 1092 h 1751"/>
                <a:gd name="T26" fmla="*/ 532 w 1750"/>
                <a:gd name="T27" fmla="*/ 1181 h 1751"/>
                <a:gd name="T28" fmla="*/ 612 w 1750"/>
                <a:gd name="T29" fmla="*/ 1253 h 1751"/>
                <a:gd name="T30" fmla="*/ 708 w 1750"/>
                <a:gd name="T31" fmla="*/ 1304 h 1751"/>
                <a:gd name="T32" fmla="*/ 817 w 1750"/>
                <a:gd name="T33" fmla="*/ 1332 h 1751"/>
                <a:gd name="T34" fmla="*/ 933 w 1750"/>
                <a:gd name="T35" fmla="*/ 1332 h 1751"/>
                <a:gd name="T36" fmla="*/ 1041 w 1750"/>
                <a:gd name="T37" fmla="*/ 1304 h 1751"/>
                <a:gd name="T38" fmla="*/ 1137 w 1750"/>
                <a:gd name="T39" fmla="*/ 1253 h 1751"/>
                <a:gd name="T40" fmla="*/ 1218 w 1750"/>
                <a:gd name="T41" fmla="*/ 1181 h 1751"/>
                <a:gd name="T42" fmla="*/ 1281 w 1750"/>
                <a:gd name="T43" fmla="*/ 1092 h 1751"/>
                <a:gd name="T44" fmla="*/ 1321 w 1750"/>
                <a:gd name="T45" fmla="*/ 989 h 1751"/>
                <a:gd name="T46" fmla="*/ 1334 w 1750"/>
                <a:gd name="T47" fmla="*/ 876 h 1751"/>
                <a:gd name="T48" fmla="*/ 1662 w 1750"/>
                <a:gd name="T49" fmla="*/ 513 h 1751"/>
                <a:gd name="T50" fmla="*/ 1696 w 1750"/>
                <a:gd name="T51" fmla="*/ 575 h 1751"/>
                <a:gd name="T52" fmla="*/ 1736 w 1750"/>
                <a:gd name="T53" fmla="*/ 721 h 1751"/>
                <a:gd name="T54" fmla="*/ 1750 w 1750"/>
                <a:gd name="T55" fmla="*/ 876 h 1751"/>
                <a:gd name="T56" fmla="*/ 1736 w 1750"/>
                <a:gd name="T57" fmla="*/ 1033 h 1751"/>
                <a:gd name="T58" fmla="*/ 1695 w 1750"/>
                <a:gd name="T59" fmla="*/ 1182 h 1751"/>
                <a:gd name="T60" fmla="*/ 1630 w 1750"/>
                <a:gd name="T61" fmla="*/ 1318 h 1751"/>
                <a:gd name="T62" fmla="*/ 1545 w 1750"/>
                <a:gd name="T63" fmla="*/ 1440 h 1751"/>
                <a:gd name="T64" fmla="*/ 1439 w 1750"/>
                <a:gd name="T65" fmla="*/ 1546 h 1751"/>
                <a:gd name="T66" fmla="*/ 1317 w 1750"/>
                <a:gd name="T67" fmla="*/ 1632 h 1751"/>
                <a:gd name="T68" fmla="*/ 1180 w 1750"/>
                <a:gd name="T69" fmla="*/ 1697 h 1751"/>
                <a:gd name="T70" fmla="*/ 1032 w 1750"/>
                <a:gd name="T71" fmla="*/ 1737 h 1751"/>
                <a:gd name="T72" fmla="*/ 875 w 1750"/>
                <a:gd name="T73" fmla="*/ 1751 h 1751"/>
                <a:gd name="T74" fmla="*/ 718 w 1750"/>
                <a:gd name="T75" fmla="*/ 1737 h 1751"/>
                <a:gd name="T76" fmla="*/ 570 w 1750"/>
                <a:gd name="T77" fmla="*/ 1696 h 1751"/>
                <a:gd name="T78" fmla="*/ 433 w 1750"/>
                <a:gd name="T79" fmla="*/ 1632 h 1751"/>
                <a:gd name="T80" fmla="*/ 312 w 1750"/>
                <a:gd name="T81" fmla="*/ 1546 h 1751"/>
                <a:gd name="T82" fmla="*/ 206 w 1750"/>
                <a:gd name="T83" fmla="*/ 1440 h 1751"/>
                <a:gd name="T84" fmla="*/ 120 w 1750"/>
                <a:gd name="T85" fmla="*/ 1318 h 1751"/>
                <a:gd name="T86" fmla="*/ 55 w 1750"/>
                <a:gd name="T87" fmla="*/ 1181 h 1751"/>
                <a:gd name="T88" fmla="*/ 14 w 1750"/>
                <a:gd name="T89" fmla="*/ 1033 h 1751"/>
                <a:gd name="T90" fmla="*/ 0 w 1750"/>
                <a:gd name="T91" fmla="*/ 876 h 1751"/>
                <a:gd name="T92" fmla="*/ 14 w 1750"/>
                <a:gd name="T93" fmla="*/ 718 h 1751"/>
                <a:gd name="T94" fmla="*/ 55 w 1750"/>
                <a:gd name="T95" fmla="*/ 571 h 1751"/>
                <a:gd name="T96" fmla="*/ 120 w 1750"/>
                <a:gd name="T97" fmla="*/ 434 h 1751"/>
                <a:gd name="T98" fmla="*/ 206 w 1750"/>
                <a:gd name="T99" fmla="*/ 311 h 1751"/>
                <a:gd name="T100" fmla="*/ 312 w 1750"/>
                <a:gd name="T101" fmla="*/ 207 h 1751"/>
                <a:gd name="T102" fmla="*/ 433 w 1750"/>
                <a:gd name="T103" fmla="*/ 120 h 1751"/>
                <a:gd name="T104" fmla="*/ 570 w 1750"/>
                <a:gd name="T105" fmla="*/ 55 h 1751"/>
                <a:gd name="T106" fmla="*/ 718 w 1750"/>
                <a:gd name="T107" fmla="*/ 15 h 1751"/>
                <a:gd name="T108" fmla="*/ 875 w 1750"/>
                <a:gd name="T109" fmla="*/ 0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50" h="1751">
                  <a:moveTo>
                    <a:pt x="875" y="0"/>
                  </a:moveTo>
                  <a:lnTo>
                    <a:pt x="954" y="4"/>
                  </a:lnTo>
                  <a:lnTo>
                    <a:pt x="1030" y="15"/>
                  </a:lnTo>
                  <a:lnTo>
                    <a:pt x="1104" y="31"/>
                  </a:lnTo>
                  <a:lnTo>
                    <a:pt x="1176" y="54"/>
                  </a:lnTo>
                  <a:lnTo>
                    <a:pt x="1245" y="83"/>
                  </a:lnTo>
                  <a:lnTo>
                    <a:pt x="1238" y="90"/>
                  </a:lnTo>
                  <a:lnTo>
                    <a:pt x="910" y="418"/>
                  </a:lnTo>
                  <a:lnTo>
                    <a:pt x="875" y="417"/>
                  </a:lnTo>
                  <a:lnTo>
                    <a:pt x="817" y="421"/>
                  </a:lnTo>
                  <a:lnTo>
                    <a:pt x="762" y="431"/>
                  </a:lnTo>
                  <a:lnTo>
                    <a:pt x="709" y="448"/>
                  </a:lnTo>
                  <a:lnTo>
                    <a:pt x="659" y="471"/>
                  </a:lnTo>
                  <a:lnTo>
                    <a:pt x="613" y="499"/>
                  </a:lnTo>
                  <a:lnTo>
                    <a:pt x="570" y="532"/>
                  </a:lnTo>
                  <a:lnTo>
                    <a:pt x="532" y="571"/>
                  </a:lnTo>
                  <a:lnTo>
                    <a:pt x="498" y="614"/>
                  </a:lnTo>
                  <a:lnTo>
                    <a:pt x="469" y="661"/>
                  </a:lnTo>
                  <a:lnTo>
                    <a:pt x="446" y="710"/>
                  </a:lnTo>
                  <a:lnTo>
                    <a:pt x="430" y="763"/>
                  </a:lnTo>
                  <a:lnTo>
                    <a:pt x="420" y="818"/>
                  </a:lnTo>
                  <a:lnTo>
                    <a:pt x="416" y="876"/>
                  </a:lnTo>
                  <a:lnTo>
                    <a:pt x="420" y="933"/>
                  </a:lnTo>
                  <a:lnTo>
                    <a:pt x="430" y="989"/>
                  </a:lnTo>
                  <a:lnTo>
                    <a:pt x="446" y="1043"/>
                  </a:lnTo>
                  <a:lnTo>
                    <a:pt x="469" y="1092"/>
                  </a:lnTo>
                  <a:lnTo>
                    <a:pt x="498" y="1139"/>
                  </a:lnTo>
                  <a:lnTo>
                    <a:pt x="532" y="1181"/>
                  </a:lnTo>
                  <a:lnTo>
                    <a:pt x="570" y="1219"/>
                  </a:lnTo>
                  <a:lnTo>
                    <a:pt x="612" y="1253"/>
                  </a:lnTo>
                  <a:lnTo>
                    <a:pt x="659" y="1282"/>
                  </a:lnTo>
                  <a:lnTo>
                    <a:pt x="708" y="1304"/>
                  </a:lnTo>
                  <a:lnTo>
                    <a:pt x="762" y="1321"/>
                  </a:lnTo>
                  <a:lnTo>
                    <a:pt x="817" y="1332"/>
                  </a:lnTo>
                  <a:lnTo>
                    <a:pt x="875" y="1336"/>
                  </a:lnTo>
                  <a:lnTo>
                    <a:pt x="933" y="1332"/>
                  </a:lnTo>
                  <a:lnTo>
                    <a:pt x="988" y="1321"/>
                  </a:lnTo>
                  <a:lnTo>
                    <a:pt x="1041" y="1304"/>
                  </a:lnTo>
                  <a:lnTo>
                    <a:pt x="1091" y="1282"/>
                  </a:lnTo>
                  <a:lnTo>
                    <a:pt x="1137" y="1253"/>
                  </a:lnTo>
                  <a:lnTo>
                    <a:pt x="1180" y="1219"/>
                  </a:lnTo>
                  <a:lnTo>
                    <a:pt x="1218" y="1181"/>
                  </a:lnTo>
                  <a:lnTo>
                    <a:pt x="1252" y="1139"/>
                  </a:lnTo>
                  <a:lnTo>
                    <a:pt x="1281" y="1092"/>
                  </a:lnTo>
                  <a:lnTo>
                    <a:pt x="1304" y="1043"/>
                  </a:lnTo>
                  <a:lnTo>
                    <a:pt x="1321" y="989"/>
                  </a:lnTo>
                  <a:lnTo>
                    <a:pt x="1330" y="933"/>
                  </a:lnTo>
                  <a:lnTo>
                    <a:pt x="1334" y="876"/>
                  </a:lnTo>
                  <a:lnTo>
                    <a:pt x="1333" y="841"/>
                  </a:lnTo>
                  <a:lnTo>
                    <a:pt x="1662" y="513"/>
                  </a:lnTo>
                  <a:lnTo>
                    <a:pt x="1668" y="506"/>
                  </a:lnTo>
                  <a:lnTo>
                    <a:pt x="1696" y="575"/>
                  </a:lnTo>
                  <a:lnTo>
                    <a:pt x="1720" y="646"/>
                  </a:lnTo>
                  <a:lnTo>
                    <a:pt x="1736" y="721"/>
                  </a:lnTo>
                  <a:lnTo>
                    <a:pt x="1747" y="798"/>
                  </a:lnTo>
                  <a:lnTo>
                    <a:pt x="1750" y="876"/>
                  </a:lnTo>
                  <a:lnTo>
                    <a:pt x="1747" y="956"/>
                  </a:lnTo>
                  <a:lnTo>
                    <a:pt x="1736" y="1033"/>
                  </a:lnTo>
                  <a:lnTo>
                    <a:pt x="1719" y="1109"/>
                  </a:lnTo>
                  <a:lnTo>
                    <a:pt x="1695" y="1182"/>
                  </a:lnTo>
                  <a:lnTo>
                    <a:pt x="1666" y="1252"/>
                  </a:lnTo>
                  <a:lnTo>
                    <a:pt x="1630" y="1318"/>
                  </a:lnTo>
                  <a:lnTo>
                    <a:pt x="1591" y="1381"/>
                  </a:lnTo>
                  <a:lnTo>
                    <a:pt x="1545" y="1440"/>
                  </a:lnTo>
                  <a:lnTo>
                    <a:pt x="1493" y="1495"/>
                  </a:lnTo>
                  <a:lnTo>
                    <a:pt x="1439" y="1546"/>
                  </a:lnTo>
                  <a:lnTo>
                    <a:pt x="1379" y="1591"/>
                  </a:lnTo>
                  <a:lnTo>
                    <a:pt x="1317" y="1632"/>
                  </a:lnTo>
                  <a:lnTo>
                    <a:pt x="1251" y="1667"/>
                  </a:lnTo>
                  <a:lnTo>
                    <a:pt x="1180" y="1697"/>
                  </a:lnTo>
                  <a:lnTo>
                    <a:pt x="1108" y="1720"/>
                  </a:lnTo>
                  <a:lnTo>
                    <a:pt x="1032" y="1737"/>
                  </a:lnTo>
                  <a:lnTo>
                    <a:pt x="954" y="1748"/>
                  </a:lnTo>
                  <a:lnTo>
                    <a:pt x="875" y="1751"/>
                  </a:lnTo>
                  <a:lnTo>
                    <a:pt x="796" y="1748"/>
                  </a:lnTo>
                  <a:lnTo>
                    <a:pt x="718" y="1737"/>
                  </a:lnTo>
                  <a:lnTo>
                    <a:pt x="642" y="1720"/>
                  </a:lnTo>
                  <a:lnTo>
                    <a:pt x="570" y="1696"/>
                  </a:lnTo>
                  <a:lnTo>
                    <a:pt x="500" y="1667"/>
                  </a:lnTo>
                  <a:lnTo>
                    <a:pt x="433" y="1632"/>
                  </a:lnTo>
                  <a:lnTo>
                    <a:pt x="371" y="1591"/>
                  </a:lnTo>
                  <a:lnTo>
                    <a:pt x="312" y="1546"/>
                  </a:lnTo>
                  <a:lnTo>
                    <a:pt x="257" y="1495"/>
                  </a:lnTo>
                  <a:lnTo>
                    <a:pt x="206" y="1440"/>
                  </a:lnTo>
                  <a:lnTo>
                    <a:pt x="161" y="1380"/>
                  </a:lnTo>
                  <a:lnTo>
                    <a:pt x="120" y="1318"/>
                  </a:lnTo>
                  <a:lnTo>
                    <a:pt x="85" y="1252"/>
                  </a:lnTo>
                  <a:lnTo>
                    <a:pt x="55" y="1181"/>
                  </a:lnTo>
                  <a:lnTo>
                    <a:pt x="31" y="1109"/>
                  </a:lnTo>
                  <a:lnTo>
                    <a:pt x="14" y="1033"/>
                  </a:lnTo>
                  <a:lnTo>
                    <a:pt x="3" y="955"/>
                  </a:lnTo>
                  <a:lnTo>
                    <a:pt x="0" y="876"/>
                  </a:lnTo>
                  <a:lnTo>
                    <a:pt x="3" y="796"/>
                  </a:lnTo>
                  <a:lnTo>
                    <a:pt x="14" y="718"/>
                  </a:lnTo>
                  <a:lnTo>
                    <a:pt x="31" y="643"/>
                  </a:lnTo>
                  <a:lnTo>
                    <a:pt x="55" y="571"/>
                  </a:lnTo>
                  <a:lnTo>
                    <a:pt x="85" y="501"/>
                  </a:lnTo>
                  <a:lnTo>
                    <a:pt x="120" y="434"/>
                  </a:lnTo>
                  <a:lnTo>
                    <a:pt x="161" y="371"/>
                  </a:lnTo>
                  <a:lnTo>
                    <a:pt x="206" y="311"/>
                  </a:lnTo>
                  <a:lnTo>
                    <a:pt x="257" y="257"/>
                  </a:lnTo>
                  <a:lnTo>
                    <a:pt x="312" y="207"/>
                  </a:lnTo>
                  <a:lnTo>
                    <a:pt x="371" y="161"/>
                  </a:lnTo>
                  <a:lnTo>
                    <a:pt x="433" y="120"/>
                  </a:lnTo>
                  <a:lnTo>
                    <a:pt x="500" y="84"/>
                  </a:lnTo>
                  <a:lnTo>
                    <a:pt x="570" y="55"/>
                  </a:lnTo>
                  <a:lnTo>
                    <a:pt x="642" y="31"/>
                  </a:lnTo>
                  <a:lnTo>
                    <a:pt x="718" y="15"/>
                  </a:lnTo>
                  <a:lnTo>
                    <a:pt x="796" y="4"/>
                  </a:lnTo>
                  <a:lnTo>
                    <a:pt x="875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5" name="Freeform 127">
              <a:hlinkClick r:id="rId3" action="ppaction://hlinksldjump"/>
            </p:cNvPr>
            <p:cNvSpPr>
              <a:spLocks/>
            </p:cNvSpPr>
            <p:nvPr/>
          </p:nvSpPr>
          <p:spPr bwMode="auto">
            <a:xfrm>
              <a:off x="-1349375" y="3246438"/>
              <a:ext cx="1139825" cy="1146175"/>
            </a:xfrm>
            <a:custGeom>
              <a:avLst/>
              <a:gdLst>
                <a:gd name="T0" fmla="*/ 1509 w 2153"/>
                <a:gd name="T1" fmla="*/ 1 h 2166"/>
                <a:gd name="T2" fmla="*/ 1530 w 2153"/>
                <a:gd name="T3" fmla="*/ 14 h 2166"/>
                <a:gd name="T4" fmla="*/ 1539 w 2153"/>
                <a:gd name="T5" fmla="*/ 37 h 2166"/>
                <a:gd name="T6" fmla="*/ 1685 w 2153"/>
                <a:gd name="T7" fmla="*/ 239 h 2166"/>
                <a:gd name="T8" fmla="*/ 1726 w 2153"/>
                <a:gd name="T9" fmla="*/ 211 h 2166"/>
                <a:gd name="T10" fmla="*/ 1771 w 2153"/>
                <a:gd name="T11" fmla="*/ 203 h 2166"/>
                <a:gd name="T12" fmla="*/ 1818 w 2153"/>
                <a:gd name="T13" fmla="*/ 211 h 2166"/>
                <a:gd name="T14" fmla="*/ 1859 w 2153"/>
                <a:gd name="T15" fmla="*/ 239 h 2166"/>
                <a:gd name="T16" fmla="*/ 1949 w 2153"/>
                <a:gd name="T17" fmla="*/ 333 h 2166"/>
                <a:gd name="T18" fmla="*/ 1967 w 2153"/>
                <a:gd name="T19" fmla="*/ 385 h 2166"/>
                <a:gd name="T20" fmla="*/ 1961 w 2153"/>
                <a:gd name="T21" fmla="*/ 438 h 2166"/>
                <a:gd name="T22" fmla="*/ 1931 w 2153"/>
                <a:gd name="T23" fmla="*/ 486 h 2166"/>
                <a:gd name="T24" fmla="*/ 2115 w 2153"/>
                <a:gd name="T25" fmla="*/ 613 h 2166"/>
                <a:gd name="T26" fmla="*/ 2140 w 2153"/>
                <a:gd name="T27" fmla="*/ 624 h 2166"/>
                <a:gd name="T28" fmla="*/ 2152 w 2153"/>
                <a:gd name="T29" fmla="*/ 647 h 2166"/>
                <a:gd name="T30" fmla="*/ 2149 w 2153"/>
                <a:gd name="T31" fmla="*/ 672 h 2166"/>
                <a:gd name="T32" fmla="*/ 1666 w 2153"/>
                <a:gd name="T33" fmla="*/ 1158 h 2166"/>
                <a:gd name="T34" fmla="*/ 1613 w 2153"/>
                <a:gd name="T35" fmla="*/ 1197 h 2166"/>
                <a:gd name="T36" fmla="*/ 1551 w 2153"/>
                <a:gd name="T37" fmla="*/ 1216 h 2166"/>
                <a:gd name="T38" fmla="*/ 1512 w 2153"/>
                <a:gd name="T39" fmla="*/ 1219 h 2166"/>
                <a:gd name="T40" fmla="*/ 1491 w 2153"/>
                <a:gd name="T41" fmla="*/ 1217 h 2166"/>
                <a:gd name="T42" fmla="*/ 286 w 2153"/>
                <a:gd name="T43" fmla="*/ 2131 h 2166"/>
                <a:gd name="T44" fmla="*/ 244 w 2153"/>
                <a:gd name="T45" fmla="*/ 2156 h 2166"/>
                <a:gd name="T46" fmla="*/ 108 w 2153"/>
                <a:gd name="T47" fmla="*/ 2166 h 2166"/>
                <a:gd name="T48" fmla="*/ 78 w 2153"/>
                <a:gd name="T49" fmla="*/ 2164 h 2166"/>
                <a:gd name="T50" fmla="*/ 35 w 2153"/>
                <a:gd name="T51" fmla="*/ 2142 h 2166"/>
                <a:gd name="T52" fmla="*/ 7 w 2153"/>
                <a:gd name="T53" fmla="*/ 2104 h 2166"/>
                <a:gd name="T54" fmla="*/ 0 w 2153"/>
                <a:gd name="T55" fmla="*/ 2054 h 2166"/>
                <a:gd name="T56" fmla="*/ 12 w 2153"/>
                <a:gd name="T57" fmla="*/ 1926 h 2166"/>
                <a:gd name="T58" fmla="*/ 37 w 2153"/>
                <a:gd name="T59" fmla="*/ 1885 h 2166"/>
                <a:gd name="T60" fmla="*/ 470 w 2153"/>
                <a:gd name="T61" fmla="*/ 1453 h 2166"/>
                <a:gd name="T62" fmla="*/ 785 w 2153"/>
                <a:gd name="T63" fmla="*/ 1137 h 2166"/>
                <a:gd name="T64" fmla="*/ 934 w 2153"/>
                <a:gd name="T65" fmla="*/ 667 h 2166"/>
                <a:gd name="T66" fmla="*/ 934 w 2153"/>
                <a:gd name="T67" fmla="*/ 613 h 2166"/>
                <a:gd name="T68" fmla="*/ 952 w 2153"/>
                <a:gd name="T69" fmla="*/ 545 h 2166"/>
                <a:gd name="T70" fmla="*/ 994 w 2153"/>
                <a:gd name="T71" fmla="*/ 486 h 2166"/>
                <a:gd name="T72" fmla="*/ 1478 w 2153"/>
                <a:gd name="T73" fmla="*/ 4 h 2166"/>
                <a:gd name="T74" fmla="*/ 1497 w 2153"/>
                <a:gd name="T75" fmla="*/ 0 h 2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53" h="2166">
                  <a:moveTo>
                    <a:pt x="1497" y="0"/>
                  </a:moveTo>
                  <a:lnTo>
                    <a:pt x="1509" y="1"/>
                  </a:lnTo>
                  <a:lnTo>
                    <a:pt x="1520" y="6"/>
                  </a:lnTo>
                  <a:lnTo>
                    <a:pt x="1530" y="14"/>
                  </a:lnTo>
                  <a:lnTo>
                    <a:pt x="1536" y="25"/>
                  </a:lnTo>
                  <a:lnTo>
                    <a:pt x="1539" y="37"/>
                  </a:lnTo>
                  <a:lnTo>
                    <a:pt x="1565" y="359"/>
                  </a:lnTo>
                  <a:lnTo>
                    <a:pt x="1685" y="239"/>
                  </a:lnTo>
                  <a:lnTo>
                    <a:pt x="1704" y="222"/>
                  </a:lnTo>
                  <a:lnTo>
                    <a:pt x="1726" y="211"/>
                  </a:lnTo>
                  <a:lnTo>
                    <a:pt x="1748" y="204"/>
                  </a:lnTo>
                  <a:lnTo>
                    <a:pt x="1771" y="203"/>
                  </a:lnTo>
                  <a:lnTo>
                    <a:pt x="1795" y="204"/>
                  </a:lnTo>
                  <a:lnTo>
                    <a:pt x="1818" y="211"/>
                  </a:lnTo>
                  <a:lnTo>
                    <a:pt x="1840" y="222"/>
                  </a:lnTo>
                  <a:lnTo>
                    <a:pt x="1859" y="239"/>
                  </a:lnTo>
                  <a:lnTo>
                    <a:pt x="1931" y="312"/>
                  </a:lnTo>
                  <a:lnTo>
                    <a:pt x="1949" y="333"/>
                  </a:lnTo>
                  <a:lnTo>
                    <a:pt x="1961" y="359"/>
                  </a:lnTo>
                  <a:lnTo>
                    <a:pt x="1967" y="385"/>
                  </a:lnTo>
                  <a:lnTo>
                    <a:pt x="1967" y="412"/>
                  </a:lnTo>
                  <a:lnTo>
                    <a:pt x="1961" y="438"/>
                  </a:lnTo>
                  <a:lnTo>
                    <a:pt x="1949" y="463"/>
                  </a:lnTo>
                  <a:lnTo>
                    <a:pt x="1931" y="486"/>
                  </a:lnTo>
                  <a:lnTo>
                    <a:pt x="1826" y="590"/>
                  </a:lnTo>
                  <a:lnTo>
                    <a:pt x="2115" y="613"/>
                  </a:lnTo>
                  <a:lnTo>
                    <a:pt x="2128" y="617"/>
                  </a:lnTo>
                  <a:lnTo>
                    <a:pt x="2140" y="624"/>
                  </a:lnTo>
                  <a:lnTo>
                    <a:pt x="2147" y="634"/>
                  </a:lnTo>
                  <a:lnTo>
                    <a:pt x="2152" y="647"/>
                  </a:lnTo>
                  <a:lnTo>
                    <a:pt x="2153" y="659"/>
                  </a:lnTo>
                  <a:lnTo>
                    <a:pt x="2149" y="672"/>
                  </a:lnTo>
                  <a:lnTo>
                    <a:pt x="2141" y="684"/>
                  </a:lnTo>
                  <a:lnTo>
                    <a:pt x="1666" y="1158"/>
                  </a:lnTo>
                  <a:lnTo>
                    <a:pt x="1640" y="1180"/>
                  </a:lnTo>
                  <a:lnTo>
                    <a:pt x="1613" y="1197"/>
                  </a:lnTo>
                  <a:lnTo>
                    <a:pt x="1583" y="1209"/>
                  </a:lnTo>
                  <a:lnTo>
                    <a:pt x="1551" y="1216"/>
                  </a:lnTo>
                  <a:lnTo>
                    <a:pt x="1519" y="1220"/>
                  </a:lnTo>
                  <a:lnTo>
                    <a:pt x="1512" y="1219"/>
                  </a:lnTo>
                  <a:lnTo>
                    <a:pt x="1503" y="1219"/>
                  </a:lnTo>
                  <a:lnTo>
                    <a:pt x="1491" y="1217"/>
                  </a:lnTo>
                  <a:lnTo>
                    <a:pt x="1220" y="1197"/>
                  </a:lnTo>
                  <a:lnTo>
                    <a:pt x="286" y="2131"/>
                  </a:lnTo>
                  <a:lnTo>
                    <a:pt x="267" y="2147"/>
                  </a:lnTo>
                  <a:lnTo>
                    <a:pt x="244" y="2156"/>
                  </a:lnTo>
                  <a:lnTo>
                    <a:pt x="219" y="2161"/>
                  </a:lnTo>
                  <a:lnTo>
                    <a:pt x="108" y="2166"/>
                  </a:lnTo>
                  <a:lnTo>
                    <a:pt x="103" y="2166"/>
                  </a:lnTo>
                  <a:lnTo>
                    <a:pt x="78" y="2164"/>
                  </a:lnTo>
                  <a:lnTo>
                    <a:pt x="55" y="2155"/>
                  </a:lnTo>
                  <a:lnTo>
                    <a:pt x="35" y="2142"/>
                  </a:lnTo>
                  <a:lnTo>
                    <a:pt x="19" y="2124"/>
                  </a:lnTo>
                  <a:lnTo>
                    <a:pt x="7" y="2104"/>
                  </a:lnTo>
                  <a:lnTo>
                    <a:pt x="0" y="2080"/>
                  </a:lnTo>
                  <a:lnTo>
                    <a:pt x="0" y="2054"/>
                  </a:lnTo>
                  <a:lnTo>
                    <a:pt x="8" y="1950"/>
                  </a:lnTo>
                  <a:lnTo>
                    <a:pt x="12" y="1926"/>
                  </a:lnTo>
                  <a:lnTo>
                    <a:pt x="23" y="1904"/>
                  </a:lnTo>
                  <a:lnTo>
                    <a:pt x="37" y="1885"/>
                  </a:lnTo>
                  <a:lnTo>
                    <a:pt x="171" y="1753"/>
                  </a:lnTo>
                  <a:lnTo>
                    <a:pt x="470" y="1453"/>
                  </a:lnTo>
                  <a:lnTo>
                    <a:pt x="477" y="1447"/>
                  </a:lnTo>
                  <a:lnTo>
                    <a:pt x="785" y="1137"/>
                  </a:lnTo>
                  <a:lnTo>
                    <a:pt x="957" y="965"/>
                  </a:lnTo>
                  <a:lnTo>
                    <a:pt x="934" y="667"/>
                  </a:lnTo>
                  <a:lnTo>
                    <a:pt x="933" y="649"/>
                  </a:lnTo>
                  <a:lnTo>
                    <a:pt x="934" y="613"/>
                  </a:lnTo>
                  <a:lnTo>
                    <a:pt x="940" y="578"/>
                  </a:lnTo>
                  <a:lnTo>
                    <a:pt x="952" y="545"/>
                  </a:lnTo>
                  <a:lnTo>
                    <a:pt x="970" y="514"/>
                  </a:lnTo>
                  <a:lnTo>
                    <a:pt x="994" y="486"/>
                  </a:lnTo>
                  <a:lnTo>
                    <a:pt x="1469" y="12"/>
                  </a:lnTo>
                  <a:lnTo>
                    <a:pt x="1478" y="4"/>
                  </a:lnTo>
                  <a:lnTo>
                    <a:pt x="1488" y="1"/>
                  </a:lnTo>
                  <a:lnTo>
                    <a:pt x="1497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59" name="Imagem 158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229" y="-49711"/>
            <a:ext cx="908383" cy="811711"/>
          </a:xfrm>
          <a:prstGeom prst="rect">
            <a:avLst/>
          </a:prstGeom>
        </p:spPr>
      </p:pic>
      <p:sp>
        <p:nvSpPr>
          <p:cNvPr id="160" name="Retângulo 159"/>
          <p:cNvSpPr/>
          <p:nvPr/>
        </p:nvSpPr>
        <p:spPr>
          <a:xfrm>
            <a:off x="379412" y="2343783"/>
            <a:ext cx="114300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800" b="1" dirty="0" smtClean="0">
                <a:solidFill>
                  <a:srgbClr val="1F497D"/>
                </a:solidFill>
                <a:latin typeface="verdana" panose="020B0604030504040204" pitchFamily="34" charset="0"/>
              </a:rPr>
              <a:t>Risco de fazer: </a:t>
            </a:r>
            <a:r>
              <a:rPr lang="pt-BR" sz="1800" dirty="0" smtClean="0">
                <a:solidFill>
                  <a:srgbClr val="1F497D"/>
                </a:solidFill>
                <a:latin typeface="verdana" panose="020B0604030504040204" pitchFamily="34" charset="0"/>
              </a:rPr>
              <a:t>Deve descrever</a:t>
            </a:r>
            <a:r>
              <a:rPr lang="pt-BR" sz="1800" b="1" dirty="0" smtClean="0">
                <a:solidFill>
                  <a:srgbClr val="1F497D"/>
                </a:solidFill>
                <a:latin typeface="verdana" panose="020B0604030504040204" pitchFamily="34" charset="0"/>
              </a:rPr>
              <a:t> o impacto ao negócio </a:t>
            </a:r>
            <a:r>
              <a:rPr lang="pt-BR" sz="1800" dirty="0" smtClean="0">
                <a:solidFill>
                  <a:srgbClr val="1F497D"/>
                </a:solidFill>
                <a:latin typeface="verdana" panose="020B0604030504040204" pitchFamily="34" charset="0"/>
              </a:rPr>
              <a:t>caso ocorra algum</a:t>
            </a:r>
            <a:r>
              <a:rPr lang="pt-BR" sz="1800" b="1" dirty="0" smtClean="0">
                <a:solidFill>
                  <a:srgbClr val="1F497D"/>
                </a:solidFill>
                <a:latin typeface="verdana" panose="020B0604030504040204" pitchFamily="34" charset="0"/>
              </a:rPr>
              <a:t> erro durante ou após a implantação. </a:t>
            </a:r>
          </a:p>
          <a:p>
            <a:pPr algn="just"/>
            <a:endParaRPr lang="pt-BR" sz="1800" b="1" dirty="0">
              <a:solidFill>
                <a:srgbClr val="1F497D"/>
              </a:solidFill>
              <a:latin typeface="verdana" panose="020B0604030504040204" pitchFamily="34" charset="0"/>
            </a:endParaRPr>
          </a:p>
          <a:p>
            <a:pPr algn="just"/>
            <a:endParaRPr lang="pt-BR" sz="1800" b="1" dirty="0" smtClean="0">
              <a:solidFill>
                <a:srgbClr val="1F497D"/>
              </a:solidFill>
              <a:latin typeface="verdana" panose="020B0604030504040204" pitchFamily="34" charset="0"/>
            </a:endParaRPr>
          </a:p>
          <a:p>
            <a:pPr algn="just"/>
            <a:r>
              <a:rPr lang="pt-BR" sz="1800" b="1" dirty="0" smtClean="0">
                <a:solidFill>
                  <a:srgbClr val="1F497D"/>
                </a:solidFill>
                <a:latin typeface="verdana" panose="020B0604030504040204" pitchFamily="34" charset="0"/>
              </a:rPr>
              <a:t>Risco de não fazer: </a:t>
            </a:r>
            <a:r>
              <a:rPr lang="pt-BR" sz="1800" dirty="0" smtClean="0">
                <a:solidFill>
                  <a:srgbClr val="1F497D"/>
                </a:solidFill>
                <a:latin typeface="verdana" panose="020B0604030504040204" pitchFamily="34" charset="0"/>
              </a:rPr>
              <a:t>Deve justificar</a:t>
            </a:r>
            <a:r>
              <a:rPr lang="pt-BR" sz="1800" b="1" dirty="0" smtClean="0">
                <a:solidFill>
                  <a:srgbClr val="1F497D"/>
                </a:solidFill>
                <a:latin typeface="verdana" panose="020B0604030504040204" pitchFamily="34" charset="0"/>
              </a:rPr>
              <a:t> porque a mudança precisa ser realizada, </a:t>
            </a:r>
            <a:r>
              <a:rPr lang="pt-BR" sz="1800" dirty="0" smtClean="0">
                <a:solidFill>
                  <a:srgbClr val="1F497D"/>
                </a:solidFill>
                <a:latin typeface="verdana" panose="020B0604030504040204" pitchFamily="34" charset="0"/>
              </a:rPr>
              <a:t>ou seja, o que será impactado caso a mesma não seja executada. Este campo é fundamental para justificar principalmente as mudanças não planejadas.</a:t>
            </a:r>
          </a:p>
          <a:p>
            <a:pPr algn="just"/>
            <a:endParaRPr lang="pt-BR" sz="1800" dirty="0">
              <a:solidFill>
                <a:srgbClr val="1F497D"/>
              </a:solidFill>
              <a:latin typeface="verdana" panose="020B0604030504040204" pitchFamily="34" charset="0"/>
            </a:endParaRPr>
          </a:p>
          <a:p>
            <a:pPr algn="just"/>
            <a:r>
              <a:rPr lang="pt-BR" sz="1800" b="1" dirty="0">
                <a:solidFill>
                  <a:srgbClr val="1F497D"/>
                </a:solidFill>
                <a:latin typeface="verdana" panose="020B0604030504040204" pitchFamily="34" charset="0"/>
              </a:rPr>
              <a:t>Impacto ao Negócio: </a:t>
            </a:r>
            <a:r>
              <a:rPr lang="pt-BR" sz="1800" dirty="0" smtClean="0">
                <a:solidFill>
                  <a:srgbClr val="1F497D"/>
                </a:solidFill>
                <a:latin typeface="verdana" panose="020B0604030504040204" pitchFamily="34" charset="0"/>
              </a:rPr>
              <a:t>Deve descrever o impacto ao negócio durante a mudança, </a:t>
            </a:r>
            <a:r>
              <a:rPr lang="pt-BR" sz="1800" b="1" dirty="0">
                <a:solidFill>
                  <a:srgbClr val="1F497D"/>
                </a:solidFill>
                <a:latin typeface="verdana" panose="020B0604030504040204" pitchFamily="34" charset="0"/>
              </a:rPr>
              <a:t>mesmo que não ocorram erros durante a implantação</a:t>
            </a:r>
            <a:r>
              <a:rPr lang="pt-BR" sz="1800" dirty="0" smtClean="0">
                <a:solidFill>
                  <a:srgbClr val="1F497D"/>
                </a:solidFill>
                <a:latin typeface="verdana" panose="020B0604030504040204" pitchFamily="34" charset="0"/>
              </a:rPr>
              <a:t>.</a:t>
            </a:r>
          </a:p>
          <a:p>
            <a:pPr algn="just"/>
            <a:r>
              <a:rPr lang="pt-BR" sz="1800" b="1" i="1" dirty="0">
                <a:solidFill>
                  <a:srgbClr val="1F497D"/>
                </a:solidFill>
                <a:latin typeface="verdana" panose="020B0604030504040204" pitchFamily="34" charset="0"/>
              </a:rPr>
              <a:t>Ex.: </a:t>
            </a:r>
            <a:r>
              <a:rPr lang="pt-BR" sz="1800" dirty="0" smtClean="0">
                <a:solidFill>
                  <a:srgbClr val="1F497D"/>
                </a:solidFill>
                <a:latin typeface="verdana" panose="020B0604030504040204" pitchFamily="34" charset="0"/>
              </a:rPr>
              <a:t>Indisponibilidade durante a implantação.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 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62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tângulo de cantos arredondados 169"/>
          <p:cNvSpPr/>
          <p:nvPr/>
        </p:nvSpPr>
        <p:spPr>
          <a:xfrm>
            <a:off x="303212" y="5655362"/>
            <a:ext cx="10820400" cy="923330"/>
          </a:xfrm>
          <a:prstGeom prst="roundRect">
            <a:avLst/>
          </a:prstGeom>
          <a:solidFill>
            <a:srgbClr val="DDD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TextBox 88">
            <a:hlinkClick r:id="rId3" action="ppaction://hlinksldjump"/>
          </p:cNvPr>
          <p:cNvSpPr txBox="1"/>
          <p:nvPr/>
        </p:nvSpPr>
        <p:spPr>
          <a:xfrm>
            <a:off x="7999368" y="129161"/>
            <a:ext cx="2952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 adequada</a:t>
            </a:r>
          </a:p>
          <a:p>
            <a:pPr algn="just"/>
            <a:r>
              <a:rPr lang="en-US" sz="1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 Inadequada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63" name="Group 262"/>
          <p:cNvGrpSpPr/>
          <p:nvPr/>
        </p:nvGrpSpPr>
        <p:grpSpPr>
          <a:xfrm>
            <a:off x="10809719" y="69602"/>
            <a:ext cx="424581" cy="613991"/>
            <a:chOff x="-1103313" y="2519363"/>
            <a:chExt cx="414338" cy="598488"/>
          </a:xfrm>
          <a:solidFill>
            <a:schemeClr val="bg1"/>
          </a:solidFill>
        </p:grpSpPr>
        <p:sp>
          <p:nvSpPr>
            <p:cNvPr id="264" name="Freeform 91"/>
            <p:cNvSpPr>
              <a:spLocks noEditPoints="1"/>
            </p:cNvSpPr>
            <p:nvPr/>
          </p:nvSpPr>
          <p:spPr bwMode="auto">
            <a:xfrm>
              <a:off x="-1103313" y="2519363"/>
              <a:ext cx="414338" cy="598488"/>
            </a:xfrm>
            <a:custGeom>
              <a:avLst/>
              <a:gdLst>
                <a:gd name="T0" fmla="*/ 1610 w 2347"/>
                <a:gd name="T1" fmla="*/ 805 h 3396"/>
                <a:gd name="T2" fmla="*/ 373 w 2347"/>
                <a:gd name="T3" fmla="*/ 449 h 3396"/>
                <a:gd name="T4" fmla="*/ 283 w 2347"/>
                <a:gd name="T5" fmla="*/ 477 h 3396"/>
                <a:gd name="T6" fmla="*/ 226 w 2347"/>
                <a:gd name="T7" fmla="*/ 547 h 3396"/>
                <a:gd name="T8" fmla="*/ 213 w 2347"/>
                <a:gd name="T9" fmla="*/ 3025 h 3396"/>
                <a:gd name="T10" fmla="*/ 241 w 2347"/>
                <a:gd name="T11" fmla="*/ 3113 h 3396"/>
                <a:gd name="T12" fmla="*/ 311 w 2347"/>
                <a:gd name="T13" fmla="*/ 3170 h 3396"/>
                <a:gd name="T14" fmla="*/ 1974 w 2347"/>
                <a:gd name="T15" fmla="*/ 3183 h 3396"/>
                <a:gd name="T16" fmla="*/ 2064 w 2347"/>
                <a:gd name="T17" fmla="*/ 3155 h 3396"/>
                <a:gd name="T18" fmla="*/ 2122 w 2347"/>
                <a:gd name="T19" fmla="*/ 3086 h 3396"/>
                <a:gd name="T20" fmla="*/ 2134 w 2347"/>
                <a:gd name="T21" fmla="*/ 609 h 3396"/>
                <a:gd name="T22" fmla="*/ 2107 w 2347"/>
                <a:gd name="T23" fmla="*/ 520 h 3396"/>
                <a:gd name="T24" fmla="*/ 2036 w 2347"/>
                <a:gd name="T25" fmla="*/ 462 h 3396"/>
                <a:gd name="T26" fmla="*/ 1821 w 2347"/>
                <a:gd name="T27" fmla="*/ 449 h 3396"/>
                <a:gd name="T28" fmla="*/ 1809 w 2347"/>
                <a:gd name="T29" fmla="*/ 894 h 3396"/>
                <a:gd name="T30" fmla="*/ 1755 w 2347"/>
                <a:gd name="T31" fmla="*/ 971 h 3396"/>
                <a:gd name="T32" fmla="*/ 1668 w 2347"/>
                <a:gd name="T33" fmla="*/ 1011 h 3396"/>
                <a:gd name="T34" fmla="*/ 679 w 2347"/>
                <a:gd name="T35" fmla="*/ 1011 h 3396"/>
                <a:gd name="T36" fmla="*/ 592 w 2347"/>
                <a:gd name="T37" fmla="*/ 971 h 3396"/>
                <a:gd name="T38" fmla="*/ 538 w 2347"/>
                <a:gd name="T39" fmla="*/ 894 h 3396"/>
                <a:gd name="T40" fmla="*/ 526 w 2347"/>
                <a:gd name="T41" fmla="*/ 449 h 3396"/>
                <a:gd name="T42" fmla="*/ 1152 w 2347"/>
                <a:gd name="T43" fmla="*/ 75 h 3396"/>
                <a:gd name="T44" fmla="*/ 1104 w 2347"/>
                <a:gd name="T45" fmla="*/ 112 h 3396"/>
                <a:gd name="T46" fmla="*/ 1096 w 2347"/>
                <a:gd name="T47" fmla="*/ 174 h 3396"/>
                <a:gd name="T48" fmla="*/ 1132 w 2347"/>
                <a:gd name="T49" fmla="*/ 222 h 3396"/>
                <a:gd name="T50" fmla="*/ 1195 w 2347"/>
                <a:gd name="T51" fmla="*/ 230 h 3396"/>
                <a:gd name="T52" fmla="*/ 1244 w 2347"/>
                <a:gd name="T53" fmla="*/ 193 h 3396"/>
                <a:gd name="T54" fmla="*/ 1251 w 2347"/>
                <a:gd name="T55" fmla="*/ 131 h 3396"/>
                <a:gd name="T56" fmla="*/ 1215 w 2347"/>
                <a:gd name="T57" fmla="*/ 84 h 3396"/>
                <a:gd name="T58" fmla="*/ 989 w 2347"/>
                <a:gd name="T59" fmla="*/ 0 h 3396"/>
                <a:gd name="T60" fmla="*/ 1421 w 2347"/>
                <a:gd name="T61" fmla="*/ 12 h 3396"/>
                <a:gd name="T62" fmla="*/ 1493 w 2347"/>
                <a:gd name="T63" fmla="*/ 71 h 3396"/>
                <a:gd name="T64" fmla="*/ 1519 w 2347"/>
                <a:gd name="T65" fmla="*/ 161 h 3396"/>
                <a:gd name="T66" fmla="*/ 2021 w 2347"/>
                <a:gd name="T67" fmla="*/ 241 h 3396"/>
                <a:gd name="T68" fmla="*/ 2149 w 2347"/>
                <a:gd name="T69" fmla="*/ 281 h 3396"/>
                <a:gd name="T70" fmla="*/ 2253 w 2347"/>
                <a:gd name="T71" fmla="*/ 362 h 3396"/>
                <a:gd name="T72" fmla="*/ 2323 w 2347"/>
                <a:gd name="T73" fmla="*/ 475 h 3396"/>
                <a:gd name="T74" fmla="*/ 2347 w 2347"/>
                <a:gd name="T75" fmla="*/ 609 h 3396"/>
                <a:gd name="T76" fmla="*/ 2335 w 2347"/>
                <a:gd name="T77" fmla="*/ 3115 h 3396"/>
                <a:gd name="T78" fmla="*/ 2281 w 2347"/>
                <a:gd name="T79" fmla="*/ 3236 h 3396"/>
                <a:gd name="T80" fmla="*/ 2187 w 2347"/>
                <a:gd name="T81" fmla="*/ 3329 h 3396"/>
                <a:gd name="T82" fmla="*/ 2066 w 2347"/>
                <a:gd name="T83" fmla="*/ 3384 h 3396"/>
                <a:gd name="T84" fmla="*/ 373 w 2347"/>
                <a:gd name="T85" fmla="*/ 3396 h 3396"/>
                <a:gd name="T86" fmla="*/ 238 w 2347"/>
                <a:gd name="T87" fmla="*/ 3370 h 3396"/>
                <a:gd name="T88" fmla="*/ 125 w 2347"/>
                <a:gd name="T89" fmla="*/ 3301 h 3396"/>
                <a:gd name="T90" fmla="*/ 44 w 2347"/>
                <a:gd name="T91" fmla="*/ 3198 h 3396"/>
                <a:gd name="T92" fmla="*/ 3 w 2347"/>
                <a:gd name="T93" fmla="*/ 3070 h 3396"/>
                <a:gd name="T94" fmla="*/ 3 w 2347"/>
                <a:gd name="T95" fmla="*/ 562 h 3396"/>
                <a:gd name="T96" fmla="*/ 44 w 2347"/>
                <a:gd name="T97" fmla="*/ 435 h 3396"/>
                <a:gd name="T98" fmla="*/ 125 w 2347"/>
                <a:gd name="T99" fmla="*/ 331 h 3396"/>
                <a:gd name="T100" fmla="*/ 238 w 2347"/>
                <a:gd name="T101" fmla="*/ 262 h 3396"/>
                <a:gd name="T102" fmla="*/ 373 w 2347"/>
                <a:gd name="T103" fmla="*/ 238 h 3396"/>
                <a:gd name="T104" fmla="*/ 831 w 2347"/>
                <a:gd name="T105" fmla="*/ 128 h 3396"/>
                <a:gd name="T106" fmla="*/ 875 w 2347"/>
                <a:gd name="T107" fmla="*/ 47 h 3396"/>
                <a:gd name="T108" fmla="*/ 956 w 2347"/>
                <a:gd name="T109" fmla="*/ 3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47" h="3396">
                  <a:moveTo>
                    <a:pt x="737" y="465"/>
                  </a:moveTo>
                  <a:lnTo>
                    <a:pt x="737" y="805"/>
                  </a:lnTo>
                  <a:lnTo>
                    <a:pt x="1610" y="805"/>
                  </a:lnTo>
                  <a:lnTo>
                    <a:pt x="1610" y="465"/>
                  </a:lnTo>
                  <a:lnTo>
                    <a:pt x="737" y="465"/>
                  </a:lnTo>
                  <a:close/>
                  <a:moveTo>
                    <a:pt x="373" y="449"/>
                  </a:moveTo>
                  <a:lnTo>
                    <a:pt x="341" y="453"/>
                  </a:lnTo>
                  <a:lnTo>
                    <a:pt x="311" y="462"/>
                  </a:lnTo>
                  <a:lnTo>
                    <a:pt x="283" y="477"/>
                  </a:lnTo>
                  <a:lnTo>
                    <a:pt x="260" y="496"/>
                  </a:lnTo>
                  <a:lnTo>
                    <a:pt x="241" y="520"/>
                  </a:lnTo>
                  <a:lnTo>
                    <a:pt x="226" y="547"/>
                  </a:lnTo>
                  <a:lnTo>
                    <a:pt x="217" y="577"/>
                  </a:lnTo>
                  <a:lnTo>
                    <a:pt x="213" y="609"/>
                  </a:lnTo>
                  <a:lnTo>
                    <a:pt x="213" y="3025"/>
                  </a:lnTo>
                  <a:lnTo>
                    <a:pt x="217" y="3056"/>
                  </a:lnTo>
                  <a:lnTo>
                    <a:pt x="226" y="3086"/>
                  </a:lnTo>
                  <a:lnTo>
                    <a:pt x="241" y="3113"/>
                  </a:lnTo>
                  <a:lnTo>
                    <a:pt x="260" y="3136"/>
                  </a:lnTo>
                  <a:lnTo>
                    <a:pt x="283" y="3155"/>
                  </a:lnTo>
                  <a:lnTo>
                    <a:pt x="311" y="3170"/>
                  </a:lnTo>
                  <a:lnTo>
                    <a:pt x="341" y="3180"/>
                  </a:lnTo>
                  <a:lnTo>
                    <a:pt x="373" y="3183"/>
                  </a:lnTo>
                  <a:lnTo>
                    <a:pt x="1974" y="3183"/>
                  </a:lnTo>
                  <a:lnTo>
                    <a:pt x="2006" y="3180"/>
                  </a:lnTo>
                  <a:lnTo>
                    <a:pt x="2036" y="3170"/>
                  </a:lnTo>
                  <a:lnTo>
                    <a:pt x="2064" y="3155"/>
                  </a:lnTo>
                  <a:lnTo>
                    <a:pt x="2087" y="3136"/>
                  </a:lnTo>
                  <a:lnTo>
                    <a:pt x="2107" y="3113"/>
                  </a:lnTo>
                  <a:lnTo>
                    <a:pt x="2122" y="3086"/>
                  </a:lnTo>
                  <a:lnTo>
                    <a:pt x="2131" y="3056"/>
                  </a:lnTo>
                  <a:lnTo>
                    <a:pt x="2134" y="3025"/>
                  </a:lnTo>
                  <a:lnTo>
                    <a:pt x="2134" y="609"/>
                  </a:lnTo>
                  <a:lnTo>
                    <a:pt x="2131" y="577"/>
                  </a:lnTo>
                  <a:lnTo>
                    <a:pt x="2122" y="547"/>
                  </a:lnTo>
                  <a:lnTo>
                    <a:pt x="2107" y="520"/>
                  </a:lnTo>
                  <a:lnTo>
                    <a:pt x="2087" y="496"/>
                  </a:lnTo>
                  <a:lnTo>
                    <a:pt x="2064" y="477"/>
                  </a:lnTo>
                  <a:lnTo>
                    <a:pt x="2036" y="462"/>
                  </a:lnTo>
                  <a:lnTo>
                    <a:pt x="2006" y="453"/>
                  </a:lnTo>
                  <a:lnTo>
                    <a:pt x="1974" y="449"/>
                  </a:lnTo>
                  <a:lnTo>
                    <a:pt x="1821" y="449"/>
                  </a:lnTo>
                  <a:lnTo>
                    <a:pt x="1821" y="829"/>
                  </a:lnTo>
                  <a:lnTo>
                    <a:pt x="1818" y="862"/>
                  </a:lnTo>
                  <a:lnTo>
                    <a:pt x="1809" y="894"/>
                  </a:lnTo>
                  <a:lnTo>
                    <a:pt x="1795" y="923"/>
                  </a:lnTo>
                  <a:lnTo>
                    <a:pt x="1777" y="948"/>
                  </a:lnTo>
                  <a:lnTo>
                    <a:pt x="1755" y="971"/>
                  </a:lnTo>
                  <a:lnTo>
                    <a:pt x="1729" y="989"/>
                  </a:lnTo>
                  <a:lnTo>
                    <a:pt x="1700" y="1003"/>
                  </a:lnTo>
                  <a:lnTo>
                    <a:pt x="1668" y="1011"/>
                  </a:lnTo>
                  <a:lnTo>
                    <a:pt x="1635" y="1014"/>
                  </a:lnTo>
                  <a:lnTo>
                    <a:pt x="712" y="1014"/>
                  </a:lnTo>
                  <a:lnTo>
                    <a:pt x="679" y="1011"/>
                  </a:lnTo>
                  <a:lnTo>
                    <a:pt x="647" y="1003"/>
                  </a:lnTo>
                  <a:lnTo>
                    <a:pt x="618" y="989"/>
                  </a:lnTo>
                  <a:lnTo>
                    <a:pt x="592" y="971"/>
                  </a:lnTo>
                  <a:lnTo>
                    <a:pt x="570" y="948"/>
                  </a:lnTo>
                  <a:lnTo>
                    <a:pt x="552" y="923"/>
                  </a:lnTo>
                  <a:lnTo>
                    <a:pt x="538" y="894"/>
                  </a:lnTo>
                  <a:lnTo>
                    <a:pt x="529" y="862"/>
                  </a:lnTo>
                  <a:lnTo>
                    <a:pt x="526" y="829"/>
                  </a:lnTo>
                  <a:lnTo>
                    <a:pt x="526" y="449"/>
                  </a:lnTo>
                  <a:lnTo>
                    <a:pt x="373" y="449"/>
                  </a:lnTo>
                  <a:close/>
                  <a:moveTo>
                    <a:pt x="1174" y="73"/>
                  </a:moveTo>
                  <a:lnTo>
                    <a:pt x="1152" y="75"/>
                  </a:lnTo>
                  <a:lnTo>
                    <a:pt x="1132" y="84"/>
                  </a:lnTo>
                  <a:lnTo>
                    <a:pt x="1116" y="96"/>
                  </a:lnTo>
                  <a:lnTo>
                    <a:pt x="1104" y="112"/>
                  </a:lnTo>
                  <a:lnTo>
                    <a:pt x="1096" y="131"/>
                  </a:lnTo>
                  <a:lnTo>
                    <a:pt x="1093" y="153"/>
                  </a:lnTo>
                  <a:lnTo>
                    <a:pt x="1096" y="174"/>
                  </a:lnTo>
                  <a:lnTo>
                    <a:pt x="1104" y="193"/>
                  </a:lnTo>
                  <a:lnTo>
                    <a:pt x="1116" y="209"/>
                  </a:lnTo>
                  <a:lnTo>
                    <a:pt x="1132" y="222"/>
                  </a:lnTo>
                  <a:lnTo>
                    <a:pt x="1152" y="230"/>
                  </a:lnTo>
                  <a:lnTo>
                    <a:pt x="1174" y="234"/>
                  </a:lnTo>
                  <a:lnTo>
                    <a:pt x="1195" y="230"/>
                  </a:lnTo>
                  <a:lnTo>
                    <a:pt x="1215" y="222"/>
                  </a:lnTo>
                  <a:lnTo>
                    <a:pt x="1231" y="209"/>
                  </a:lnTo>
                  <a:lnTo>
                    <a:pt x="1244" y="193"/>
                  </a:lnTo>
                  <a:lnTo>
                    <a:pt x="1251" y="174"/>
                  </a:lnTo>
                  <a:lnTo>
                    <a:pt x="1254" y="153"/>
                  </a:lnTo>
                  <a:lnTo>
                    <a:pt x="1251" y="131"/>
                  </a:lnTo>
                  <a:lnTo>
                    <a:pt x="1244" y="112"/>
                  </a:lnTo>
                  <a:lnTo>
                    <a:pt x="1231" y="96"/>
                  </a:lnTo>
                  <a:lnTo>
                    <a:pt x="1215" y="84"/>
                  </a:lnTo>
                  <a:lnTo>
                    <a:pt x="1195" y="75"/>
                  </a:lnTo>
                  <a:lnTo>
                    <a:pt x="1174" y="73"/>
                  </a:lnTo>
                  <a:close/>
                  <a:moveTo>
                    <a:pt x="989" y="0"/>
                  </a:moveTo>
                  <a:lnTo>
                    <a:pt x="1358" y="0"/>
                  </a:lnTo>
                  <a:lnTo>
                    <a:pt x="1390" y="3"/>
                  </a:lnTo>
                  <a:lnTo>
                    <a:pt x="1421" y="12"/>
                  </a:lnTo>
                  <a:lnTo>
                    <a:pt x="1449" y="27"/>
                  </a:lnTo>
                  <a:lnTo>
                    <a:pt x="1472" y="47"/>
                  </a:lnTo>
                  <a:lnTo>
                    <a:pt x="1493" y="71"/>
                  </a:lnTo>
                  <a:lnTo>
                    <a:pt x="1507" y="98"/>
                  </a:lnTo>
                  <a:lnTo>
                    <a:pt x="1516" y="128"/>
                  </a:lnTo>
                  <a:lnTo>
                    <a:pt x="1519" y="161"/>
                  </a:lnTo>
                  <a:lnTo>
                    <a:pt x="1519" y="238"/>
                  </a:lnTo>
                  <a:lnTo>
                    <a:pt x="1974" y="238"/>
                  </a:lnTo>
                  <a:lnTo>
                    <a:pt x="2021" y="241"/>
                  </a:lnTo>
                  <a:lnTo>
                    <a:pt x="2066" y="250"/>
                  </a:lnTo>
                  <a:lnTo>
                    <a:pt x="2109" y="262"/>
                  </a:lnTo>
                  <a:lnTo>
                    <a:pt x="2149" y="281"/>
                  </a:lnTo>
                  <a:lnTo>
                    <a:pt x="2187" y="304"/>
                  </a:lnTo>
                  <a:lnTo>
                    <a:pt x="2222" y="331"/>
                  </a:lnTo>
                  <a:lnTo>
                    <a:pt x="2253" y="362"/>
                  </a:lnTo>
                  <a:lnTo>
                    <a:pt x="2281" y="397"/>
                  </a:lnTo>
                  <a:lnTo>
                    <a:pt x="2303" y="435"/>
                  </a:lnTo>
                  <a:lnTo>
                    <a:pt x="2323" y="475"/>
                  </a:lnTo>
                  <a:lnTo>
                    <a:pt x="2336" y="518"/>
                  </a:lnTo>
                  <a:lnTo>
                    <a:pt x="2344" y="562"/>
                  </a:lnTo>
                  <a:lnTo>
                    <a:pt x="2347" y="609"/>
                  </a:lnTo>
                  <a:lnTo>
                    <a:pt x="2347" y="3025"/>
                  </a:lnTo>
                  <a:lnTo>
                    <a:pt x="2344" y="3070"/>
                  </a:lnTo>
                  <a:lnTo>
                    <a:pt x="2335" y="3115"/>
                  </a:lnTo>
                  <a:lnTo>
                    <a:pt x="2323" y="3159"/>
                  </a:lnTo>
                  <a:lnTo>
                    <a:pt x="2303" y="3198"/>
                  </a:lnTo>
                  <a:lnTo>
                    <a:pt x="2281" y="3236"/>
                  </a:lnTo>
                  <a:lnTo>
                    <a:pt x="2253" y="3270"/>
                  </a:lnTo>
                  <a:lnTo>
                    <a:pt x="2222" y="3301"/>
                  </a:lnTo>
                  <a:lnTo>
                    <a:pt x="2187" y="3329"/>
                  </a:lnTo>
                  <a:lnTo>
                    <a:pt x="2149" y="3352"/>
                  </a:lnTo>
                  <a:lnTo>
                    <a:pt x="2109" y="3370"/>
                  </a:lnTo>
                  <a:lnTo>
                    <a:pt x="2066" y="3384"/>
                  </a:lnTo>
                  <a:lnTo>
                    <a:pt x="2021" y="3393"/>
                  </a:lnTo>
                  <a:lnTo>
                    <a:pt x="1974" y="3396"/>
                  </a:lnTo>
                  <a:lnTo>
                    <a:pt x="373" y="3396"/>
                  </a:lnTo>
                  <a:lnTo>
                    <a:pt x="326" y="3393"/>
                  </a:lnTo>
                  <a:lnTo>
                    <a:pt x="281" y="3384"/>
                  </a:lnTo>
                  <a:lnTo>
                    <a:pt x="238" y="3370"/>
                  </a:lnTo>
                  <a:lnTo>
                    <a:pt x="198" y="3352"/>
                  </a:lnTo>
                  <a:lnTo>
                    <a:pt x="160" y="3329"/>
                  </a:lnTo>
                  <a:lnTo>
                    <a:pt x="125" y="3301"/>
                  </a:lnTo>
                  <a:lnTo>
                    <a:pt x="94" y="3270"/>
                  </a:lnTo>
                  <a:lnTo>
                    <a:pt x="66" y="3236"/>
                  </a:lnTo>
                  <a:lnTo>
                    <a:pt x="44" y="3198"/>
                  </a:lnTo>
                  <a:lnTo>
                    <a:pt x="25" y="3159"/>
                  </a:lnTo>
                  <a:lnTo>
                    <a:pt x="11" y="3115"/>
                  </a:lnTo>
                  <a:lnTo>
                    <a:pt x="3" y="3070"/>
                  </a:lnTo>
                  <a:lnTo>
                    <a:pt x="0" y="3025"/>
                  </a:lnTo>
                  <a:lnTo>
                    <a:pt x="0" y="609"/>
                  </a:lnTo>
                  <a:lnTo>
                    <a:pt x="3" y="562"/>
                  </a:lnTo>
                  <a:lnTo>
                    <a:pt x="11" y="518"/>
                  </a:lnTo>
                  <a:lnTo>
                    <a:pt x="25" y="475"/>
                  </a:lnTo>
                  <a:lnTo>
                    <a:pt x="44" y="435"/>
                  </a:lnTo>
                  <a:lnTo>
                    <a:pt x="66" y="397"/>
                  </a:lnTo>
                  <a:lnTo>
                    <a:pt x="94" y="362"/>
                  </a:lnTo>
                  <a:lnTo>
                    <a:pt x="125" y="331"/>
                  </a:lnTo>
                  <a:lnTo>
                    <a:pt x="160" y="304"/>
                  </a:lnTo>
                  <a:lnTo>
                    <a:pt x="198" y="281"/>
                  </a:lnTo>
                  <a:lnTo>
                    <a:pt x="238" y="262"/>
                  </a:lnTo>
                  <a:lnTo>
                    <a:pt x="281" y="250"/>
                  </a:lnTo>
                  <a:lnTo>
                    <a:pt x="326" y="241"/>
                  </a:lnTo>
                  <a:lnTo>
                    <a:pt x="373" y="238"/>
                  </a:lnTo>
                  <a:lnTo>
                    <a:pt x="828" y="238"/>
                  </a:lnTo>
                  <a:lnTo>
                    <a:pt x="828" y="161"/>
                  </a:lnTo>
                  <a:lnTo>
                    <a:pt x="831" y="128"/>
                  </a:lnTo>
                  <a:lnTo>
                    <a:pt x="840" y="98"/>
                  </a:lnTo>
                  <a:lnTo>
                    <a:pt x="855" y="71"/>
                  </a:lnTo>
                  <a:lnTo>
                    <a:pt x="875" y="47"/>
                  </a:lnTo>
                  <a:lnTo>
                    <a:pt x="898" y="27"/>
                  </a:lnTo>
                  <a:lnTo>
                    <a:pt x="926" y="12"/>
                  </a:lnTo>
                  <a:lnTo>
                    <a:pt x="956" y="3"/>
                  </a:lnTo>
                  <a:lnTo>
                    <a:pt x="989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5" name="Freeform 92"/>
            <p:cNvSpPr>
              <a:spLocks noEditPoints="1"/>
            </p:cNvSpPr>
            <p:nvPr/>
          </p:nvSpPr>
          <p:spPr bwMode="auto">
            <a:xfrm>
              <a:off x="-1041401" y="2757488"/>
              <a:ext cx="96838" cy="79375"/>
            </a:xfrm>
            <a:custGeom>
              <a:avLst/>
              <a:gdLst>
                <a:gd name="T0" fmla="*/ 75 w 546"/>
                <a:gd name="T1" fmla="*/ 69 h 453"/>
                <a:gd name="T2" fmla="*/ 60 w 546"/>
                <a:gd name="T3" fmla="*/ 83 h 453"/>
                <a:gd name="T4" fmla="*/ 58 w 546"/>
                <a:gd name="T5" fmla="*/ 367 h 453"/>
                <a:gd name="T6" fmla="*/ 66 w 546"/>
                <a:gd name="T7" fmla="*/ 388 h 453"/>
                <a:gd name="T8" fmla="*/ 86 w 546"/>
                <a:gd name="T9" fmla="*/ 395 h 453"/>
                <a:gd name="T10" fmla="*/ 345 w 546"/>
                <a:gd name="T11" fmla="*/ 393 h 453"/>
                <a:gd name="T12" fmla="*/ 361 w 546"/>
                <a:gd name="T13" fmla="*/ 378 h 453"/>
                <a:gd name="T14" fmla="*/ 363 w 546"/>
                <a:gd name="T15" fmla="*/ 290 h 453"/>
                <a:gd name="T16" fmla="*/ 292 w 546"/>
                <a:gd name="T17" fmla="*/ 372 h 453"/>
                <a:gd name="T18" fmla="*/ 265 w 546"/>
                <a:gd name="T19" fmla="*/ 380 h 453"/>
                <a:gd name="T20" fmla="*/ 249 w 546"/>
                <a:gd name="T21" fmla="*/ 379 h 453"/>
                <a:gd name="T22" fmla="*/ 225 w 546"/>
                <a:gd name="T23" fmla="*/ 366 h 453"/>
                <a:gd name="T24" fmla="*/ 91 w 546"/>
                <a:gd name="T25" fmla="*/ 238 h 453"/>
                <a:gd name="T26" fmla="*/ 84 w 546"/>
                <a:gd name="T27" fmla="*/ 206 h 453"/>
                <a:gd name="T28" fmla="*/ 98 w 546"/>
                <a:gd name="T29" fmla="*/ 176 h 453"/>
                <a:gd name="T30" fmla="*/ 127 w 546"/>
                <a:gd name="T31" fmla="*/ 160 h 453"/>
                <a:gd name="T32" fmla="*/ 159 w 546"/>
                <a:gd name="T33" fmla="*/ 164 h 453"/>
                <a:gd name="T34" fmla="*/ 218 w 546"/>
                <a:gd name="T35" fmla="*/ 214 h 453"/>
                <a:gd name="T36" fmla="*/ 248 w 546"/>
                <a:gd name="T37" fmla="*/ 228 h 453"/>
                <a:gd name="T38" fmla="*/ 279 w 546"/>
                <a:gd name="T39" fmla="*/ 221 h 453"/>
                <a:gd name="T40" fmla="*/ 363 w 546"/>
                <a:gd name="T41" fmla="*/ 125 h 453"/>
                <a:gd name="T42" fmla="*/ 361 w 546"/>
                <a:gd name="T43" fmla="*/ 83 h 453"/>
                <a:gd name="T44" fmla="*/ 345 w 546"/>
                <a:gd name="T45" fmla="*/ 69 h 453"/>
                <a:gd name="T46" fmla="*/ 86 w 546"/>
                <a:gd name="T47" fmla="*/ 66 h 453"/>
                <a:gd name="T48" fmla="*/ 513 w 546"/>
                <a:gd name="T49" fmla="*/ 4 h 453"/>
                <a:gd name="T50" fmla="*/ 539 w 546"/>
                <a:gd name="T51" fmla="*/ 25 h 453"/>
                <a:gd name="T52" fmla="*/ 546 w 546"/>
                <a:gd name="T53" fmla="*/ 57 h 453"/>
                <a:gd name="T54" fmla="*/ 533 w 546"/>
                <a:gd name="T55" fmla="*/ 87 h 453"/>
                <a:gd name="T56" fmla="*/ 421 w 546"/>
                <a:gd name="T57" fmla="*/ 367 h 453"/>
                <a:gd name="T58" fmla="*/ 409 w 546"/>
                <a:gd name="T59" fmla="*/ 410 h 453"/>
                <a:gd name="T60" fmla="*/ 378 w 546"/>
                <a:gd name="T61" fmla="*/ 441 h 453"/>
                <a:gd name="T62" fmla="*/ 335 w 546"/>
                <a:gd name="T63" fmla="*/ 453 h 453"/>
                <a:gd name="T64" fmla="*/ 63 w 546"/>
                <a:gd name="T65" fmla="*/ 449 h 453"/>
                <a:gd name="T66" fmla="*/ 26 w 546"/>
                <a:gd name="T67" fmla="*/ 428 h 453"/>
                <a:gd name="T68" fmla="*/ 3 w 546"/>
                <a:gd name="T69" fmla="*/ 390 h 453"/>
                <a:gd name="T70" fmla="*/ 0 w 546"/>
                <a:gd name="T71" fmla="*/ 95 h 453"/>
                <a:gd name="T72" fmla="*/ 12 w 546"/>
                <a:gd name="T73" fmla="*/ 52 h 453"/>
                <a:gd name="T74" fmla="*/ 43 w 546"/>
                <a:gd name="T75" fmla="*/ 21 h 453"/>
                <a:gd name="T76" fmla="*/ 86 w 546"/>
                <a:gd name="T77" fmla="*/ 9 h 453"/>
                <a:gd name="T78" fmla="*/ 356 w 546"/>
                <a:gd name="T79" fmla="*/ 11 h 453"/>
                <a:gd name="T80" fmla="*/ 391 w 546"/>
                <a:gd name="T81" fmla="*/ 30 h 453"/>
                <a:gd name="T82" fmla="*/ 415 w 546"/>
                <a:gd name="T83" fmla="*/ 63 h 453"/>
                <a:gd name="T84" fmla="*/ 465 w 546"/>
                <a:gd name="T85" fmla="*/ 8 h 453"/>
                <a:gd name="T86" fmla="*/ 497 w 546"/>
                <a:gd name="T87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6" h="453">
                  <a:moveTo>
                    <a:pt x="86" y="66"/>
                  </a:moveTo>
                  <a:lnTo>
                    <a:pt x="75" y="69"/>
                  </a:lnTo>
                  <a:lnTo>
                    <a:pt x="66" y="75"/>
                  </a:lnTo>
                  <a:lnTo>
                    <a:pt x="60" y="83"/>
                  </a:lnTo>
                  <a:lnTo>
                    <a:pt x="58" y="95"/>
                  </a:lnTo>
                  <a:lnTo>
                    <a:pt x="58" y="367"/>
                  </a:lnTo>
                  <a:lnTo>
                    <a:pt x="60" y="378"/>
                  </a:lnTo>
                  <a:lnTo>
                    <a:pt x="66" y="388"/>
                  </a:lnTo>
                  <a:lnTo>
                    <a:pt x="75" y="393"/>
                  </a:lnTo>
                  <a:lnTo>
                    <a:pt x="86" y="395"/>
                  </a:lnTo>
                  <a:lnTo>
                    <a:pt x="335" y="395"/>
                  </a:lnTo>
                  <a:lnTo>
                    <a:pt x="345" y="393"/>
                  </a:lnTo>
                  <a:lnTo>
                    <a:pt x="355" y="388"/>
                  </a:lnTo>
                  <a:lnTo>
                    <a:pt x="361" y="378"/>
                  </a:lnTo>
                  <a:lnTo>
                    <a:pt x="363" y="367"/>
                  </a:lnTo>
                  <a:lnTo>
                    <a:pt x="363" y="290"/>
                  </a:lnTo>
                  <a:lnTo>
                    <a:pt x="302" y="362"/>
                  </a:lnTo>
                  <a:lnTo>
                    <a:pt x="292" y="372"/>
                  </a:lnTo>
                  <a:lnTo>
                    <a:pt x="279" y="378"/>
                  </a:lnTo>
                  <a:lnTo>
                    <a:pt x="265" y="380"/>
                  </a:lnTo>
                  <a:lnTo>
                    <a:pt x="262" y="380"/>
                  </a:lnTo>
                  <a:lnTo>
                    <a:pt x="249" y="379"/>
                  </a:lnTo>
                  <a:lnTo>
                    <a:pt x="236" y="374"/>
                  </a:lnTo>
                  <a:lnTo>
                    <a:pt x="225" y="366"/>
                  </a:lnTo>
                  <a:lnTo>
                    <a:pt x="101" y="252"/>
                  </a:lnTo>
                  <a:lnTo>
                    <a:pt x="91" y="238"/>
                  </a:lnTo>
                  <a:lnTo>
                    <a:pt x="85" y="223"/>
                  </a:lnTo>
                  <a:lnTo>
                    <a:pt x="84" y="206"/>
                  </a:lnTo>
                  <a:lnTo>
                    <a:pt x="89" y="191"/>
                  </a:lnTo>
                  <a:lnTo>
                    <a:pt x="98" y="176"/>
                  </a:lnTo>
                  <a:lnTo>
                    <a:pt x="112" y="166"/>
                  </a:lnTo>
                  <a:lnTo>
                    <a:pt x="127" y="160"/>
                  </a:lnTo>
                  <a:lnTo>
                    <a:pt x="143" y="160"/>
                  </a:lnTo>
                  <a:lnTo>
                    <a:pt x="159" y="164"/>
                  </a:lnTo>
                  <a:lnTo>
                    <a:pt x="173" y="174"/>
                  </a:lnTo>
                  <a:lnTo>
                    <a:pt x="218" y="214"/>
                  </a:lnTo>
                  <a:lnTo>
                    <a:pt x="232" y="224"/>
                  </a:lnTo>
                  <a:lnTo>
                    <a:pt x="248" y="228"/>
                  </a:lnTo>
                  <a:lnTo>
                    <a:pt x="264" y="227"/>
                  </a:lnTo>
                  <a:lnTo>
                    <a:pt x="279" y="221"/>
                  </a:lnTo>
                  <a:lnTo>
                    <a:pt x="292" y="210"/>
                  </a:lnTo>
                  <a:lnTo>
                    <a:pt x="363" y="125"/>
                  </a:lnTo>
                  <a:lnTo>
                    <a:pt x="363" y="95"/>
                  </a:lnTo>
                  <a:lnTo>
                    <a:pt x="361" y="83"/>
                  </a:lnTo>
                  <a:lnTo>
                    <a:pt x="355" y="75"/>
                  </a:lnTo>
                  <a:lnTo>
                    <a:pt x="345" y="69"/>
                  </a:lnTo>
                  <a:lnTo>
                    <a:pt x="335" y="66"/>
                  </a:lnTo>
                  <a:lnTo>
                    <a:pt x="86" y="66"/>
                  </a:lnTo>
                  <a:close/>
                  <a:moveTo>
                    <a:pt x="497" y="0"/>
                  </a:moveTo>
                  <a:lnTo>
                    <a:pt x="513" y="4"/>
                  </a:lnTo>
                  <a:lnTo>
                    <a:pt x="527" y="12"/>
                  </a:lnTo>
                  <a:lnTo>
                    <a:pt x="539" y="25"/>
                  </a:lnTo>
                  <a:lnTo>
                    <a:pt x="545" y="41"/>
                  </a:lnTo>
                  <a:lnTo>
                    <a:pt x="546" y="57"/>
                  </a:lnTo>
                  <a:lnTo>
                    <a:pt x="543" y="73"/>
                  </a:lnTo>
                  <a:lnTo>
                    <a:pt x="533" y="87"/>
                  </a:lnTo>
                  <a:lnTo>
                    <a:pt x="421" y="221"/>
                  </a:lnTo>
                  <a:lnTo>
                    <a:pt x="421" y="367"/>
                  </a:lnTo>
                  <a:lnTo>
                    <a:pt x="418" y="390"/>
                  </a:lnTo>
                  <a:lnTo>
                    <a:pt x="409" y="410"/>
                  </a:lnTo>
                  <a:lnTo>
                    <a:pt x="396" y="428"/>
                  </a:lnTo>
                  <a:lnTo>
                    <a:pt x="378" y="441"/>
                  </a:lnTo>
                  <a:lnTo>
                    <a:pt x="357" y="449"/>
                  </a:lnTo>
                  <a:lnTo>
                    <a:pt x="335" y="453"/>
                  </a:lnTo>
                  <a:lnTo>
                    <a:pt x="86" y="453"/>
                  </a:lnTo>
                  <a:lnTo>
                    <a:pt x="63" y="449"/>
                  </a:lnTo>
                  <a:lnTo>
                    <a:pt x="43" y="441"/>
                  </a:lnTo>
                  <a:lnTo>
                    <a:pt x="26" y="428"/>
                  </a:lnTo>
                  <a:lnTo>
                    <a:pt x="12" y="410"/>
                  </a:lnTo>
                  <a:lnTo>
                    <a:pt x="3" y="390"/>
                  </a:lnTo>
                  <a:lnTo>
                    <a:pt x="0" y="367"/>
                  </a:lnTo>
                  <a:lnTo>
                    <a:pt x="0" y="95"/>
                  </a:lnTo>
                  <a:lnTo>
                    <a:pt x="3" y="72"/>
                  </a:lnTo>
                  <a:lnTo>
                    <a:pt x="12" y="52"/>
                  </a:lnTo>
                  <a:lnTo>
                    <a:pt x="26" y="33"/>
                  </a:lnTo>
                  <a:lnTo>
                    <a:pt x="43" y="21"/>
                  </a:lnTo>
                  <a:lnTo>
                    <a:pt x="63" y="12"/>
                  </a:lnTo>
                  <a:lnTo>
                    <a:pt x="86" y="9"/>
                  </a:lnTo>
                  <a:lnTo>
                    <a:pt x="335" y="9"/>
                  </a:lnTo>
                  <a:lnTo>
                    <a:pt x="356" y="11"/>
                  </a:lnTo>
                  <a:lnTo>
                    <a:pt x="375" y="19"/>
                  </a:lnTo>
                  <a:lnTo>
                    <a:pt x="391" y="30"/>
                  </a:lnTo>
                  <a:lnTo>
                    <a:pt x="405" y="45"/>
                  </a:lnTo>
                  <a:lnTo>
                    <a:pt x="415" y="63"/>
                  </a:lnTo>
                  <a:lnTo>
                    <a:pt x="452" y="20"/>
                  </a:lnTo>
                  <a:lnTo>
                    <a:pt x="465" y="8"/>
                  </a:lnTo>
                  <a:lnTo>
                    <a:pt x="480" y="2"/>
                  </a:lnTo>
                  <a:lnTo>
                    <a:pt x="497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6" name="Freeform 93"/>
            <p:cNvSpPr>
              <a:spLocks noEditPoints="1"/>
            </p:cNvSpPr>
            <p:nvPr/>
          </p:nvSpPr>
          <p:spPr bwMode="auto">
            <a:xfrm>
              <a:off x="-1041401" y="2859088"/>
              <a:ext cx="96838" cy="82550"/>
            </a:xfrm>
            <a:custGeom>
              <a:avLst/>
              <a:gdLst>
                <a:gd name="T0" fmla="*/ 75 w 546"/>
                <a:gd name="T1" fmla="*/ 80 h 465"/>
                <a:gd name="T2" fmla="*/ 60 w 546"/>
                <a:gd name="T3" fmla="*/ 96 h 465"/>
                <a:gd name="T4" fmla="*/ 58 w 546"/>
                <a:gd name="T5" fmla="*/ 379 h 465"/>
                <a:gd name="T6" fmla="*/ 66 w 546"/>
                <a:gd name="T7" fmla="*/ 399 h 465"/>
                <a:gd name="T8" fmla="*/ 86 w 546"/>
                <a:gd name="T9" fmla="*/ 407 h 465"/>
                <a:gd name="T10" fmla="*/ 345 w 546"/>
                <a:gd name="T11" fmla="*/ 405 h 465"/>
                <a:gd name="T12" fmla="*/ 361 w 546"/>
                <a:gd name="T13" fmla="*/ 390 h 465"/>
                <a:gd name="T14" fmla="*/ 363 w 546"/>
                <a:gd name="T15" fmla="*/ 289 h 465"/>
                <a:gd name="T16" fmla="*/ 292 w 546"/>
                <a:gd name="T17" fmla="*/ 370 h 465"/>
                <a:gd name="T18" fmla="*/ 265 w 546"/>
                <a:gd name="T19" fmla="*/ 380 h 465"/>
                <a:gd name="T20" fmla="*/ 249 w 546"/>
                <a:gd name="T21" fmla="*/ 378 h 465"/>
                <a:gd name="T22" fmla="*/ 225 w 546"/>
                <a:gd name="T23" fmla="*/ 366 h 465"/>
                <a:gd name="T24" fmla="*/ 91 w 546"/>
                <a:gd name="T25" fmla="*/ 237 h 465"/>
                <a:gd name="T26" fmla="*/ 84 w 546"/>
                <a:gd name="T27" fmla="*/ 205 h 465"/>
                <a:gd name="T28" fmla="*/ 98 w 546"/>
                <a:gd name="T29" fmla="*/ 176 h 465"/>
                <a:gd name="T30" fmla="*/ 127 w 546"/>
                <a:gd name="T31" fmla="*/ 160 h 465"/>
                <a:gd name="T32" fmla="*/ 159 w 546"/>
                <a:gd name="T33" fmla="*/ 164 h 465"/>
                <a:gd name="T34" fmla="*/ 218 w 546"/>
                <a:gd name="T35" fmla="*/ 214 h 465"/>
                <a:gd name="T36" fmla="*/ 248 w 546"/>
                <a:gd name="T37" fmla="*/ 228 h 465"/>
                <a:gd name="T38" fmla="*/ 279 w 546"/>
                <a:gd name="T39" fmla="*/ 220 h 465"/>
                <a:gd name="T40" fmla="*/ 363 w 546"/>
                <a:gd name="T41" fmla="*/ 123 h 465"/>
                <a:gd name="T42" fmla="*/ 361 w 546"/>
                <a:gd name="T43" fmla="*/ 96 h 465"/>
                <a:gd name="T44" fmla="*/ 345 w 546"/>
                <a:gd name="T45" fmla="*/ 80 h 465"/>
                <a:gd name="T46" fmla="*/ 86 w 546"/>
                <a:gd name="T47" fmla="*/ 78 h 465"/>
                <a:gd name="T48" fmla="*/ 513 w 546"/>
                <a:gd name="T49" fmla="*/ 3 h 465"/>
                <a:gd name="T50" fmla="*/ 539 w 546"/>
                <a:gd name="T51" fmla="*/ 25 h 465"/>
                <a:gd name="T52" fmla="*/ 546 w 546"/>
                <a:gd name="T53" fmla="*/ 55 h 465"/>
                <a:gd name="T54" fmla="*/ 533 w 546"/>
                <a:gd name="T55" fmla="*/ 86 h 465"/>
                <a:gd name="T56" fmla="*/ 421 w 546"/>
                <a:gd name="T57" fmla="*/ 379 h 465"/>
                <a:gd name="T58" fmla="*/ 409 w 546"/>
                <a:gd name="T59" fmla="*/ 422 h 465"/>
                <a:gd name="T60" fmla="*/ 378 w 546"/>
                <a:gd name="T61" fmla="*/ 453 h 465"/>
                <a:gd name="T62" fmla="*/ 335 w 546"/>
                <a:gd name="T63" fmla="*/ 465 h 465"/>
                <a:gd name="T64" fmla="*/ 63 w 546"/>
                <a:gd name="T65" fmla="*/ 462 h 465"/>
                <a:gd name="T66" fmla="*/ 26 w 546"/>
                <a:gd name="T67" fmla="*/ 439 h 465"/>
                <a:gd name="T68" fmla="*/ 3 w 546"/>
                <a:gd name="T69" fmla="*/ 402 h 465"/>
                <a:gd name="T70" fmla="*/ 0 w 546"/>
                <a:gd name="T71" fmla="*/ 106 h 465"/>
                <a:gd name="T72" fmla="*/ 12 w 546"/>
                <a:gd name="T73" fmla="*/ 63 h 465"/>
                <a:gd name="T74" fmla="*/ 43 w 546"/>
                <a:gd name="T75" fmla="*/ 32 h 465"/>
                <a:gd name="T76" fmla="*/ 86 w 546"/>
                <a:gd name="T77" fmla="*/ 20 h 465"/>
                <a:gd name="T78" fmla="*/ 354 w 546"/>
                <a:gd name="T79" fmla="*/ 22 h 465"/>
                <a:gd name="T80" fmla="*/ 387 w 546"/>
                <a:gd name="T81" fmla="*/ 39 h 465"/>
                <a:gd name="T82" fmla="*/ 410 w 546"/>
                <a:gd name="T83" fmla="*/ 67 h 465"/>
                <a:gd name="T84" fmla="*/ 465 w 546"/>
                <a:gd name="T85" fmla="*/ 7 h 465"/>
                <a:gd name="T86" fmla="*/ 497 w 546"/>
                <a:gd name="T87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6" h="465">
                  <a:moveTo>
                    <a:pt x="86" y="78"/>
                  </a:moveTo>
                  <a:lnTo>
                    <a:pt x="75" y="80"/>
                  </a:lnTo>
                  <a:lnTo>
                    <a:pt x="66" y="86"/>
                  </a:lnTo>
                  <a:lnTo>
                    <a:pt x="60" y="96"/>
                  </a:lnTo>
                  <a:lnTo>
                    <a:pt x="58" y="106"/>
                  </a:lnTo>
                  <a:lnTo>
                    <a:pt x="58" y="379"/>
                  </a:lnTo>
                  <a:lnTo>
                    <a:pt x="60" y="390"/>
                  </a:lnTo>
                  <a:lnTo>
                    <a:pt x="66" y="399"/>
                  </a:lnTo>
                  <a:lnTo>
                    <a:pt x="75" y="405"/>
                  </a:lnTo>
                  <a:lnTo>
                    <a:pt x="86" y="407"/>
                  </a:lnTo>
                  <a:lnTo>
                    <a:pt x="335" y="407"/>
                  </a:lnTo>
                  <a:lnTo>
                    <a:pt x="345" y="405"/>
                  </a:lnTo>
                  <a:lnTo>
                    <a:pt x="355" y="399"/>
                  </a:lnTo>
                  <a:lnTo>
                    <a:pt x="361" y="390"/>
                  </a:lnTo>
                  <a:lnTo>
                    <a:pt x="363" y="379"/>
                  </a:lnTo>
                  <a:lnTo>
                    <a:pt x="363" y="289"/>
                  </a:lnTo>
                  <a:lnTo>
                    <a:pt x="302" y="361"/>
                  </a:lnTo>
                  <a:lnTo>
                    <a:pt x="292" y="370"/>
                  </a:lnTo>
                  <a:lnTo>
                    <a:pt x="279" y="377"/>
                  </a:lnTo>
                  <a:lnTo>
                    <a:pt x="265" y="380"/>
                  </a:lnTo>
                  <a:lnTo>
                    <a:pt x="262" y="380"/>
                  </a:lnTo>
                  <a:lnTo>
                    <a:pt x="249" y="378"/>
                  </a:lnTo>
                  <a:lnTo>
                    <a:pt x="236" y="373"/>
                  </a:lnTo>
                  <a:lnTo>
                    <a:pt x="225" y="366"/>
                  </a:lnTo>
                  <a:lnTo>
                    <a:pt x="101" y="251"/>
                  </a:lnTo>
                  <a:lnTo>
                    <a:pt x="91" y="237"/>
                  </a:lnTo>
                  <a:lnTo>
                    <a:pt x="85" y="221"/>
                  </a:lnTo>
                  <a:lnTo>
                    <a:pt x="84" y="205"/>
                  </a:lnTo>
                  <a:lnTo>
                    <a:pt x="89" y="189"/>
                  </a:lnTo>
                  <a:lnTo>
                    <a:pt x="98" y="176"/>
                  </a:lnTo>
                  <a:lnTo>
                    <a:pt x="112" y="165"/>
                  </a:lnTo>
                  <a:lnTo>
                    <a:pt x="127" y="160"/>
                  </a:lnTo>
                  <a:lnTo>
                    <a:pt x="143" y="159"/>
                  </a:lnTo>
                  <a:lnTo>
                    <a:pt x="159" y="164"/>
                  </a:lnTo>
                  <a:lnTo>
                    <a:pt x="173" y="173"/>
                  </a:lnTo>
                  <a:lnTo>
                    <a:pt x="218" y="214"/>
                  </a:lnTo>
                  <a:lnTo>
                    <a:pt x="232" y="223"/>
                  </a:lnTo>
                  <a:lnTo>
                    <a:pt x="248" y="228"/>
                  </a:lnTo>
                  <a:lnTo>
                    <a:pt x="264" y="227"/>
                  </a:lnTo>
                  <a:lnTo>
                    <a:pt x="279" y="220"/>
                  </a:lnTo>
                  <a:lnTo>
                    <a:pt x="292" y="210"/>
                  </a:lnTo>
                  <a:lnTo>
                    <a:pt x="363" y="123"/>
                  </a:lnTo>
                  <a:lnTo>
                    <a:pt x="363" y="106"/>
                  </a:lnTo>
                  <a:lnTo>
                    <a:pt x="361" y="96"/>
                  </a:lnTo>
                  <a:lnTo>
                    <a:pt x="355" y="86"/>
                  </a:lnTo>
                  <a:lnTo>
                    <a:pt x="345" y="80"/>
                  </a:lnTo>
                  <a:lnTo>
                    <a:pt x="335" y="78"/>
                  </a:lnTo>
                  <a:lnTo>
                    <a:pt x="86" y="78"/>
                  </a:lnTo>
                  <a:close/>
                  <a:moveTo>
                    <a:pt x="497" y="0"/>
                  </a:moveTo>
                  <a:lnTo>
                    <a:pt x="513" y="3"/>
                  </a:lnTo>
                  <a:lnTo>
                    <a:pt x="527" y="12"/>
                  </a:lnTo>
                  <a:lnTo>
                    <a:pt x="539" y="25"/>
                  </a:lnTo>
                  <a:lnTo>
                    <a:pt x="545" y="39"/>
                  </a:lnTo>
                  <a:lnTo>
                    <a:pt x="546" y="55"/>
                  </a:lnTo>
                  <a:lnTo>
                    <a:pt x="543" y="72"/>
                  </a:lnTo>
                  <a:lnTo>
                    <a:pt x="533" y="86"/>
                  </a:lnTo>
                  <a:lnTo>
                    <a:pt x="421" y="221"/>
                  </a:lnTo>
                  <a:lnTo>
                    <a:pt x="421" y="379"/>
                  </a:lnTo>
                  <a:lnTo>
                    <a:pt x="418" y="402"/>
                  </a:lnTo>
                  <a:lnTo>
                    <a:pt x="409" y="422"/>
                  </a:lnTo>
                  <a:lnTo>
                    <a:pt x="396" y="439"/>
                  </a:lnTo>
                  <a:lnTo>
                    <a:pt x="378" y="453"/>
                  </a:lnTo>
                  <a:lnTo>
                    <a:pt x="357" y="462"/>
                  </a:lnTo>
                  <a:lnTo>
                    <a:pt x="335" y="465"/>
                  </a:lnTo>
                  <a:lnTo>
                    <a:pt x="86" y="465"/>
                  </a:lnTo>
                  <a:lnTo>
                    <a:pt x="63" y="462"/>
                  </a:lnTo>
                  <a:lnTo>
                    <a:pt x="43" y="453"/>
                  </a:lnTo>
                  <a:lnTo>
                    <a:pt x="26" y="439"/>
                  </a:lnTo>
                  <a:lnTo>
                    <a:pt x="12" y="422"/>
                  </a:lnTo>
                  <a:lnTo>
                    <a:pt x="3" y="402"/>
                  </a:lnTo>
                  <a:lnTo>
                    <a:pt x="0" y="379"/>
                  </a:lnTo>
                  <a:lnTo>
                    <a:pt x="0" y="106"/>
                  </a:lnTo>
                  <a:lnTo>
                    <a:pt x="3" y="84"/>
                  </a:lnTo>
                  <a:lnTo>
                    <a:pt x="12" y="63"/>
                  </a:lnTo>
                  <a:lnTo>
                    <a:pt x="26" y="46"/>
                  </a:lnTo>
                  <a:lnTo>
                    <a:pt x="43" y="32"/>
                  </a:lnTo>
                  <a:lnTo>
                    <a:pt x="63" y="23"/>
                  </a:lnTo>
                  <a:lnTo>
                    <a:pt x="86" y="20"/>
                  </a:lnTo>
                  <a:lnTo>
                    <a:pt x="335" y="20"/>
                  </a:lnTo>
                  <a:lnTo>
                    <a:pt x="354" y="22"/>
                  </a:lnTo>
                  <a:lnTo>
                    <a:pt x="372" y="29"/>
                  </a:lnTo>
                  <a:lnTo>
                    <a:pt x="387" y="39"/>
                  </a:lnTo>
                  <a:lnTo>
                    <a:pt x="401" y="52"/>
                  </a:lnTo>
                  <a:lnTo>
                    <a:pt x="410" y="67"/>
                  </a:lnTo>
                  <a:lnTo>
                    <a:pt x="452" y="18"/>
                  </a:lnTo>
                  <a:lnTo>
                    <a:pt x="465" y="7"/>
                  </a:lnTo>
                  <a:lnTo>
                    <a:pt x="480" y="1"/>
                  </a:lnTo>
                  <a:lnTo>
                    <a:pt x="497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7" name="Freeform 94"/>
            <p:cNvSpPr>
              <a:spLocks noEditPoints="1"/>
            </p:cNvSpPr>
            <p:nvPr/>
          </p:nvSpPr>
          <p:spPr bwMode="auto">
            <a:xfrm>
              <a:off x="-1041401" y="2962275"/>
              <a:ext cx="96838" cy="82550"/>
            </a:xfrm>
            <a:custGeom>
              <a:avLst/>
              <a:gdLst>
                <a:gd name="T0" fmla="*/ 75 w 546"/>
                <a:gd name="T1" fmla="*/ 85 h 470"/>
                <a:gd name="T2" fmla="*/ 60 w 546"/>
                <a:gd name="T3" fmla="*/ 101 h 470"/>
                <a:gd name="T4" fmla="*/ 58 w 546"/>
                <a:gd name="T5" fmla="*/ 384 h 470"/>
                <a:gd name="T6" fmla="*/ 66 w 546"/>
                <a:gd name="T7" fmla="*/ 404 h 470"/>
                <a:gd name="T8" fmla="*/ 86 w 546"/>
                <a:gd name="T9" fmla="*/ 412 h 470"/>
                <a:gd name="T10" fmla="*/ 345 w 546"/>
                <a:gd name="T11" fmla="*/ 410 h 470"/>
                <a:gd name="T12" fmla="*/ 361 w 546"/>
                <a:gd name="T13" fmla="*/ 395 h 470"/>
                <a:gd name="T14" fmla="*/ 363 w 546"/>
                <a:gd name="T15" fmla="*/ 289 h 470"/>
                <a:gd name="T16" fmla="*/ 292 w 546"/>
                <a:gd name="T17" fmla="*/ 371 h 470"/>
                <a:gd name="T18" fmla="*/ 265 w 546"/>
                <a:gd name="T19" fmla="*/ 379 h 470"/>
                <a:gd name="T20" fmla="*/ 262 w 546"/>
                <a:gd name="T21" fmla="*/ 381 h 470"/>
                <a:gd name="T22" fmla="*/ 236 w 546"/>
                <a:gd name="T23" fmla="*/ 373 h 470"/>
                <a:gd name="T24" fmla="*/ 101 w 546"/>
                <a:gd name="T25" fmla="*/ 251 h 470"/>
                <a:gd name="T26" fmla="*/ 85 w 546"/>
                <a:gd name="T27" fmla="*/ 222 h 470"/>
                <a:gd name="T28" fmla="*/ 89 w 546"/>
                <a:gd name="T29" fmla="*/ 190 h 470"/>
                <a:gd name="T30" fmla="*/ 112 w 546"/>
                <a:gd name="T31" fmla="*/ 166 h 470"/>
                <a:gd name="T32" fmla="*/ 143 w 546"/>
                <a:gd name="T33" fmla="*/ 159 h 470"/>
                <a:gd name="T34" fmla="*/ 173 w 546"/>
                <a:gd name="T35" fmla="*/ 173 h 470"/>
                <a:gd name="T36" fmla="*/ 232 w 546"/>
                <a:gd name="T37" fmla="*/ 223 h 470"/>
                <a:gd name="T38" fmla="*/ 264 w 546"/>
                <a:gd name="T39" fmla="*/ 226 h 470"/>
                <a:gd name="T40" fmla="*/ 292 w 546"/>
                <a:gd name="T41" fmla="*/ 209 h 470"/>
                <a:gd name="T42" fmla="*/ 363 w 546"/>
                <a:gd name="T43" fmla="*/ 111 h 470"/>
                <a:gd name="T44" fmla="*/ 355 w 546"/>
                <a:gd name="T45" fmla="*/ 91 h 470"/>
                <a:gd name="T46" fmla="*/ 335 w 546"/>
                <a:gd name="T47" fmla="*/ 83 h 470"/>
                <a:gd name="T48" fmla="*/ 497 w 546"/>
                <a:gd name="T49" fmla="*/ 0 h 470"/>
                <a:gd name="T50" fmla="*/ 527 w 546"/>
                <a:gd name="T51" fmla="*/ 11 h 470"/>
                <a:gd name="T52" fmla="*/ 545 w 546"/>
                <a:gd name="T53" fmla="*/ 40 h 470"/>
                <a:gd name="T54" fmla="*/ 543 w 546"/>
                <a:gd name="T55" fmla="*/ 72 h 470"/>
                <a:gd name="T56" fmla="*/ 421 w 546"/>
                <a:gd name="T57" fmla="*/ 221 h 470"/>
                <a:gd name="T58" fmla="*/ 418 w 546"/>
                <a:gd name="T59" fmla="*/ 406 h 470"/>
                <a:gd name="T60" fmla="*/ 396 w 546"/>
                <a:gd name="T61" fmla="*/ 444 h 470"/>
                <a:gd name="T62" fmla="*/ 357 w 546"/>
                <a:gd name="T63" fmla="*/ 467 h 470"/>
                <a:gd name="T64" fmla="*/ 86 w 546"/>
                <a:gd name="T65" fmla="*/ 470 h 470"/>
                <a:gd name="T66" fmla="*/ 43 w 546"/>
                <a:gd name="T67" fmla="*/ 458 h 470"/>
                <a:gd name="T68" fmla="*/ 12 w 546"/>
                <a:gd name="T69" fmla="*/ 427 h 470"/>
                <a:gd name="T70" fmla="*/ 0 w 546"/>
                <a:gd name="T71" fmla="*/ 384 h 470"/>
                <a:gd name="T72" fmla="*/ 3 w 546"/>
                <a:gd name="T73" fmla="*/ 89 h 470"/>
                <a:gd name="T74" fmla="*/ 26 w 546"/>
                <a:gd name="T75" fmla="*/ 51 h 470"/>
                <a:gd name="T76" fmla="*/ 63 w 546"/>
                <a:gd name="T77" fmla="*/ 28 h 470"/>
                <a:gd name="T78" fmla="*/ 335 w 546"/>
                <a:gd name="T79" fmla="*/ 25 h 470"/>
                <a:gd name="T80" fmla="*/ 378 w 546"/>
                <a:gd name="T81" fmla="*/ 38 h 470"/>
                <a:gd name="T82" fmla="*/ 409 w 546"/>
                <a:gd name="T83" fmla="*/ 70 h 470"/>
                <a:gd name="T84" fmla="*/ 465 w 546"/>
                <a:gd name="T85" fmla="*/ 7 h 470"/>
                <a:gd name="T86" fmla="*/ 497 w 546"/>
                <a:gd name="T87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6" h="470">
                  <a:moveTo>
                    <a:pt x="86" y="83"/>
                  </a:moveTo>
                  <a:lnTo>
                    <a:pt x="75" y="85"/>
                  </a:lnTo>
                  <a:lnTo>
                    <a:pt x="66" y="91"/>
                  </a:lnTo>
                  <a:lnTo>
                    <a:pt x="60" y="101"/>
                  </a:lnTo>
                  <a:lnTo>
                    <a:pt x="58" y="111"/>
                  </a:lnTo>
                  <a:lnTo>
                    <a:pt x="58" y="384"/>
                  </a:lnTo>
                  <a:lnTo>
                    <a:pt x="60" y="395"/>
                  </a:lnTo>
                  <a:lnTo>
                    <a:pt x="66" y="404"/>
                  </a:lnTo>
                  <a:lnTo>
                    <a:pt x="75" y="410"/>
                  </a:lnTo>
                  <a:lnTo>
                    <a:pt x="86" y="412"/>
                  </a:lnTo>
                  <a:lnTo>
                    <a:pt x="335" y="412"/>
                  </a:lnTo>
                  <a:lnTo>
                    <a:pt x="345" y="410"/>
                  </a:lnTo>
                  <a:lnTo>
                    <a:pt x="355" y="404"/>
                  </a:lnTo>
                  <a:lnTo>
                    <a:pt x="361" y="395"/>
                  </a:lnTo>
                  <a:lnTo>
                    <a:pt x="363" y="384"/>
                  </a:lnTo>
                  <a:lnTo>
                    <a:pt x="363" y="289"/>
                  </a:lnTo>
                  <a:lnTo>
                    <a:pt x="302" y="361"/>
                  </a:lnTo>
                  <a:lnTo>
                    <a:pt x="292" y="371"/>
                  </a:lnTo>
                  <a:lnTo>
                    <a:pt x="279" y="377"/>
                  </a:lnTo>
                  <a:lnTo>
                    <a:pt x="265" y="379"/>
                  </a:lnTo>
                  <a:lnTo>
                    <a:pt x="264" y="379"/>
                  </a:lnTo>
                  <a:lnTo>
                    <a:pt x="262" y="381"/>
                  </a:lnTo>
                  <a:lnTo>
                    <a:pt x="249" y="378"/>
                  </a:lnTo>
                  <a:lnTo>
                    <a:pt x="236" y="373"/>
                  </a:lnTo>
                  <a:lnTo>
                    <a:pt x="225" y="366"/>
                  </a:lnTo>
                  <a:lnTo>
                    <a:pt x="101" y="251"/>
                  </a:lnTo>
                  <a:lnTo>
                    <a:pt x="91" y="237"/>
                  </a:lnTo>
                  <a:lnTo>
                    <a:pt x="85" y="222"/>
                  </a:lnTo>
                  <a:lnTo>
                    <a:pt x="84" y="206"/>
                  </a:lnTo>
                  <a:lnTo>
                    <a:pt x="89" y="190"/>
                  </a:lnTo>
                  <a:lnTo>
                    <a:pt x="98" y="176"/>
                  </a:lnTo>
                  <a:lnTo>
                    <a:pt x="112" y="166"/>
                  </a:lnTo>
                  <a:lnTo>
                    <a:pt x="127" y="159"/>
                  </a:lnTo>
                  <a:lnTo>
                    <a:pt x="143" y="159"/>
                  </a:lnTo>
                  <a:lnTo>
                    <a:pt x="159" y="164"/>
                  </a:lnTo>
                  <a:lnTo>
                    <a:pt x="173" y="173"/>
                  </a:lnTo>
                  <a:lnTo>
                    <a:pt x="218" y="214"/>
                  </a:lnTo>
                  <a:lnTo>
                    <a:pt x="232" y="223"/>
                  </a:lnTo>
                  <a:lnTo>
                    <a:pt x="248" y="227"/>
                  </a:lnTo>
                  <a:lnTo>
                    <a:pt x="264" y="226"/>
                  </a:lnTo>
                  <a:lnTo>
                    <a:pt x="279" y="220"/>
                  </a:lnTo>
                  <a:lnTo>
                    <a:pt x="292" y="209"/>
                  </a:lnTo>
                  <a:lnTo>
                    <a:pt x="363" y="124"/>
                  </a:lnTo>
                  <a:lnTo>
                    <a:pt x="363" y="111"/>
                  </a:lnTo>
                  <a:lnTo>
                    <a:pt x="361" y="101"/>
                  </a:lnTo>
                  <a:lnTo>
                    <a:pt x="355" y="91"/>
                  </a:lnTo>
                  <a:lnTo>
                    <a:pt x="345" y="85"/>
                  </a:lnTo>
                  <a:lnTo>
                    <a:pt x="335" y="83"/>
                  </a:lnTo>
                  <a:lnTo>
                    <a:pt x="86" y="83"/>
                  </a:lnTo>
                  <a:close/>
                  <a:moveTo>
                    <a:pt x="497" y="0"/>
                  </a:moveTo>
                  <a:lnTo>
                    <a:pt x="513" y="3"/>
                  </a:lnTo>
                  <a:lnTo>
                    <a:pt x="527" y="11"/>
                  </a:lnTo>
                  <a:lnTo>
                    <a:pt x="539" y="24"/>
                  </a:lnTo>
                  <a:lnTo>
                    <a:pt x="545" y="40"/>
                  </a:lnTo>
                  <a:lnTo>
                    <a:pt x="546" y="56"/>
                  </a:lnTo>
                  <a:lnTo>
                    <a:pt x="543" y="72"/>
                  </a:lnTo>
                  <a:lnTo>
                    <a:pt x="533" y="87"/>
                  </a:lnTo>
                  <a:lnTo>
                    <a:pt x="421" y="221"/>
                  </a:lnTo>
                  <a:lnTo>
                    <a:pt x="421" y="384"/>
                  </a:lnTo>
                  <a:lnTo>
                    <a:pt x="418" y="406"/>
                  </a:lnTo>
                  <a:lnTo>
                    <a:pt x="409" y="427"/>
                  </a:lnTo>
                  <a:lnTo>
                    <a:pt x="396" y="444"/>
                  </a:lnTo>
                  <a:lnTo>
                    <a:pt x="378" y="458"/>
                  </a:lnTo>
                  <a:lnTo>
                    <a:pt x="357" y="467"/>
                  </a:lnTo>
                  <a:lnTo>
                    <a:pt x="335" y="470"/>
                  </a:lnTo>
                  <a:lnTo>
                    <a:pt x="86" y="470"/>
                  </a:lnTo>
                  <a:lnTo>
                    <a:pt x="63" y="467"/>
                  </a:lnTo>
                  <a:lnTo>
                    <a:pt x="43" y="458"/>
                  </a:lnTo>
                  <a:lnTo>
                    <a:pt x="26" y="444"/>
                  </a:lnTo>
                  <a:lnTo>
                    <a:pt x="12" y="427"/>
                  </a:lnTo>
                  <a:lnTo>
                    <a:pt x="3" y="406"/>
                  </a:lnTo>
                  <a:lnTo>
                    <a:pt x="0" y="384"/>
                  </a:lnTo>
                  <a:lnTo>
                    <a:pt x="0" y="111"/>
                  </a:lnTo>
                  <a:lnTo>
                    <a:pt x="3" y="89"/>
                  </a:lnTo>
                  <a:lnTo>
                    <a:pt x="12" y="68"/>
                  </a:lnTo>
                  <a:lnTo>
                    <a:pt x="26" y="51"/>
                  </a:lnTo>
                  <a:lnTo>
                    <a:pt x="43" y="37"/>
                  </a:lnTo>
                  <a:lnTo>
                    <a:pt x="63" y="28"/>
                  </a:lnTo>
                  <a:lnTo>
                    <a:pt x="86" y="25"/>
                  </a:lnTo>
                  <a:lnTo>
                    <a:pt x="335" y="25"/>
                  </a:lnTo>
                  <a:lnTo>
                    <a:pt x="358" y="28"/>
                  </a:lnTo>
                  <a:lnTo>
                    <a:pt x="378" y="38"/>
                  </a:lnTo>
                  <a:lnTo>
                    <a:pt x="396" y="52"/>
                  </a:lnTo>
                  <a:lnTo>
                    <a:pt x="409" y="70"/>
                  </a:lnTo>
                  <a:lnTo>
                    <a:pt x="452" y="19"/>
                  </a:lnTo>
                  <a:lnTo>
                    <a:pt x="465" y="7"/>
                  </a:lnTo>
                  <a:lnTo>
                    <a:pt x="480" y="1"/>
                  </a:lnTo>
                  <a:lnTo>
                    <a:pt x="497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8" name="Freeform 95"/>
            <p:cNvSpPr>
              <a:spLocks/>
            </p:cNvSpPr>
            <p:nvPr/>
          </p:nvSpPr>
          <p:spPr bwMode="auto">
            <a:xfrm>
              <a:off x="-919163" y="2792413"/>
              <a:ext cx="169863" cy="17463"/>
            </a:xfrm>
            <a:custGeom>
              <a:avLst/>
              <a:gdLst>
                <a:gd name="T0" fmla="*/ 53 w 969"/>
                <a:gd name="T1" fmla="*/ 0 h 106"/>
                <a:gd name="T2" fmla="*/ 916 w 969"/>
                <a:gd name="T3" fmla="*/ 0 h 106"/>
                <a:gd name="T4" fmla="*/ 933 w 969"/>
                <a:gd name="T5" fmla="*/ 3 h 106"/>
                <a:gd name="T6" fmla="*/ 947 w 969"/>
                <a:gd name="T7" fmla="*/ 11 h 106"/>
                <a:gd name="T8" fmla="*/ 959 w 969"/>
                <a:gd name="T9" fmla="*/ 22 h 106"/>
                <a:gd name="T10" fmla="*/ 966 w 969"/>
                <a:gd name="T11" fmla="*/ 37 h 106"/>
                <a:gd name="T12" fmla="*/ 969 w 969"/>
                <a:gd name="T13" fmla="*/ 54 h 106"/>
                <a:gd name="T14" fmla="*/ 966 w 969"/>
                <a:gd name="T15" fmla="*/ 70 h 106"/>
                <a:gd name="T16" fmla="*/ 959 w 969"/>
                <a:gd name="T17" fmla="*/ 85 h 106"/>
                <a:gd name="T18" fmla="*/ 947 w 969"/>
                <a:gd name="T19" fmla="*/ 97 h 106"/>
                <a:gd name="T20" fmla="*/ 933 w 969"/>
                <a:gd name="T21" fmla="*/ 104 h 106"/>
                <a:gd name="T22" fmla="*/ 916 w 969"/>
                <a:gd name="T23" fmla="*/ 106 h 106"/>
                <a:gd name="T24" fmla="*/ 53 w 969"/>
                <a:gd name="T25" fmla="*/ 106 h 106"/>
                <a:gd name="T26" fmla="*/ 36 w 969"/>
                <a:gd name="T27" fmla="*/ 104 h 106"/>
                <a:gd name="T28" fmla="*/ 22 w 969"/>
                <a:gd name="T29" fmla="*/ 97 h 106"/>
                <a:gd name="T30" fmla="*/ 10 w 969"/>
                <a:gd name="T31" fmla="*/ 85 h 106"/>
                <a:gd name="T32" fmla="*/ 3 w 969"/>
                <a:gd name="T33" fmla="*/ 70 h 106"/>
                <a:gd name="T34" fmla="*/ 0 w 969"/>
                <a:gd name="T35" fmla="*/ 54 h 106"/>
                <a:gd name="T36" fmla="*/ 3 w 969"/>
                <a:gd name="T37" fmla="*/ 37 h 106"/>
                <a:gd name="T38" fmla="*/ 10 w 969"/>
                <a:gd name="T39" fmla="*/ 22 h 106"/>
                <a:gd name="T40" fmla="*/ 22 w 969"/>
                <a:gd name="T41" fmla="*/ 11 h 106"/>
                <a:gd name="T42" fmla="*/ 36 w 969"/>
                <a:gd name="T43" fmla="*/ 3 h 106"/>
                <a:gd name="T44" fmla="*/ 53 w 969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9" h="106">
                  <a:moveTo>
                    <a:pt x="53" y="0"/>
                  </a:moveTo>
                  <a:lnTo>
                    <a:pt x="916" y="0"/>
                  </a:lnTo>
                  <a:lnTo>
                    <a:pt x="933" y="3"/>
                  </a:lnTo>
                  <a:lnTo>
                    <a:pt x="947" y="11"/>
                  </a:lnTo>
                  <a:lnTo>
                    <a:pt x="959" y="22"/>
                  </a:lnTo>
                  <a:lnTo>
                    <a:pt x="966" y="37"/>
                  </a:lnTo>
                  <a:lnTo>
                    <a:pt x="969" y="54"/>
                  </a:lnTo>
                  <a:lnTo>
                    <a:pt x="966" y="70"/>
                  </a:lnTo>
                  <a:lnTo>
                    <a:pt x="959" y="85"/>
                  </a:lnTo>
                  <a:lnTo>
                    <a:pt x="947" y="97"/>
                  </a:lnTo>
                  <a:lnTo>
                    <a:pt x="933" y="104"/>
                  </a:lnTo>
                  <a:lnTo>
                    <a:pt x="916" y="106"/>
                  </a:lnTo>
                  <a:lnTo>
                    <a:pt x="53" y="106"/>
                  </a:lnTo>
                  <a:lnTo>
                    <a:pt x="36" y="104"/>
                  </a:lnTo>
                  <a:lnTo>
                    <a:pt x="22" y="97"/>
                  </a:lnTo>
                  <a:lnTo>
                    <a:pt x="10" y="85"/>
                  </a:lnTo>
                  <a:lnTo>
                    <a:pt x="3" y="70"/>
                  </a:lnTo>
                  <a:lnTo>
                    <a:pt x="0" y="54"/>
                  </a:lnTo>
                  <a:lnTo>
                    <a:pt x="3" y="37"/>
                  </a:lnTo>
                  <a:lnTo>
                    <a:pt x="10" y="22"/>
                  </a:lnTo>
                  <a:lnTo>
                    <a:pt x="22" y="11"/>
                  </a:lnTo>
                  <a:lnTo>
                    <a:pt x="36" y="3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9" name="Freeform 96">
              <a:hlinkClick r:id="rId3" action="ppaction://hlinksldjump"/>
            </p:cNvPr>
            <p:cNvSpPr>
              <a:spLocks/>
            </p:cNvSpPr>
            <p:nvPr/>
          </p:nvSpPr>
          <p:spPr bwMode="auto">
            <a:xfrm>
              <a:off x="-919163" y="2882900"/>
              <a:ext cx="169863" cy="19050"/>
            </a:xfrm>
            <a:custGeom>
              <a:avLst/>
              <a:gdLst>
                <a:gd name="T0" fmla="*/ 53 w 969"/>
                <a:gd name="T1" fmla="*/ 0 h 107"/>
                <a:gd name="T2" fmla="*/ 916 w 969"/>
                <a:gd name="T3" fmla="*/ 0 h 107"/>
                <a:gd name="T4" fmla="*/ 933 w 969"/>
                <a:gd name="T5" fmla="*/ 3 h 107"/>
                <a:gd name="T6" fmla="*/ 947 w 969"/>
                <a:gd name="T7" fmla="*/ 11 h 107"/>
                <a:gd name="T8" fmla="*/ 959 w 969"/>
                <a:gd name="T9" fmla="*/ 23 h 107"/>
                <a:gd name="T10" fmla="*/ 966 w 969"/>
                <a:gd name="T11" fmla="*/ 36 h 107"/>
                <a:gd name="T12" fmla="*/ 969 w 969"/>
                <a:gd name="T13" fmla="*/ 53 h 107"/>
                <a:gd name="T14" fmla="*/ 966 w 969"/>
                <a:gd name="T15" fmla="*/ 70 h 107"/>
                <a:gd name="T16" fmla="*/ 959 w 969"/>
                <a:gd name="T17" fmla="*/ 85 h 107"/>
                <a:gd name="T18" fmla="*/ 947 w 969"/>
                <a:gd name="T19" fmla="*/ 96 h 107"/>
                <a:gd name="T20" fmla="*/ 933 w 969"/>
                <a:gd name="T21" fmla="*/ 103 h 107"/>
                <a:gd name="T22" fmla="*/ 916 w 969"/>
                <a:gd name="T23" fmla="*/ 107 h 107"/>
                <a:gd name="T24" fmla="*/ 53 w 969"/>
                <a:gd name="T25" fmla="*/ 107 h 107"/>
                <a:gd name="T26" fmla="*/ 36 w 969"/>
                <a:gd name="T27" fmla="*/ 103 h 107"/>
                <a:gd name="T28" fmla="*/ 22 w 969"/>
                <a:gd name="T29" fmla="*/ 96 h 107"/>
                <a:gd name="T30" fmla="*/ 10 w 969"/>
                <a:gd name="T31" fmla="*/ 85 h 107"/>
                <a:gd name="T32" fmla="*/ 3 w 969"/>
                <a:gd name="T33" fmla="*/ 70 h 107"/>
                <a:gd name="T34" fmla="*/ 0 w 969"/>
                <a:gd name="T35" fmla="*/ 53 h 107"/>
                <a:gd name="T36" fmla="*/ 3 w 969"/>
                <a:gd name="T37" fmla="*/ 36 h 107"/>
                <a:gd name="T38" fmla="*/ 10 w 969"/>
                <a:gd name="T39" fmla="*/ 23 h 107"/>
                <a:gd name="T40" fmla="*/ 22 w 969"/>
                <a:gd name="T41" fmla="*/ 11 h 107"/>
                <a:gd name="T42" fmla="*/ 36 w 969"/>
                <a:gd name="T43" fmla="*/ 3 h 107"/>
                <a:gd name="T44" fmla="*/ 53 w 969"/>
                <a:gd name="T4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9" h="107">
                  <a:moveTo>
                    <a:pt x="53" y="0"/>
                  </a:moveTo>
                  <a:lnTo>
                    <a:pt x="916" y="0"/>
                  </a:lnTo>
                  <a:lnTo>
                    <a:pt x="933" y="3"/>
                  </a:lnTo>
                  <a:lnTo>
                    <a:pt x="947" y="11"/>
                  </a:lnTo>
                  <a:lnTo>
                    <a:pt x="959" y="23"/>
                  </a:lnTo>
                  <a:lnTo>
                    <a:pt x="966" y="36"/>
                  </a:lnTo>
                  <a:lnTo>
                    <a:pt x="969" y="53"/>
                  </a:lnTo>
                  <a:lnTo>
                    <a:pt x="966" y="70"/>
                  </a:lnTo>
                  <a:lnTo>
                    <a:pt x="959" y="85"/>
                  </a:lnTo>
                  <a:lnTo>
                    <a:pt x="947" y="96"/>
                  </a:lnTo>
                  <a:lnTo>
                    <a:pt x="933" y="103"/>
                  </a:lnTo>
                  <a:lnTo>
                    <a:pt x="916" y="107"/>
                  </a:lnTo>
                  <a:lnTo>
                    <a:pt x="53" y="107"/>
                  </a:lnTo>
                  <a:lnTo>
                    <a:pt x="36" y="103"/>
                  </a:lnTo>
                  <a:lnTo>
                    <a:pt x="22" y="96"/>
                  </a:lnTo>
                  <a:lnTo>
                    <a:pt x="10" y="85"/>
                  </a:lnTo>
                  <a:lnTo>
                    <a:pt x="3" y="70"/>
                  </a:lnTo>
                  <a:lnTo>
                    <a:pt x="0" y="53"/>
                  </a:lnTo>
                  <a:lnTo>
                    <a:pt x="3" y="36"/>
                  </a:lnTo>
                  <a:lnTo>
                    <a:pt x="10" y="23"/>
                  </a:lnTo>
                  <a:lnTo>
                    <a:pt x="22" y="11"/>
                  </a:lnTo>
                  <a:lnTo>
                    <a:pt x="36" y="3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0" name="Freeform 97"/>
            <p:cNvSpPr>
              <a:spLocks/>
            </p:cNvSpPr>
            <p:nvPr/>
          </p:nvSpPr>
          <p:spPr bwMode="auto">
            <a:xfrm>
              <a:off x="-919163" y="2974975"/>
              <a:ext cx="169863" cy="19050"/>
            </a:xfrm>
            <a:custGeom>
              <a:avLst/>
              <a:gdLst>
                <a:gd name="T0" fmla="*/ 53 w 969"/>
                <a:gd name="T1" fmla="*/ 0 h 107"/>
                <a:gd name="T2" fmla="*/ 916 w 969"/>
                <a:gd name="T3" fmla="*/ 0 h 107"/>
                <a:gd name="T4" fmla="*/ 933 w 969"/>
                <a:gd name="T5" fmla="*/ 2 h 107"/>
                <a:gd name="T6" fmla="*/ 947 w 969"/>
                <a:gd name="T7" fmla="*/ 10 h 107"/>
                <a:gd name="T8" fmla="*/ 959 w 969"/>
                <a:gd name="T9" fmla="*/ 22 h 107"/>
                <a:gd name="T10" fmla="*/ 966 w 969"/>
                <a:gd name="T11" fmla="*/ 36 h 107"/>
                <a:gd name="T12" fmla="*/ 969 w 969"/>
                <a:gd name="T13" fmla="*/ 53 h 107"/>
                <a:gd name="T14" fmla="*/ 966 w 969"/>
                <a:gd name="T15" fmla="*/ 71 h 107"/>
                <a:gd name="T16" fmla="*/ 959 w 969"/>
                <a:gd name="T17" fmla="*/ 84 h 107"/>
                <a:gd name="T18" fmla="*/ 947 w 969"/>
                <a:gd name="T19" fmla="*/ 96 h 107"/>
                <a:gd name="T20" fmla="*/ 933 w 969"/>
                <a:gd name="T21" fmla="*/ 103 h 107"/>
                <a:gd name="T22" fmla="*/ 916 w 969"/>
                <a:gd name="T23" fmla="*/ 107 h 107"/>
                <a:gd name="T24" fmla="*/ 53 w 969"/>
                <a:gd name="T25" fmla="*/ 107 h 107"/>
                <a:gd name="T26" fmla="*/ 36 w 969"/>
                <a:gd name="T27" fmla="*/ 103 h 107"/>
                <a:gd name="T28" fmla="*/ 22 w 969"/>
                <a:gd name="T29" fmla="*/ 96 h 107"/>
                <a:gd name="T30" fmla="*/ 10 w 969"/>
                <a:gd name="T31" fmla="*/ 84 h 107"/>
                <a:gd name="T32" fmla="*/ 3 w 969"/>
                <a:gd name="T33" fmla="*/ 71 h 107"/>
                <a:gd name="T34" fmla="*/ 0 w 969"/>
                <a:gd name="T35" fmla="*/ 53 h 107"/>
                <a:gd name="T36" fmla="*/ 3 w 969"/>
                <a:gd name="T37" fmla="*/ 36 h 107"/>
                <a:gd name="T38" fmla="*/ 10 w 969"/>
                <a:gd name="T39" fmla="*/ 22 h 107"/>
                <a:gd name="T40" fmla="*/ 22 w 969"/>
                <a:gd name="T41" fmla="*/ 10 h 107"/>
                <a:gd name="T42" fmla="*/ 36 w 969"/>
                <a:gd name="T43" fmla="*/ 2 h 107"/>
                <a:gd name="T44" fmla="*/ 53 w 969"/>
                <a:gd name="T4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9" h="107">
                  <a:moveTo>
                    <a:pt x="53" y="0"/>
                  </a:moveTo>
                  <a:lnTo>
                    <a:pt x="916" y="0"/>
                  </a:lnTo>
                  <a:lnTo>
                    <a:pt x="933" y="2"/>
                  </a:lnTo>
                  <a:lnTo>
                    <a:pt x="947" y="10"/>
                  </a:lnTo>
                  <a:lnTo>
                    <a:pt x="959" y="22"/>
                  </a:lnTo>
                  <a:lnTo>
                    <a:pt x="966" y="36"/>
                  </a:lnTo>
                  <a:lnTo>
                    <a:pt x="969" y="53"/>
                  </a:lnTo>
                  <a:lnTo>
                    <a:pt x="966" y="71"/>
                  </a:lnTo>
                  <a:lnTo>
                    <a:pt x="959" y="84"/>
                  </a:lnTo>
                  <a:lnTo>
                    <a:pt x="947" y="96"/>
                  </a:lnTo>
                  <a:lnTo>
                    <a:pt x="933" y="103"/>
                  </a:lnTo>
                  <a:lnTo>
                    <a:pt x="916" y="107"/>
                  </a:lnTo>
                  <a:lnTo>
                    <a:pt x="53" y="107"/>
                  </a:lnTo>
                  <a:lnTo>
                    <a:pt x="36" y="103"/>
                  </a:lnTo>
                  <a:lnTo>
                    <a:pt x="22" y="96"/>
                  </a:lnTo>
                  <a:lnTo>
                    <a:pt x="10" y="84"/>
                  </a:lnTo>
                  <a:lnTo>
                    <a:pt x="3" y="71"/>
                  </a:lnTo>
                  <a:lnTo>
                    <a:pt x="0" y="53"/>
                  </a:lnTo>
                  <a:lnTo>
                    <a:pt x="3" y="36"/>
                  </a:lnTo>
                  <a:lnTo>
                    <a:pt x="10" y="22"/>
                  </a:lnTo>
                  <a:lnTo>
                    <a:pt x="22" y="10"/>
                  </a:lnTo>
                  <a:lnTo>
                    <a:pt x="36" y="2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59" name="Retângulo 158"/>
          <p:cNvSpPr/>
          <p:nvPr/>
        </p:nvSpPr>
        <p:spPr>
          <a:xfrm>
            <a:off x="466251" y="3478005"/>
            <a:ext cx="114300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800" b="1" dirty="0" smtClean="0">
                <a:solidFill>
                  <a:srgbClr val="1F497D"/>
                </a:solidFill>
                <a:latin typeface="verdana" panose="020B0604030504040204" pitchFamily="34" charset="0"/>
              </a:rPr>
              <a:t>Risco de fazer: </a:t>
            </a:r>
            <a:r>
              <a:rPr lang="pt-BR" sz="1800" i="1" dirty="0" smtClean="0">
                <a:solidFill>
                  <a:srgbClr val="1F497D"/>
                </a:solidFill>
                <a:latin typeface="verdana" panose="020B0604030504040204" pitchFamily="34" charset="0"/>
              </a:rPr>
              <a:t>Impacta a abertura de conta corrente nas agencias do Banco Itaú.</a:t>
            </a:r>
            <a:endParaRPr lang="pt-BR" sz="1800" b="1" i="1" dirty="0" smtClean="0">
              <a:solidFill>
                <a:srgbClr val="1F497D"/>
              </a:solidFill>
              <a:latin typeface="verdana" panose="020B0604030504040204" pitchFamily="34" charset="0"/>
            </a:endParaRPr>
          </a:p>
          <a:p>
            <a:pPr algn="just"/>
            <a:endParaRPr lang="pt-BR" sz="1800" b="1" dirty="0">
              <a:solidFill>
                <a:srgbClr val="1F497D"/>
              </a:solidFill>
              <a:latin typeface="verdana" panose="020B0604030504040204" pitchFamily="34" charset="0"/>
            </a:endParaRPr>
          </a:p>
          <a:p>
            <a:pPr algn="just"/>
            <a:r>
              <a:rPr lang="pt-BR" sz="1800" b="1" dirty="0" smtClean="0">
                <a:solidFill>
                  <a:srgbClr val="1F497D"/>
                </a:solidFill>
                <a:latin typeface="verdana" panose="020B0604030504040204" pitchFamily="34" charset="0"/>
              </a:rPr>
              <a:t>Risco </a:t>
            </a:r>
            <a:r>
              <a:rPr lang="pt-BR" sz="1800" b="1" dirty="0">
                <a:solidFill>
                  <a:srgbClr val="1F497D"/>
                </a:solidFill>
                <a:latin typeface="verdana" panose="020B0604030504040204" pitchFamily="34" charset="0"/>
              </a:rPr>
              <a:t>de </a:t>
            </a:r>
            <a:r>
              <a:rPr lang="pt-BR" sz="1800" b="1" dirty="0" smtClean="0">
                <a:solidFill>
                  <a:srgbClr val="1F497D"/>
                </a:solidFill>
                <a:latin typeface="verdana" panose="020B0604030504040204" pitchFamily="34" charset="0"/>
              </a:rPr>
              <a:t>não fazer</a:t>
            </a:r>
            <a:r>
              <a:rPr lang="pt-BR" sz="1800" b="1" dirty="0">
                <a:solidFill>
                  <a:srgbClr val="1F497D"/>
                </a:solidFill>
                <a:latin typeface="verdana" panose="020B0604030504040204" pitchFamily="34" charset="0"/>
              </a:rPr>
              <a:t>: </a:t>
            </a:r>
            <a:r>
              <a:rPr lang="pt-BR" sz="1800" i="1" dirty="0">
                <a:solidFill>
                  <a:srgbClr val="1F497D"/>
                </a:solidFill>
                <a:latin typeface="verdana" panose="020B0604030504040204" pitchFamily="34" charset="0"/>
              </a:rPr>
              <a:t>Impacta a abertura de conta corrente nas agencias do Banco Itaú.</a:t>
            </a:r>
            <a:endParaRPr lang="pt-BR" sz="1800" b="1" i="1" dirty="0">
              <a:solidFill>
                <a:srgbClr val="1F497D"/>
              </a:solidFill>
              <a:latin typeface="verdana" panose="020B0604030504040204" pitchFamily="34" charset="0"/>
            </a:endParaRPr>
          </a:p>
          <a:p>
            <a:pPr algn="just"/>
            <a:endParaRPr lang="pt-BR" dirty="0"/>
          </a:p>
          <a:p>
            <a:pPr algn="just"/>
            <a:r>
              <a:rPr lang="pt-BR" dirty="0"/>
              <a:t> </a:t>
            </a:r>
            <a:endParaRPr lang="pt-BR" dirty="0">
              <a:effectLst/>
            </a:endParaRPr>
          </a:p>
        </p:txBody>
      </p:sp>
      <p:pic>
        <p:nvPicPr>
          <p:cNvPr id="160" name="Imagem 1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442" y="-29257"/>
            <a:ext cx="908383" cy="81171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03212" y="1062751"/>
            <a:ext cx="7460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Veja </a:t>
            </a:r>
            <a:r>
              <a:rPr lang="pt-BR" b="1" dirty="0" smtClean="0"/>
              <a:t>dois exemplos </a:t>
            </a:r>
            <a:r>
              <a:rPr lang="pt-BR" dirty="0" smtClean="0"/>
              <a:t>para explicar a </a:t>
            </a:r>
            <a:r>
              <a:rPr lang="pt-BR" b="1" dirty="0" smtClean="0"/>
              <a:t>mesma mudança</a:t>
            </a:r>
            <a:r>
              <a:rPr lang="pt-BR" dirty="0" smtClean="0"/>
              <a:t>:</a:t>
            </a:r>
          </a:p>
          <a:p>
            <a:r>
              <a:rPr lang="pt-BR" dirty="0" smtClean="0"/>
              <a:t>Titulo: Alteração de fonte de texto do </a:t>
            </a:r>
            <a:r>
              <a:rPr lang="pt-BR" dirty="0" err="1" smtClean="0"/>
              <a:t>Cockpit</a:t>
            </a:r>
            <a:r>
              <a:rPr lang="pt-BR" dirty="0" smtClean="0"/>
              <a:t> de Arial</a:t>
            </a:r>
          </a:p>
          <a:p>
            <a:r>
              <a:rPr lang="pt-BR" dirty="0" smtClean="0"/>
              <a:t>Para </a:t>
            </a:r>
            <a:r>
              <a:rPr lang="pt-BR" dirty="0" err="1" smtClean="0"/>
              <a:t>Calibri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674812" y="2584048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Forma Inadequada</a:t>
            </a:r>
            <a:endParaRPr lang="pt-BR" dirty="0"/>
          </a:p>
        </p:txBody>
      </p:sp>
      <p:sp>
        <p:nvSpPr>
          <p:cNvPr id="6" name="Multiplicar 5"/>
          <p:cNvSpPr/>
          <p:nvPr/>
        </p:nvSpPr>
        <p:spPr>
          <a:xfrm>
            <a:off x="4152567" y="2595385"/>
            <a:ext cx="609600" cy="5734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03212" y="5728992"/>
            <a:ext cx="1127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Essa mudança não deve ser aprovada.</a:t>
            </a:r>
          </a:p>
          <a:p>
            <a:pPr algn="just"/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mudanças que tem risco de fazer declarado maior que  o risco de não fazer, devem ser devolvidas e </a:t>
            </a:r>
          </a:p>
          <a:p>
            <a:pPr algn="just"/>
            <a:r>
              <a:rPr lang="pt-B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replanejadas</a:t>
            </a:r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de forma a encontrar soluções que mitiguem o risco de fazer da mudança.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8" name="Retângulo de cantos arredondados 167"/>
          <p:cNvSpPr/>
          <p:nvPr/>
        </p:nvSpPr>
        <p:spPr>
          <a:xfrm>
            <a:off x="1674812" y="2609033"/>
            <a:ext cx="2452283" cy="4465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41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>
          <a:xfrm>
            <a:off x="303212" y="5655362"/>
            <a:ext cx="10820400" cy="923330"/>
          </a:xfrm>
          <a:prstGeom prst="roundRect">
            <a:avLst/>
          </a:prstGeom>
          <a:solidFill>
            <a:srgbClr val="DDD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TextBox 88"/>
          <p:cNvSpPr txBox="1"/>
          <p:nvPr/>
        </p:nvSpPr>
        <p:spPr>
          <a:xfrm>
            <a:off x="8151812" y="152400"/>
            <a:ext cx="2645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 adequada</a:t>
            </a:r>
          </a:p>
          <a:p>
            <a:pPr algn="just"/>
            <a:r>
              <a:rPr lang="en-US" sz="1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 Inadequada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63" name="Group 262"/>
          <p:cNvGrpSpPr/>
          <p:nvPr/>
        </p:nvGrpSpPr>
        <p:grpSpPr>
          <a:xfrm>
            <a:off x="10797338" y="103641"/>
            <a:ext cx="424581" cy="613991"/>
            <a:chOff x="-1103313" y="2519363"/>
            <a:chExt cx="414338" cy="598488"/>
          </a:xfrm>
          <a:solidFill>
            <a:schemeClr val="bg1"/>
          </a:solidFill>
        </p:grpSpPr>
        <p:sp>
          <p:nvSpPr>
            <p:cNvPr id="264" name="Freeform 91">
              <a:hlinkClick r:id="rId3" action="ppaction://hlinksldjump"/>
            </p:cNvPr>
            <p:cNvSpPr>
              <a:spLocks noEditPoints="1"/>
            </p:cNvSpPr>
            <p:nvPr/>
          </p:nvSpPr>
          <p:spPr bwMode="auto">
            <a:xfrm>
              <a:off x="-1103313" y="2519363"/>
              <a:ext cx="414338" cy="598488"/>
            </a:xfrm>
            <a:custGeom>
              <a:avLst/>
              <a:gdLst>
                <a:gd name="T0" fmla="*/ 1610 w 2347"/>
                <a:gd name="T1" fmla="*/ 805 h 3396"/>
                <a:gd name="T2" fmla="*/ 373 w 2347"/>
                <a:gd name="T3" fmla="*/ 449 h 3396"/>
                <a:gd name="T4" fmla="*/ 283 w 2347"/>
                <a:gd name="T5" fmla="*/ 477 h 3396"/>
                <a:gd name="T6" fmla="*/ 226 w 2347"/>
                <a:gd name="T7" fmla="*/ 547 h 3396"/>
                <a:gd name="T8" fmla="*/ 213 w 2347"/>
                <a:gd name="T9" fmla="*/ 3025 h 3396"/>
                <a:gd name="T10" fmla="*/ 241 w 2347"/>
                <a:gd name="T11" fmla="*/ 3113 h 3396"/>
                <a:gd name="T12" fmla="*/ 311 w 2347"/>
                <a:gd name="T13" fmla="*/ 3170 h 3396"/>
                <a:gd name="T14" fmla="*/ 1974 w 2347"/>
                <a:gd name="T15" fmla="*/ 3183 h 3396"/>
                <a:gd name="T16" fmla="*/ 2064 w 2347"/>
                <a:gd name="T17" fmla="*/ 3155 h 3396"/>
                <a:gd name="T18" fmla="*/ 2122 w 2347"/>
                <a:gd name="T19" fmla="*/ 3086 h 3396"/>
                <a:gd name="T20" fmla="*/ 2134 w 2347"/>
                <a:gd name="T21" fmla="*/ 609 h 3396"/>
                <a:gd name="T22" fmla="*/ 2107 w 2347"/>
                <a:gd name="T23" fmla="*/ 520 h 3396"/>
                <a:gd name="T24" fmla="*/ 2036 w 2347"/>
                <a:gd name="T25" fmla="*/ 462 h 3396"/>
                <a:gd name="T26" fmla="*/ 1821 w 2347"/>
                <a:gd name="T27" fmla="*/ 449 h 3396"/>
                <a:gd name="T28" fmla="*/ 1809 w 2347"/>
                <a:gd name="T29" fmla="*/ 894 h 3396"/>
                <a:gd name="T30" fmla="*/ 1755 w 2347"/>
                <a:gd name="T31" fmla="*/ 971 h 3396"/>
                <a:gd name="T32" fmla="*/ 1668 w 2347"/>
                <a:gd name="T33" fmla="*/ 1011 h 3396"/>
                <a:gd name="T34" fmla="*/ 679 w 2347"/>
                <a:gd name="T35" fmla="*/ 1011 h 3396"/>
                <a:gd name="T36" fmla="*/ 592 w 2347"/>
                <a:gd name="T37" fmla="*/ 971 h 3396"/>
                <a:gd name="T38" fmla="*/ 538 w 2347"/>
                <a:gd name="T39" fmla="*/ 894 h 3396"/>
                <a:gd name="T40" fmla="*/ 526 w 2347"/>
                <a:gd name="T41" fmla="*/ 449 h 3396"/>
                <a:gd name="T42" fmla="*/ 1152 w 2347"/>
                <a:gd name="T43" fmla="*/ 75 h 3396"/>
                <a:gd name="T44" fmla="*/ 1104 w 2347"/>
                <a:gd name="T45" fmla="*/ 112 h 3396"/>
                <a:gd name="T46" fmla="*/ 1096 w 2347"/>
                <a:gd name="T47" fmla="*/ 174 h 3396"/>
                <a:gd name="T48" fmla="*/ 1132 w 2347"/>
                <a:gd name="T49" fmla="*/ 222 h 3396"/>
                <a:gd name="T50" fmla="*/ 1195 w 2347"/>
                <a:gd name="T51" fmla="*/ 230 h 3396"/>
                <a:gd name="T52" fmla="*/ 1244 w 2347"/>
                <a:gd name="T53" fmla="*/ 193 h 3396"/>
                <a:gd name="T54" fmla="*/ 1251 w 2347"/>
                <a:gd name="T55" fmla="*/ 131 h 3396"/>
                <a:gd name="T56" fmla="*/ 1215 w 2347"/>
                <a:gd name="T57" fmla="*/ 84 h 3396"/>
                <a:gd name="T58" fmla="*/ 989 w 2347"/>
                <a:gd name="T59" fmla="*/ 0 h 3396"/>
                <a:gd name="T60" fmla="*/ 1421 w 2347"/>
                <a:gd name="T61" fmla="*/ 12 h 3396"/>
                <a:gd name="T62" fmla="*/ 1493 w 2347"/>
                <a:gd name="T63" fmla="*/ 71 h 3396"/>
                <a:gd name="T64" fmla="*/ 1519 w 2347"/>
                <a:gd name="T65" fmla="*/ 161 h 3396"/>
                <a:gd name="T66" fmla="*/ 2021 w 2347"/>
                <a:gd name="T67" fmla="*/ 241 h 3396"/>
                <a:gd name="T68" fmla="*/ 2149 w 2347"/>
                <a:gd name="T69" fmla="*/ 281 h 3396"/>
                <a:gd name="T70" fmla="*/ 2253 w 2347"/>
                <a:gd name="T71" fmla="*/ 362 h 3396"/>
                <a:gd name="T72" fmla="*/ 2323 w 2347"/>
                <a:gd name="T73" fmla="*/ 475 h 3396"/>
                <a:gd name="T74" fmla="*/ 2347 w 2347"/>
                <a:gd name="T75" fmla="*/ 609 h 3396"/>
                <a:gd name="T76" fmla="*/ 2335 w 2347"/>
                <a:gd name="T77" fmla="*/ 3115 h 3396"/>
                <a:gd name="T78" fmla="*/ 2281 w 2347"/>
                <a:gd name="T79" fmla="*/ 3236 h 3396"/>
                <a:gd name="T80" fmla="*/ 2187 w 2347"/>
                <a:gd name="T81" fmla="*/ 3329 h 3396"/>
                <a:gd name="T82" fmla="*/ 2066 w 2347"/>
                <a:gd name="T83" fmla="*/ 3384 h 3396"/>
                <a:gd name="T84" fmla="*/ 373 w 2347"/>
                <a:gd name="T85" fmla="*/ 3396 h 3396"/>
                <a:gd name="T86" fmla="*/ 238 w 2347"/>
                <a:gd name="T87" fmla="*/ 3370 h 3396"/>
                <a:gd name="T88" fmla="*/ 125 w 2347"/>
                <a:gd name="T89" fmla="*/ 3301 h 3396"/>
                <a:gd name="T90" fmla="*/ 44 w 2347"/>
                <a:gd name="T91" fmla="*/ 3198 h 3396"/>
                <a:gd name="T92" fmla="*/ 3 w 2347"/>
                <a:gd name="T93" fmla="*/ 3070 h 3396"/>
                <a:gd name="T94" fmla="*/ 3 w 2347"/>
                <a:gd name="T95" fmla="*/ 562 h 3396"/>
                <a:gd name="T96" fmla="*/ 44 w 2347"/>
                <a:gd name="T97" fmla="*/ 435 h 3396"/>
                <a:gd name="T98" fmla="*/ 125 w 2347"/>
                <a:gd name="T99" fmla="*/ 331 h 3396"/>
                <a:gd name="T100" fmla="*/ 238 w 2347"/>
                <a:gd name="T101" fmla="*/ 262 h 3396"/>
                <a:gd name="T102" fmla="*/ 373 w 2347"/>
                <a:gd name="T103" fmla="*/ 238 h 3396"/>
                <a:gd name="T104" fmla="*/ 831 w 2347"/>
                <a:gd name="T105" fmla="*/ 128 h 3396"/>
                <a:gd name="T106" fmla="*/ 875 w 2347"/>
                <a:gd name="T107" fmla="*/ 47 h 3396"/>
                <a:gd name="T108" fmla="*/ 956 w 2347"/>
                <a:gd name="T109" fmla="*/ 3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47" h="3396">
                  <a:moveTo>
                    <a:pt x="737" y="465"/>
                  </a:moveTo>
                  <a:lnTo>
                    <a:pt x="737" y="805"/>
                  </a:lnTo>
                  <a:lnTo>
                    <a:pt x="1610" y="805"/>
                  </a:lnTo>
                  <a:lnTo>
                    <a:pt x="1610" y="465"/>
                  </a:lnTo>
                  <a:lnTo>
                    <a:pt x="737" y="465"/>
                  </a:lnTo>
                  <a:close/>
                  <a:moveTo>
                    <a:pt x="373" y="449"/>
                  </a:moveTo>
                  <a:lnTo>
                    <a:pt x="341" y="453"/>
                  </a:lnTo>
                  <a:lnTo>
                    <a:pt x="311" y="462"/>
                  </a:lnTo>
                  <a:lnTo>
                    <a:pt x="283" y="477"/>
                  </a:lnTo>
                  <a:lnTo>
                    <a:pt x="260" y="496"/>
                  </a:lnTo>
                  <a:lnTo>
                    <a:pt x="241" y="520"/>
                  </a:lnTo>
                  <a:lnTo>
                    <a:pt x="226" y="547"/>
                  </a:lnTo>
                  <a:lnTo>
                    <a:pt x="217" y="577"/>
                  </a:lnTo>
                  <a:lnTo>
                    <a:pt x="213" y="609"/>
                  </a:lnTo>
                  <a:lnTo>
                    <a:pt x="213" y="3025"/>
                  </a:lnTo>
                  <a:lnTo>
                    <a:pt x="217" y="3056"/>
                  </a:lnTo>
                  <a:lnTo>
                    <a:pt x="226" y="3086"/>
                  </a:lnTo>
                  <a:lnTo>
                    <a:pt x="241" y="3113"/>
                  </a:lnTo>
                  <a:lnTo>
                    <a:pt x="260" y="3136"/>
                  </a:lnTo>
                  <a:lnTo>
                    <a:pt x="283" y="3155"/>
                  </a:lnTo>
                  <a:lnTo>
                    <a:pt x="311" y="3170"/>
                  </a:lnTo>
                  <a:lnTo>
                    <a:pt x="341" y="3180"/>
                  </a:lnTo>
                  <a:lnTo>
                    <a:pt x="373" y="3183"/>
                  </a:lnTo>
                  <a:lnTo>
                    <a:pt x="1974" y="3183"/>
                  </a:lnTo>
                  <a:lnTo>
                    <a:pt x="2006" y="3180"/>
                  </a:lnTo>
                  <a:lnTo>
                    <a:pt x="2036" y="3170"/>
                  </a:lnTo>
                  <a:lnTo>
                    <a:pt x="2064" y="3155"/>
                  </a:lnTo>
                  <a:lnTo>
                    <a:pt x="2087" y="3136"/>
                  </a:lnTo>
                  <a:lnTo>
                    <a:pt x="2107" y="3113"/>
                  </a:lnTo>
                  <a:lnTo>
                    <a:pt x="2122" y="3086"/>
                  </a:lnTo>
                  <a:lnTo>
                    <a:pt x="2131" y="3056"/>
                  </a:lnTo>
                  <a:lnTo>
                    <a:pt x="2134" y="3025"/>
                  </a:lnTo>
                  <a:lnTo>
                    <a:pt x="2134" y="609"/>
                  </a:lnTo>
                  <a:lnTo>
                    <a:pt x="2131" y="577"/>
                  </a:lnTo>
                  <a:lnTo>
                    <a:pt x="2122" y="547"/>
                  </a:lnTo>
                  <a:lnTo>
                    <a:pt x="2107" y="520"/>
                  </a:lnTo>
                  <a:lnTo>
                    <a:pt x="2087" y="496"/>
                  </a:lnTo>
                  <a:lnTo>
                    <a:pt x="2064" y="477"/>
                  </a:lnTo>
                  <a:lnTo>
                    <a:pt x="2036" y="462"/>
                  </a:lnTo>
                  <a:lnTo>
                    <a:pt x="2006" y="453"/>
                  </a:lnTo>
                  <a:lnTo>
                    <a:pt x="1974" y="449"/>
                  </a:lnTo>
                  <a:lnTo>
                    <a:pt x="1821" y="449"/>
                  </a:lnTo>
                  <a:lnTo>
                    <a:pt x="1821" y="829"/>
                  </a:lnTo>
                  <a:lnTo>
                    <a:pt x="1818" y="862"/>
                  </a:lnTo>
                  <a:lnTo>
                    <a:pt x="1809" y="894"/>
                  </a:lnTo>
                  <a:lnTo>
                    <a:pt x="1795" y="923"/>
                  </a:lnTo>
                  <a:lnTo>
                    <a:pt x="1777" y="948"/>
                  </a:lnTo>
                  <a:lnTo>
                    <a:pt x="1755" y="971"/>
                  </a:lnTo>
                  <a:lnTo>
                    <a:pt x="1729" y="989"/>
                  </a:lnTo>
                  <a:lnTo>
                    <a:pt x="1700" y="1003"/>
                  </a:lnTo>
                  <a:lnTo>
                    <a:pt x="1668" y="1011"/>
                  </a:lnTo>
                  <a:lnTo>
                    <a:pt x="1635" y="1014"/>
                  </a:lnTo>
                  <a:lnTo>
                    <a:pt x="712" y="1014"/>
                  </a:lnTo>
                  <a:lnTo>
                    <a:pt x="679" y="1011"/>
                  </a:lnTo>
                  <a:lnTo>
                    <a:pt x="647" y="1003"/>
                  </a:lnTo>
                  <a:lnTo>
                    <a:pt x="618" y="989"/>
                  </a:lnTo>
                  <a:lnTo>
                    <a:pt x="592" y="971"/>
                  </a:lnTo>
                  <a:lnTo>
                    <a:pt x="570" y="948"/>
                  </a:lnTo>
                  <a:lnTo>
                    <a:pt x="552" y="923"/>
                  </a:lnTo>
                  <a:lnTo>
                    <a:pt x="538" y="894"/>
                  </a:lnTo>
                  <a:lnTo>
                    <a:pt x="529" y="862"/>
                  </a:lnTo>
                  <a:lnTo>
                    <a:pt x="526" y="829"/>
                  </a:lnTo>
                  <a:lnTo>
                    <a:pt x="526" y="449"/>
                  </a:lnTo>
                  <a:lnTo>
                    <a:pt x="373" y="449"/>
                  </a:lnTo>
                  <a:close/>
                  <a:moveTo>
                    <a:pt x="1174" y="73"/>
                  </a:moveTo>
                  <a:lnTo>
                    <a:pt x="1152" y="75"/>
                  </a:lnTo>
                  <a:lnTo>
                    <a:pt x="1132" y="84"/>
                  </a:lnTo>
                  <a:lnTo>
                    <a:pt x="1116" y="96"/>
                  </a:lnTo>
                  <a:lnTo>
                    <a:pt x="1104" y="112"/>
                  </a:lnTo>
                  <a:lnTo>
                    <a:pt x="1096" y="131"/>
                  </a:lnTo>
                  <a:lnTo>
                    <a:pt x="1093" y="153"/>
                  </a:lnTo>
                  <a:lnTo>
                    <a:pt x="1096" y="174"/>
                  </a:lnTo>
                  <a:lnTo>
                    <a:pt x="1104" y="193"/>
                  </a:lnTo>
                  <a:lnTo>
                    <a:pt x="1116" y="209"/>
                  </a:lnTo>
                  <a:lnTo>
                    <a:pt x="1132" y="222"/>
                  </a:lnTo>
                  <a:lnTo>
                    <a:pt x="1152" y="230"/>
                  </a:lnTo>
                  <a:lnTo>
                    <a:pt x="1174" y="234"/>
                  </a:lnTo>
                  <a:lnTo>
                    <a:pt x="1195" y="230"/>
                  </a:lnTo>
                  <a:lnTo>
                    <a:pt x="1215" y="222"/>
                  </a:lnTo>
                  <a:lnTo>
                    <a:pt x="1231" y="209"/>
                  </a:lnTo>
                  <a:lnTo>
                    <a:pt x="1244" y="193"/>
                  </a:lnTo>
                  <a:lnTo>
                    <a:pt x="1251" y="174"/>
                  </a:lnTo>
                  <a:lnTo>
                    <a:pt x="1254" y="153"/>
                  </a:lnTo>
                  <a:lnTo>
                    <a:pt x="1251" y="131"/>
                  </a:lnTo>
                  <a:lnTo>
                    <a:pt x="1244" y="112"/>
                  </a:lnTo>
                  <a:lnTo>
                    <a:pt x="1231" y="96"/>
                  </a:lnTo>
                  <a:lnTo>
                    <a:pt x="1215" y="84"/>
                  </a:lnTo>
                  <a:lnTo>
                    <a:pt x="1195" y="75"/>
                  </a:lnTo>
                  <a:lnTo>
                    <a:pt x="1174" y="73"/>
                  </a:lnTo>
                  <a:close/>
                  <a:moveTo>
                    <a:pt x="989" y="0"/>
                  </a:moveTo>
                  <a:lnTo>
                    <a:pt x="1358" y="0"/>
                  </a:lnTo>
                  <a:lnTo>
                    <a:pt x="1390" y="3"/>
                  </a:lnTo>
                  <a:lnTo>
                    <a:pt x="1421" y="12"/>
                  </a:lnTo>
                  <a:lnTo>
                    <a:pt x="1449" y="27"/>
                  </a:lnTo>
                  <a:lnTo>
                    <a:pt x="1472" y="47"/>
                  </a:lnTo>
                  <a:lnTo>
                    <a:pt x="1493" y="71"/>
                  </a:lnTo>
                  <a:lnTo>
                    <a:pt x="1507" y="98"/>
                  </a:lnTo>
                  <a:lnTo>
                    <a:pt x="1516" y="128"/>
                  </a:lnTo>
                  <a:lnTo>
                    <a:pt x="1519" y="161"/>
                  </a:lnTo>
                  <a:lnTo>
                    <a:pt x="1519" y="238"/>
                  </a:lnTo>
                  <a:lnTo>
                    <a:pt x="1974" y="238"/>
                  </a:lnTo>
                  <a:lnTo>
                    <a:pt x="2021" y="241"/>
                  </a:lnTo>
                  <a:lnTo>
                    <a:pt x="2066" y="250"/>
                  </a:lnTo>
                  <a:lnTo>
                    <a:pt x="2109" y="262"/>
                  </a:lnTo>
                  <a:lnTo>
                    <a:pt x="2149" y="281"/>
                  </a:lnTo>
                  <a:lnTo>
                    <a:pt x="2187" y="304"/>
                  </a:lnTo>
                  <a:lnTo>
                    <a:pt x="2222" y="331"/>
                  </a:lnTo>
                  <a:lnTo>
                    <a:pt x="2253" y="362"/>
                  </a:lnTo>
                  <a:lnTo>
                    <a:pt x="2281" y="397"/>
                  </a:lnTo>
                  <a:lnTo>
                    <a:pt x="2303" y="435"/>
                  </a:lnTo>
                  <a:lnTo>
                    <a:pt x="2323" y="475"/>
                  </a:lnTo>
                  <a:lnTo>
                    <a:pt x="2336" y="518"/>
                  </a:lnTo>
                  <a:lnTo>
                    <a:pt x="2344" y="562"/>
                  </a:lnTo>
                  <a:lnTo>
                    <a:pt x="2347" y="609"/>
                  </a:lnTo>
                  <a:lnTo>
                    <a:pt x="2347" y="3025"/>
                  </a:lnTo>
                  <a:lnTo>
                    <a:pt x="2344" y="3070"/>
                  </a:lnTo>
                  <a:lnTo>
                    <a:pt x="2335" y="3115"/>
                  </a:lnTo>
                  <a:lnTo>
                    <a:pt x="2323" y="3159"/>
                  </a:lnTo>
                  <a:lnTo>
                    <a:pt x="2303" y="3198"/>
                  </a:lnTo>
                  <a:lnTo>
                    <a:pt x="2281" y="3236"/>
                  </a:lnTo>
                  <a:lnTo>
                    <a:pt x="2253" y="3270"/>
                  </a:lnTo>
                  <a:lnTo>
                    <a:pt x="2222" y="3301"/>
                  </a:lnTo>
                  <a:lnTo>
                    <a:pt x="2187" y="3329"/>
                  </a:lnTo>
                  <a:lnTo>
                    <a:pt x="2149" y="3352"/>
                  </a:lnTo>
                  <a:lnTo>
                    <a:pt x="2109" y="3370"/>
                  </a:lnTo>
                  <a:lnTo>
                    <a:pt x="2066" y="3384"/>
                  </a:lnTo>
                  <a:lnTo>
                    <a:pt x="2021" y="3393"/>
                  </a:lnTo>
                  <a:lnTo>
                    <a:pt x="1974" y="3396"/>
                  </a:lnTo>
                  <a:lnTo>
                    <a:pt x="373" y="3396"/>
                  </a:lnTo>
                  <a:lnTo>
                    <a:pt x="326" y="3393"/>
                  </a:lnTo>
                  <a:lnTo>
                    <a:pt x="281" y="3384"/>
                  </a:lnTo>
                  <a:lnTo>
                    <a:pt x="238" y="3370"/>
                  </a:lnTo>
                  <a:lnTo>
                    <a:pt x="198" y="3352"/>
                  </a:lnTo>
                  <a:lnTo>
                    <a:pt x="160" y="3329"/>
                  </a:lnTo>
                  <a:lnTo>
                    <a:pt x="125" y="3301"/>
                  </a:lnTo>
                  <a:lnTo>
                    <a:pt x="94" y="3270"/>
                  </a:lnTo>
                  <a:lnTo>
                    <a:pt x="66" y="3236"/>
                  </a:lnTo>
                  <a:lnTo>
                    <a:pt x="44" y="3198"/>
                  </a:lnTo>
                  <a:lnTo>
                    <a:pt x="25" y="3159"/>
                  </a:lnTo>
                  <a:lnTo>
                    <a:pt x="11" y="3115"/>
                  </a:lnTo>
                  <a:lnTo>
                    <a:pt x="3" y="3070"/>
                  </a:lnTo>
                  <a:lnTo>
                    <a:pt x="0" y="3025"/>
                  </a:lnTo>
                  <a:lnTo>
                    <a:pt x="0" y="609"/>
                  </a:lnTo>
                  <a:lnTo>
                    <a:pt x="3" y="562"/>
                  </a:lnTo>
                  <a:lnTo>
                    <a:pt x="11" y="518"/>
                  </a:lnTo>
                  <a:lnTo>
                    <a:pt x="25" y="475"/>
                  </a:lnTo>
                  <a:lnTo>
                    <a:pt x="44" y="435"/>
                  </a:lnTo>
                  <a:lnTo>
                    <a:pt x="66" y="397"/>
                  </a:lnTo>
                  <a:lnTo>
                    <a:pt x="94" y="362"/>
                  </a:lnTo>
                  <a:lnTo>
                    <a:pt x="125" y="331"/>
                  </a:lnTo>
                  <a:lnTo>
                    <a:pt x="160" y="304"/>
                  </a:lnTo>
                  <a:lnTo>
                    <a:pt x="198" y="281"/>
                  </a:lnTo>
                  <a:lnTo>
                    <a:pt x="238" y="262"/>
                  </a:lnTo>
                  <a:lnTo>
                    <a:pt x="281" y="250"/>
                  </a:lnTo>
                  <a:lnTo>
                    <a:pt x="326" y="241"/>
                  </a:lnTo>
                  <a:lnTo>
                    <a:pt x="373" y="238"/>
                  </a:lnTo>
                  <a:lnTo>
                    <a:pt x="828" y="238"/>
                  </a:lnTo>
                  <a:lnTo>
                    <a:pt x="828" y="161"/>
                  </a:lnTo>
                  <a:lnTo>
                    <a:pt x="831" y="128"/>
                  </a:lnTo>
                  <a:lnTo>
                    <a:pt x="840" y="98"/>
                  </a:lnTo>
                  <a:lnTo>
                    <a:pt x="855" y="71"/>
                  </a:lnTo>
                  <a:lnTo>
                    <a:pt x="875" y="47"/>
                  </a:lnTo>
                  <a:lnTo>
                    <a:pt x="898" y="27"/>
                  </a:lnTo>
                  <a:lnTo>
                    <a:pt x="926" y="12"/>
                  </a:lnTo>
                  <a:lnTo>
                    <a:pt x="956" y="3"/>
                  </a:lnTo>
                  <a:lnTo>
                    <a:pt x="989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5" name="Freeform 92"/>
            <p:cNvSpPr>
              <a:spLocks noEditPoints="1"/>
            </p:cNvSpPr>
            <p:nvPr/>
          </p:nvSpPr>
          <p:spPr bwMode="auto">
            <a:xfrm>
              <a:off x="-1041401" y="2757488"/>
              <a:ext cx="96838" cy="79375"/>
            </a:xfrm>
            <a:custGeom>
              <a:avLst/>
              <a:gdLst>
                <a:gd name="T0" fmla="*/ 75 w 546"/>
                <a:gd name="T1" fmla="*/ 69 h 453"/>
                <a:gd name="T2" fmla="*/ 60 w 546"/>
                <a:gd name="T3" fmla="*/ 83 h 453"/>
                <a:gd name="T4" fmla="*/ 58 w 546"/>
                <a:gd name="T5" fmla="*/ 367 h 453"/>
                <a:gd name="T6" fmla="*/ 66 w 546"/>
                <a:gd name="T7" fmla="*/ 388 h 453"/>
                <a:gd name="T8" fmla="*/ 86 w 546"/>
                <a:gd name="T9" fmla="*/ 395 h 453"/>
                <a:gd name="T10" fmla="*/ 345 w 546"/>
                <a:gd name="T11" fmla="*/ 393 h 453"/>
                <a:gd name="T12" fmla="*/ 361 w 546"/>
                <a:gd name="T13" fmla="*/ 378 h 453"/>
                <a:gd name="T14" fmla="*/ 363 w 546"/>
                <a:gd name="T15" fmla="*/ 290 h 453"/>
                <a:gd name="T16" fmla="*/ 292 w 546"/>
                <a:gd name="T17" fmla="*/ 372 h 453"/>
                <a:gd name="T18" fmla="*/ 265 w 546"/>
                <a:gd name="T19" fmla="*/ 380 h 453"/>
                <a:gd name="T20" fmla="*/ 249 w 546"/>
                <a:gd name="T21" fmla="*/ 379 h 453"/>
                <a:gd name="T22" fmla="*/ 225 w 546"/>
                <a:gd name="T23" fmla="*/ 366 h 453"/>
                <a:gd name="T24" fmla="*/ 91 w 546"/>
                <a:gd name="T25" fmla="*/ 238 h 453"/>
                <a:gd name="T26" fmla="*/ 84 w 546"/>
                <a:gd name="T27" fmla="*/ 206 h 453"/>
                <a:gd name="T28" fmla="*/ 98 w 546"/>
                <a:gd name="T29" fmla="*/ 176 h 453"/>
                <a:gd name="T30" fmla="*/ 127 w 546"/>
                <a:gd name="T31" fmla="*/ 160 h 453"/>
                <a:gd name="T32" fmla="*/ 159 w 546"/>
                <a:gd name="T33" fmla="*/ 164 h 453"/>
                <a:gd name="T34" fmla="*/ 218 w 546"/>
                <a:gd name="T35" fmla="*/ 214 h 453"/>
                <a:gd name="T36" fmla="*/ 248 w 546"/>
                <a:gd name="T37" fmla="*/ 228 h 453"/>
                <a:gd name="T38" fmla="*/ 279 w 546"/>
                <a:gd name="T39" fmla="*/ 221 h 453"/>
                <a:gd name="T40" fmla="*/ 363 w 546"/>
                <a:gd name="T41" fmla="*/ 125 h 453"/>
                <a:gd name="T42" fmla="*/ 361 w 546"/>
                <a:gd name="T43" fmla="*/ 83 h 453"/>
                <a:gd name="T44" fmla="*/ 345 w 546"/>
                <a:gd name="T45" fmla="*/ 69 h 453"/>
                <a:gd name="T46" fmla="*/ 86 w 546"/>
                <a:gd name="T47" fmla="*/ 66 h 453"/>
                <a:gd name="T48" fmla="*/ 513 w 546"/>
                <a:gd name="T49" fmla="*/ 4 h 453"/>
                <a:gd name="T50" fmla="*/ 539 w 546"/>
                <a:gd name="T51" fmla="*/ 25 h 453"/>
                <a:gd name="T52" fmla="*/ 546 w 546"/>
                <a:gd name="T53" fmla="*/ 57 h 453"/>
                <a:gd name="T54" fmla="*/ 533 w 546"/>
                <a:gd name="T55" fmla="*/ 87 h 453"/>
                <a:gd name="T56" fmla="*/ 421 w 546"/>
                <a:gd name="T57" fmla="*/ 367 h 453"/>
                <a:gd name="T58" fmla="*/ 409 w 546"/>
                <a:gd name="T59" fmla="*/ 410 h 453"/>
                <a:gd name="T60" fmla="*/ 378 w 546"/>
                <a:gd name="T61" fmla="*/ 441 h 453"/>
                <a:gd name="T62" fmla="*/ 335 w 546"/>
                <a:gd name="T63" fmla="*/ 453 h 453"/>
                <a:gd name="T64" fmla="*/ 63 w 546"/>
                <a:gd name="T65" fmla="*/ 449 h 453"/>
                <a:gd name="T66" fmla="*/ 26 w 546"/>
                <a:gd name="T67" fmla="*/ 428 h 453"/>
                <a:gd name="T68" fmla="*/ 3 w 546"/>
                <a:gd name="T69" fmla="*/ 390 h 453"/>
                <a:gd name="T70" fmla="*/ 0 w 546"/>
                <a:gd name="T71" fmla="*/ 95 h 453"/>
                <a:gd name="T72" fmla="*/ 12 w 546"/>
                <a:gd name="T73" fmla="*/ 52 h 453"/>
                <a:gd name="T74" fmla="*/ 43 w 546"/>
                <a:gd name="T75" fmla="*/ 21 h 453"/>
                <a:gd name="T76" fmla="*/ 86 w 546"/>
                <a:gd name="T77" fmla="*/ 9 h 453"/>
                <a:gd name="T78" fmla="*/ 356 w 546"/>
                <a:gd name="T79" fmla="*/ 11 h 453"/>
                <a:gd name="T80" fmla="*/ 391 w 546"/>
                <a:gd name="T81" fmla="*/ 30 h 453"/>
                <a:gd name="T82" fmla="*/ 415 w 546"/>
                <a:gd name="T83" fmla="*/ 63 h 453"/>
                <a:gd name="T84" fmla="*/ 465 w 546"/>
                <a:gd name="T85" fmla="*/ 8 h 453"/>
                <a:gd name="T86" fmla="*/ 497 w 546"/>
                <a:gd name="T87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6" h="453">
                  <a:moveTo>
                    <a:pt x="86" y="66"/>
                  </a:moveTo>
                  <a:lnTo>
                    <a:pt x="75" y="69"/>
                  </a:lnTo>
                  <a:lnTo>
                    <a:pt x="66" y="75"/>
                  </a:lnTo>
                  <a:lnTo>
                    <a:pt x="60" y="83"/>
                  </a:lnTo>
                  <a:lnTo>
                    <a:pt x="58" y="95"/>
                  </a:lnTo>
                  <a:lnTo>
                    <a:pt x="58" y="367"/>
                  </a:lnTo>
                  <a:lnTo>
                    <a:pt x="60" y="378"/>
                  </a:lnTo>
                  <a:lnTo>
                    <a:pt x="66" y="388"/>
                  </a:lnTo>
                  <a:lnTo>
                    <a:pt x="75" y="393"/>
                  </a:lnTo>
                  <a:lnTo>
                    <a:pt x="86" y="395"/>
                  </a:lnTo>
                  <a:lnTo>
                    <a:pt x="335" y="395"/>
                  </a:lnTo>
                  <a:lnTo>
                    <a:pt x="345" y="393"/>
                  </a:lnTo>
                  <a:lnTo>
                    <a:pt x="355" y="388"/>
                  </a:lnTo>
                  <a:lnTo>
                    <a:pt x="361" y="378"/>
                  </a:lnTo>
                  <a:lnTo>
                    <a:pt x="363" y="367"/>
                  </a:lnTo>
                  <a:lnTo>
                    <a:pt x="363" y="290"/>
                  </a:lnTo>
                  <a:lnTo>
                    <a:pt x="302" y="362"/>
                  </a:lnTo>
                  <a:lnTo>
                    <a:pt x="292" y="372"/>
                  </a:lnTo>
                  <a:lnTo>
                    <a:pt x="279" y="378"/>
                  </a:lnTo>
                  <a:lnTo>
                    <a:pt x="265" y="380"/>
                  </a:lnTo>
                  <a:lnTo>
                    <a:pt x="262" y="380"/>
                  </a:lnTo>
                  <a:lnTo>
                    <a:pt x="249" y="379"/>
                  </a:lnTo>
                  <a:lnTo>
                    <a:pt x="236" y="374"/>
                  </a:lnTo>
                  <a:lnTo>
                    <a:pt x="225" y="366"/>
                  </a:lnTo>
                  <a:lnTo>
                    <a:pt x="101" y="252"/>
                  </a:lnTo>
                  <a:lnTo>
                    <a:pt x="91" y="238"/>
                  </a:lnTo>
                  <a:lnTo>
                    <a:pt x="85" y="223"/>
                  </a:lnTo>
                  <a:lnTo>
                    <a:pt x="84" y="206"/>
                  </a:lnTo>
                  <a:lnTo>
                    <a:pt x="89" y="191"/>
                  </a:lnTo>
                  <a:lnTo>
                    <a:pt x="98" y="176"/>
                  </a:lnTo>
                  <a:lnTo>
                    <a:pt x="112" y="166"/>
                  </a:lnTo>
                  <a:lnTo>
                    <a:pt x="127" y="160"/>
                  </a:lnTo>
                  <a:lnTo>
                    <a:pt x="143" y="160"/>
                  </a:lnTo>
                  <a:lnTo>
                    <a:pt x="159" y="164"/>
                  </a:lnTo>
                  <a:lnTo>
                    <a:pt x="173" y="174"/>
                  </a:lnTo>
                  <a:lnTo>
                    <a:pt x="218" y="214"/>
                  </a:lnTo>
                  <a:lnTo>
                    <a:pt x="232" y="224"/>
                  </a:lnTo>
                  <a:lnTo>
                    <a:pt x="248" y="228"/>
                  </a:lnTo>
                  <a:lnTo>
                    <a:pt x="264" y="227"/>
                  </a:lnTo>
                  <a:lnTo>
                    <a:pt x="279" y="221"/>
                  </a:lnTo>
                  <a:lnTo>
                    <a:pt x="292" y="210"/>
                  </a:lnTo>
                  <a:lnTo>
                    <a:pt x="363" y="125"/>
                  </a:lnTo>
                  <a:lnTo>
                    <a:pt x="363" y="95"/>
                  </a:lnTo>
                  <a:lnTo>
                    <a:pt x="361" y="83"/>
                  </a:lnTo>
                  <a:lnTo>
                    <a:pt x="355" y="75"/>
                  </a:lnTo>
                  <a:lnTo>
                    <a:pt x="345" y="69"/>
                  </a:lnTo>
                  <a:lnTo>
                    <a:pt x="335" y="66"/>
                  </a:lnTo>
                  <a:lnTo>
                    <a:pt x="86" y="66"/>
                  </a:lnTo>
                  <a:close/>
                  <a:moveTo>
                    <a:pt x="497" y="0"/>
                  </a:moveTo>
                  <a:lnTo>
                    <a:pt x="513" y="4"/>
                  </a:lnTo>
                  <a:lnTo>
                    <a:pt x="527" y="12"/>
                  </a:lnTo>
                  <a:lnTo>
                    <a:pt x="539" y="25"/>
                  </a:lnTo>
                  <a:lnTo>
                    <a:pt x="545" y="41"/>
                  </a:lnTo>
                  <a:lnTo>
                    <a:pt x="546" y="57"/>
                  </a:lnTo>
                  <a:lnTo>
                    <a:pt x="543" y="73"/>
                  </a:lnTo>
                  <a:lnTo>
                    <a:pt x="533" y="87"/>
                  </a:lnTo>
                  <a:lnTo>
                    <a:pt x="421" y="221"/>
                  </a:lnTo>
                  <a:lnTo>
                    <a:pt x="421" y="367"/>
                  </a:lnTo>
                  <a:lnTo>
                    <a:pt x="418" y="390"/>
                  </a:lnTo>
                  <a:lnTo>
                    <a:pt x="409" y="410"/>
                  </a:lnTo>
                  <a:lnTo>
                    <a:pt x="396" y="428"/>
                  </a:lnTo>
                  <a:lnTo>
                    <a:pt x="378" y="441"/>
                  </a:lnTo>
                  <a:lnTo>
                    <a:pt x="357" y="449"/>
                  </a:lnTo>
                  <a:lnTo>
                    <a:pt x="335" y="453"/>
                  </a:lnTo>
                  <a:lnTo>
                    <a:pt x="86" y="453"/>
                  </a:lnTo>
                  <a:lnTo>
                    <a:pt x="63" y="449"/>
                  </a:lnTo>
                  <a:lnTo>
                    <a:pt x="43" y="441"/>
                  </a:lnTo>
                  <a:lnTo>
                    <a:pt x="26" y="428"/>
                  </a:lnTo>
                  <a:lnTo>
                    <a:pt x="12" y="410"/>
                  </a:lnTo>
                  <a:lnTo>
                    <a:pt x="3" y="390"/>
                  </a:lnTo>
                  <a:lnTo>
                    <a:pt x="0" y="367"/>
                  </a:lnTo>
                  <a:lnTo>
                    <a:pt x="0" y="95"/>
                  </a:lnTo>
                  <a:lnTo>
                    <a:pt x="3" y="72"/>
                  </a:lnTo>
                  <a:lnTo>
                    <a:pt x="12" y="52"/>
                  </a:lnTo>
                  <a:lnTo>
                    <a:pt x="26" y="33"/>
                  </a:lnTo>
                  <a:lnTo>
                    <a:pt x="43" y="21"/>
                  </a:lnTo>
                  <a:lnTo>
                    <a:pt x="63" y="12"/>
                  </a:lnTo>
                  <a:lnTo>
                    <a:pt x="86" y="9"/>
                  </a:lnTo>
                  <a:lnTo>
                    <a:pt x="335" y="9"/>
                  </a:lnTo>
                  <a:lnTo>
                    <a:pt x="356" y="11"/>
                  </a:lnTo>
                  <a:lnTo>
                    <a:pt x="375" y="19"/>
                  </a:lnTo>
                  <a:lnTo>
                    <a:pt x="391" y="30"/>
                  </a:lnTo>
                  <a:lnTo>
                    <a:pt x="405" y="45"/>
                  </a:lnTo>
                  <a:lnTo>
                    <a:pt x="415" y="63"/>
                  </a:lnTo>
                  <a:lnTo>
                    <a:pt x="452" y="20"/>
                  </a:lnTo>
                  <a:lnTo>
                    <a:pt x="465" y="8"/>
                  </a:lnTo>
                  <a:lnTo>
                    <a:pt x="480" y="2"/>
                  </a:lnTo>
                  <a:lnTo>
                    <a:pt x="497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6" name="Freeform 93">
              <a:hlinkClick r:id="rId3" action="ppaction://hlinksldjump"/>
            </p:cNvPr>
            <p:cNvSpPr>
              <a:spLocks noEditPoints="1"/>
            </p:cNvSpPr>
            <p:nvPr/>
          </p:nvSpPr>
          <p:spPr bwMode="auto">
            <a:xfrm>
              <a:off x="-1041401" y="2859088"/>
              <a:ext cx="96838" cy="82550"/>
            </a:xfrm>
            <a:custGeom>
              <a:avLst/>
              <a:gdLst>
                <a:gd name="T0" fmla="*/ 75 w 546"/>
                <a:gd name="T1" fmla="*/ 80 h 465"/>
                <a:gd name="T2" fmla="*/ 60 w 546"/>
                <a:gd name="T3" fmla="*/ 96 h 465"/>
                <a:gd name="T4" fmla="*/ 58 w 546"/>
                <a:gd name="T5" fmla="*/ 379 h 465"/>
                <a:gd name="T6" fmla="*/ 66 w 546"/>
                <a:gd name="T7" fmla="*/ 399 h 465"/>
                <a:gd name="T8" fmla="*/ 86 w 546"/>
                <a:gd name="T9" fmla="*/ 407 h 465"/>
                <a:gd name="T10" fmla="*/ 345 w 546"/>
                <a:gd name="T11" fmla="*/ 405 h 465"/>
                <a:gd name="T12" fmla="*/ 361 w 546"/>
                <a:gd name="T13" fmla="*/ 390 h 465"/>
                <a:gd name="T14" fmla="*/ 363 w 546"/>
                <a:gd name="T15" fmla="*/ 289 h 465"/>
                <a:gd name="T16" fmla="*/ 292 w 546"/>
                <a:gd name="T17" fmla="*/ 370 h 465"/>
                <a:gd name="T18" fmla="*/ 265 w 546"/>
                <a:gd name="T19" fmla="*/ 380 h 465"/>
                <a:gd name="T20" fmla="*/ 249 w 546"/>
                <a:gd name="T21" fmla="*/ 378 h 465"/>
                <a:gd name="T22" fmla="*/ 225 w 546"/>
                <a:gd name="T23" fmla="*/ 366 h 465"/>
                <a:gd name="T24" fmla="*/ 91 w 546"/>
                <a:gd name="T25" fmla="*/ 237 h 465"/>
                <a:gd name="T26" fmla="*/ 84 w 546"/>
                <a:gd name="T27" fmla="*/ 205 h 465"/>
                <a:gd name="T28" fmla="*/ 98 w 546"/>
                <a:gd name="T29" fmla="*/ 176 h 465"/>
                <a:gd name="T30" fmla="*/ 127 w 546"/>
                <a:gd name="T31" fmla="*/ 160 h 465"/>
                <a:gd name="T32" fmla="*/ 159 w 546"/>
                <a:gd name="T33" fmla="*/ 164 h 465"/>
                <a:gd name="T34" fmla="*/ 218 w 546"/>
                <a:gd name="T35" fmla="*/ 214 h 465"/>
                <a:gd name="T36" fmla="*/ 248 w 546"/>
                <a:gd name="T37" fmla="*/ 228 h 465"/>
                <a:gd name="T38" fmla="*/ 279 w 546"/>
                <a:gd name="T39" fmla="*/ 220 h 465"/>
                <a:gd name="T40" fmla="*/ 363 w 546"/>
                <a:gd name="T41" fmla="*/ 123 h 465"/>
                <a:gd name="T42" fmla="*/ 361 w 546"/>
                <a:gd name="T43" fmla="*/ 96 h 465"/>
                <a:gd name="T44" fmla="*/ 345 w 546"/>
                <a:gd name="T45" fmla="*/ 80 h 465"/>
                <a:gd name="T46" fmla="*/ 86 w 546"/>
                <a:gd name="T47" fmla="*/ 78 h 465"/>
                <a:gd name="T48" fmla="*/ 513 w 546"/>
                <a:gd name="T49" fmla="*/ 3 h 465"/>
                <a:gd name="T50" fmla="*/ 539 w 546"/>
                <a:gd name="T51" fmla="*/ 25 h 465"/>
                <a:gd name="T52" fmla="*/ 546 w 546"/>
                <a:gd name="T53" fmla="*/ 55 h 465"/>
                <a:gd name="T54" fmla="*/ 533 w 546"/>
                <a:gd name="T55" fmla="*/ 86 h 465"/>
                <a:gd name="T56" fmla="*/ 421 w 546"/>
                <a:gd name="T57" fmla="*/ 379 h 465"/>
                <a:gd name="T58" fmla="*/ 409 w 546"/>
                <a:gd name="T59" fmla="*/ 422 h 465"/>
                <a:gd name="T60" fmla="*/ 378 w 546"/>
                <a:gd name="T61" fmla="*/ 453 h 465"/>
                <a:gd name="T62" fmla="*/ 335 w 546"/>
                <a:gd name="T63" fmla="*/ 465 h 465"/>
                <a:gd name="T64" fmla="*/ 63 w 546"/>
                <a:gd name="T65" fmla="*/ 462 h 465"/>
                <a:gd name="T66" fmla="*/ 26 w 546"/>
                <a:gd name="T67" fmla="*/ 439 h 465"/>
                <a:gd name="T68" fmla="*/ 3 w 546"/>
                <a:gd name="T69" fmla="*/ 402 h 465"/>
                <a:gd name="T70" fmla="*/ 0 w 546"/>
                <a:gd name="T71" fmla="*/ 106 h 465"/>
                <a:gd name="T72" fmla="*/ 12 w 546"/>
                <a:gd name="T73" fmla="*/ 63 h 465"/>
                <a:gd name="T74" fmla="*/ 43 w 546"/>
                <a:gd name="T75" fmla="*/ 32 h 465"/>
                <a:gd name="T76" fmla="*/ 86 w 546"/>
                <a:gd name="T77" fmla="*/ 20 h 465"/>
                <a:gd name="T78" fmla="*/ 354 w 546"/>
                <a:gd name="T79" fmla="*/ 22 h 465"/>
                <a:gd name="T80" fmla="*/ 387 w 546"/>
                <a:gd name="T81" fmla="*/ 39 h 465"/>
                <a:gd name="T82" fmla="*/ 410 w 546"/>
                <a:gd name="T83" fmla="*/ 67 h 465"/>
                <a:gd name="T84" fmla="*/ 465 w 546"/>
                <a:gd name="T85" fmla="*/ 7 h 465"/>
                <a:gd name="T86" fmla="*/ 497 w 546"/>
                <a:gd name="T87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6" h="465">
                  <a:moveTo>
                    <a:pt x="86" y="78"/>
                  </a:moveTo>
                  <a:lnTo>
                    <a:pt x="75" y="80"/>
                  </a:lnTo>
                  <a:lnTo>
                    <a:pt x="66" y="86"/>
                  </a:lnTo>
                  <a:lnTo>
                    <a:pt x="60" y="96"/>
                  </a:lnTo>
                  <a:lnTo>
                    <a:pt x="58" y="106"/>
                  </a:lnTo>
                  <a:lnTo>
                    <a:pt x="58" y="379"/>
                  </a:lnTo>
                  <a:lnTo>
                    <a:pt x="60" y="390"/>
                  </a:lnTo>
                  <a:lnTo>
                    <a:pt x="66" y="399"/>
                  </a:lnTo>
                  <a:lnTo>
                    <a:pt x="75" y="405"/>
                  </a:lnTo>
                  <a:lnTo>
                    <a:pt x="86" y="407"/>
                  </a:lnTo>
                  <a:lnTo>
                    <a:pt x="335" y="407"/>
                  </a:lnTo>
                  <a:lnTo>
                    <a:pt x="345" y="405"/>
                  </a:lnTo>
                  <a:lnTo>
                    <a:pt x="355" y="399"/>
                  </a:lnTo>
                  <a:lnTo>
                    <a:pt x="361" y="390"/>
                  </a:lnTo>
                  <a:lnTo>
                    <a:pt x="363" y="379"/>
                  </a:lnTo>
                  <a:lnTo>
                    <a:pt x="363" y="289"/>
                  </a:lnTo>
                  <a:lnTo>
                    <a:pt x="302" y="361"/>
                  </a:lnTo>
                  <a:lnTo>
                    <a:pt x="292" y="370"/>
                  </a:lnTo>
                  <a:lnTo>
                    <a:pt x="279" y="377"/>
                  </a:lnTo>
                  <a:lnTo>
                    <a:pt x="265" y="380"/>
                  </a:lnTo>
                  <a:lnTo>
                    <a:pt x="262" y="380"/>
                  </a:lnTo>
                  <a:lnTo>
                    <a:pt x="249" y="378"/>
                  </a:lnTo>
                  <a:lnTo>
                    <a:pt x="236" y="373"/>
                  </a:lnTo>
                  <a:lnTo>
                    <a:pt x="225" y="366"/>
                  </a:lnTo>
                  <a:lnTo>
                    <a:pt x="101" y="251"/>
                  </a:lnTo>
                  <a:lnTo>
                    <a:pt x="91" y="237"/>
                  </a:lnTo>
                  <a:lnTo>
                    <a:pt x="85" y="221"/>
                  </a:lnTo>
                  <a:lnTo>
                    <a:pt x="84" y="205"/>
                  </a:lnTo>
                  <a:lnTo>
                    <a:pt x="89" y="189"/>
                  </a:lnTo>
                  <a:lnTo>
                    <a:pt x="98" y="176"/>
                  </a:lnTo>
                  <a:lnTo>
                    <a:pt x="112" y="165"/>
                  </a:lnTo>
                  <a:lnTo>
                    <a:pt x="127" y="160"/>
                  </a:lnTo>
                  <a:lnTo>
                    <a:pt x="143" y="159"/>
                  </a:lnTo>
                  <a:lnTo>
                    <a:pt x="159" y="164"/>
                  </a:lnTo>
                  <a:lnTo>
                    <a:pt x="173" y="173"/>
                  </a:lnTo>
                  <a:lnTo>
                    <a:pt x="218" y="214"/>
                  </a:lnTo>
                  <a:lnTo>
                    <a:pt x="232" y="223"/>
                  </a:lnTo>
                  <a:lnTo>
                    <a:pt x="248" y="228"/>
                  </a:lnTo>
                  <a:lnTo>
                    <a:pt x="264" y="227"/>
                  </a:lnTo>
                  <a:lnTo>
                    <a:pt x="279" y="220"/>
                  </a:lnTo>
                  <a:lnTo>
                    <a:pt x="292" y="210"/>
                  </a:lnTo>
                  <a:lnTo>
                    <a:pt x="363" y="123"/>
                  </a:lnTo>
                  <a:lnTo>
                    <a:pt x="363" y="106"/>
                  </a:lnTo>
                  <a:lnTo>
                    <a:pt x="361" y="96"/>
                  </a:lnTo>
                  <a:lnTo>
                    <a:pt x="355" y="86"/>
                  </a:lnTo>
                  <a:lnTo>
                    <a:pt x="345" y="80"/>
                  </a:lnTo>
                  <a:lnTo>
                    <a:pt x="335" y="78"/>
                  </a:lnTo>
                  <a:lnTo>
                    <a:pt x="86" y="78"/>
                  </a:lnTo>
                  <a:close/>
                  <a:moveTo>
                    <a:pt x="497" y="0"/>
                  </a:moveTo>
                  <a:lnTo>
                    <a:pt x="513" y="3"/>
                  </a:lnTo>
                  <a:lnTo>
                    <a:pt x="527" y="12"/>
                  </a:lnTo>
                  <a:lnTo>
                    <a:pt x="539" y="25"/>
                  </a:lnTo>
                  <a:lnTo>
                    <a:pt x="545" y="39"/>
                  </a:lnTo>
                  <a:lnTo>
                    <a:pt x="546" y="55"/>
                  </a:lnTo>
                  <a:lnTo>
                    <a:pt x="543" y="72"/>
                  </a:lnTo>
                  <a:lnTo>
                    <a:pt x="533" y="86"/>
                  </a:lnTo>
                  <a:lnTo>
                    <a:pt x="421" y="221"/>
                  </a:lnTo>
                  <a:lnTo>
                    <a:pt x="421" y="379"/>
                  </a:lnTo>
                  <a:lnTo>
                    <a:pt x="418" y="402"/>
                  </a:lnTo>
                  <a:lnTo>
                    <a:pt x="409" y="422"/>
                  </a:lnTo>
                  <a:lnTo>
                    <a:pt x="396" y="439"/>
                  </a:lnTo>
                  <a:lnTo>
                    <a:pt x="378" y="453"/>
                  </a:lnTo>
                  <a:lnTo>
                    <a:pt x="357" y="462"/>
                  </a:lnTo>
                  <a:lnTo>
                    <a:pt x="335" y="465"/>
                  </a:lnTo>
                  <a:lnTo>
                    <a:pt x="86" y="465"/>
                  </a:lnTo>
                  <a:lnTo>
                    <a:pt x="63" y="462"/>
                  </a:lnTo>
                  <a:lnTo>
                    <a:pt x="43" y="453"/>
                  </a:lnTo>
                  <a:lnTo>
                    <a:pt x="26" y="439"/>
                  </a:lnTo>
                  <a:lnTo>
                    <a:pt x="12" y="422"/>
                  </a:lnTo>
                  <a:lnTo>
                    <a:pt x="3" y="402"/>
                  </a:lnTo>
                  <a:lnTo>
                    <a:pt x="0" y="379"/>
                  </a:lnTo>
                  <a:lnTo>
                    <a:pt x="0" y="106"/>
                  </a:lnTo>
                  <a:lnTo>
                    <a:pt x="3" y="84"/>
                  </a:lnTo>
                  <a:lnTo>
                    <a:pt x="12" y="63"/>
                  </a:lnTo>
                  <a:lnTo>
                    <a:pt x="26" y="46"/>
                  </a:lnTo>
                  <a:lnTo>
                    <a:pt x="43" y="32"/>
                  </a:lnTo>
                  <a:lnTo>
                    <a:pt x="63" y="23"/>
                  </a:lnTo>
                  <a:lnTo>
                    <a:pt x="86" y="20"/>
                  </a:lnTo>
                  <a:lnTo>
                    <a:pt x="335" y="20"/>
                  </a:lnTo>
                  <a:lnTo>
                    <a:pt x="354" y="22"/>
                  </a:lnTo>
                  <a:lnTo>
                    <a:pt x="372" y="29"/>
                  </a:lnTo>
                  <a:lnTo>
                    <a:pt x="387" y="39"/>
                  </a:lnTo>
                  <a:lnTo>
                    <a:pt x="401" y="52"/>
                  </a:lnTo>
                  <a:lnTo>
                    <a:pt x="410" y="67"/>
                  </a:lnTo>
                  <a:lnTo>
                    <a:pt x="452" y="18"/>
                  </a:lnTo>
                  <a:lnTo>
                    <a:pt x="465" y="7"/>
                  </a:lnTo>
                  <a:lnTo>
                    <a:pt x="480" y="1"/>
                  </a:lnTo>
                  <a:lnTo>
                    <a:pt x="497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7" name="Freeform 94"/>
            <p:cNvSpPr>
              <a:spLocks noEditPoints="1"/>
            </p:cNvSpPr>
            <p:nvPr/>
          </p:nvSpPr>
          <p:spPr bwMode="auto">
            <a:xfrm>
              <a:off x="-1041401" y="2962275"/>
              <a:ext cx="96838" cy="82550"/>
            </a:xfrm>
            <a:custGeom>
              <a:avLst/>
              <a:gdLst>
                <a:gd name="T0" fmla="*/ 75 w 546"/>
                <a:gd name="T1" fmla="*/ 85 h 470"/>
                <a:gd name="T2" fmla="*/ 60 w 546"/>
                <a:gd name="T3" fmla="*/ 101 h 470"/>
                <a:gd name="T4" fmla="*/ 58 w 546"/>
                <a:gd name="T5" fmla="*/ 384 h 470"/>
                <a:gd name="T6" fmla="*/ 66 w 546"/>
                <a:gd name="T7" fmla="*/ 404 h 470"/>
                <a:gd name="T8" fmla="*/ 86 w 546"/>
                <a:gd name="T9" fmla="*/ 412 h 470"/>
                <a:gd name="T10" fmla="*/ 345 w 546"/>
                <a:gd name="T11" fmla="*/ 410 h 470"/>
                <a:gd name="T12" fmla="*/ 361 w 546"/>
                <a:gd name="T13" fmla="*/ 395 h 470"/>
                <a:gd name="T14" fmla="*/ 363 w 546"/>
                <a:gd name="T15" fmla="*/ 289 h 470"/>
                <a:gd name="T16" fmla="*/ 292 w 546"/>
                <a:gd name="T17" fmla="*/ 371 h 470"/>
                <a:gd name="T18" fmla="*/ 265 w 546"/>
                <a:gd name="T19" fmla="*/ 379 h 470"/>
                <a:gd name="T20" fmla="*/ 262 w 546"/>
                <a:gd name="T21" fmla="*/ 381 h 470"/>
                <a:gd name="T22" fmla="*/ 236 w 546"/>
                <a:gd name="T23" fmla="*/ 373 h 470"/>
                <a:gd name="T24" fmla="*/ 101 w 546"/>
                <a:gd name="T25" fmla="*/ 251 h 470"/>
                <a:gd name="T26" fmla="*/ 85 w 546"/>
                <a:gd name="T27" fmla="*/ 222 h 470"/>
                <a:gd name="T28" fmla="*/ 89 w 546"/>
                <a:gd name="T29" fmla="*/ 190 h 470"/>
                <a:gd name="T30" fmla="*/ 112 w 546"/>
                <a:gd name="T31" fmla="*/ 166 h 470"/>
                <a:gd name="T32" fmla="*/ 143 w 546"/>
                <a:gd name="T33" fmla="*/ 159 h 470"/>
                <a:gd name="T34" fmla="*/ 173 w 546"/>
                <a:gd name="T35" fmla="*/ 173 h 470"/>
                <a:gd name="T36" fmla="*/ 232 w 546"/>
                <a:gd name="T37" fmla="*/ 223 h 470"/>
                <a:gd name="T38" fmla="*/ 264 w 546"/>
                <a:gd name="T39" fmla="*/ 226 h 470"/>
                <a:gd name="T40" fmla="*/ 292 w 546"/>
                <a:gd name="T41" fmla="*/ 209 h 470"/>
                <a:gd name="T42" fmla="*/ 363 w 546"/>
                <a:gd name="T43" fmla="*/ 111 h 470"/>
                <a:gd name="T44" fmla="*/ 355 w 546"/>
                <a:gd name="T45" fmla="*/ 91 h 470"/>
                <a:gd name="T46" fmla="*/ 335 w 546"/>
                <a:gd name="T47" fmla="*/ 83 h 470"/>
                <a:gd name="T48" fmla="*/ 497 w 546"/>
                <a:gd name="T49" fmla="*/ 0 h 470"/>
                <a:gd name="T50" fmla="*/ 527 w 546"/>
                <a:gd name="T51" fmla="*/ 11 h 470"/>
                <a:gd name="T52" fmla="*/ 545 w 546"/>
                <a:gd name="T53" fmla="*/ 40 h 470"/>
                <a:gd name="T54" fmla="*/ 543 w 546"/>
                <a:gd name="T55" fmla="*/ 72 h 470"/>
                <a:gd name="T56" fmla="*/ 421 w 546"/>
                <a:gd name="T57" fmla="*/ 221 h 470"/>
                <a:gd name="T58" fmla="*/ 418 w 546"/>
                <a:gd name="T59" fmla="*/ 406 h 470"/>
                <a:gd name="T60" fmla="*/ 396 w 546"/>
                <a:gd name="T61" fmla="*/ 444 h 470"/>
                <a:gd name="T62" fmla="*/ 357 w 546"/>
                <a:gd name="T63" fmla="*/ 467 h 470"/>
                <a:gd name="T64" fmla="*/ 86 w 546"/>
                <a:gd name="T65" fmla="*/ 470 h 470"/>
                <a:gd name="T66" fmla="*/ 43 w 546"/>
                <a:gd name="T67" fmla="*/ 458 h 470"/>
                <a:gd name="T68" fmla="*/ 12 w 546"/>
                <a:gd name="T69" fmla="*/ 427 h 470"/>
                <a:gd name="T70" fmla="*/ 0 w 546"/>
                <a:gd name="T71" fmla="*/ 384 h 470"/>
                <a:gd name="T72" fmla="*/ 3 w 546"/>
                <a:gd name="T73" fmla="*/ 89 h 470"/>
                <a:gd name="T74" fmla="*/ 26 w 546"/>
                <a:gd name="T75" fmla="*/ 51 h 470"/>
                <a:gd name="T76" fmla="*/ 63 w 546"/>
                <a:gd name="T77" fmla="*/ 28 h 470"/>
                <a:gd name="T78" fmla="*/ 335 w 546"/>
                <a:gd name="T79" fmla="*/ 25 h 470"/>
                <a:gd name="T80" fmla="*/ 378 w 546"/>
                <a:gd name="T81" fmla="*/ 38 h 470"/>
                <a:gd name="T82" fmla="*/ 409 w 546"/>
                <a:gd name="T83" fmla="*/ 70 h 470"/>
                <a:gd name="T84" fmla="*/ 465 w 546"/>
                <a:gd name="T85" fmla="*/ 7 h 470"/>
                <a:gd name="T86" fmla="*/ 497 w 546"/>
                <a:gd name="T87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6" h="470">
                  <a:moveTo>
                    <a:pt x="86" y="83"/>
                  </a:moveTo>
                  <a:lnTo>
                    <a:pt x="75" y="85"/>
                  </a:lnTo>
                  <a:lnTo>
                    <a:pt x="66" y="91"/>
                  </a:lnTo>
                  <a:lnTo>
                    <a:pt x="60" y="101"/>
                  </a:lnTo>
                  <a:lnTo>
                    <a:pt x="58" y="111"/>
                  </a:lnTo>
                  <a:lnTo>
                    <a:pt x="58" y="384"/>
                  </a:lnTo>
                  <a:lnTo>
                    <a:pt x="60" y="395"/>
                  </a:lnTo>
                  <a:lnTo>
                    <a:pt x="66" y="404"/>
                  </a:lnTo>
                  <a:lnTo>
                    <a:pt x="75" y="410"/>
                  </a:lnTo>
                  <a:lnTo>
                    <a:pt x="86" y="412"/>
                  </a:lnTo>
                  <a:lnTo>
                    <a:pt x="335" y="412"/>
                  </a:lnTo>
                  <a:lnTo>
                    <a:pt x="345" y="410"/>
                  </a:lnTo>
                  <a:lnTo>
                    <a:pt x="355" y="404"/>
                  </a:lnTo>
                  <a:lnTo>
                    <a:pt x="361" y="395"/>
                  </a:lnTo>
                  <a:lnTo>
                    <a:pt x="363" y="384"/>
                  </a:lnTo>
                  <a:lnTo>
                    <a:pt x="363" y="289"/>
                  </a:lnTo>
                  <a:lnTo>
                    <a:pt x="302" y="361"/>
                  </a:lnTo>
                  <a:lnTo>
                    <a:pt x="292" y="371"/>
                  </a:lnTo>
                  <a:lnTo>
                    <a:pt x="279" y="377"/>
                  </a:lnTo>
                  <a:lnTo>
                    <a:pt x="265" y="379"/>
                  </a:lnTo>
                  <a:lnTo>
                    <a:pt x="264" y="379"/>
                  </a:lnTo>
                  <a:lnTo>
                    <a:pt x="262" y="381"/>
                  </a:lnTo>
                  <a:lnTo>
                    <a:pt x="249" y="378"/>
                  </a:lnTo>
                  <a:lnTo>
                    <a:pt x="236" y="373"/>
                  </a:lnTo>
                  <a:lnTo>
                    <a:pt x="225" y="366"/>
                  </a:lnTo>
                  <a:lnTo>
                    <a:pt x="101" y="251"/>
                  </a:lnTo>
                  <a:lnTo>
                    <a:pt x="91" y="237"/>
                  </a:lnTo>
                  <a:lnTo>
                    <a:pt x="85" y="222"/>
                  </a:lnTo>
                  <a:lnTo>
                    <a:pt x="84" y="206"/>
                  </a:lnTo>
                  <a:lnTo>
                    <a:pt x="89" y="190"/>
                  </a:lnTo>
                  <a:lnTo>
                    <a:pt x="98" y="176"/>
                  </a:lnTo>
                  <a:lnTo>
                    <a:pt x="112" y="166"/>
                  </a:lnTo>
                  <a:lnTo>
                    <a:pt x="127" y="159"/>
                  </a:lnTo>
                  <a:lnTo>
                    <a:pt x="143" y="159"/>
                  </a:lnTo>
                  <a:lnTo>
                    <a:pt x="159" y="164"/>
                  </a:lnTo>
                  <a:lnTo>
                    <a:pt x="173" y="173"/>
                  </a:lnTo>
                  <a:lnTo>
                    <a:pt x="218" y="214"/>
                  </a:lnTo>
                  <a:lnTo>
                    <a:pt x="232" y="223"/>
                  </a:lnTo>
                  <a:lnTo>
                    <a:pt x="248" y="227"/>
                  </a:lnTo>
                  <a:lnTo>
                    <a:pt x="264" y="226"/>
                  </a:lnTo>
                  <a:lnTo>
                    <a:pt x="279" y="220"/>
                  </a:lnTo>
                  <a:lnTo>
                    <a:pt x="292" y="209"/>
                  </a:lnTo>
                  <a:lnTo>
                    <a:pt x="363" y="124"/>
                  </a:lnTo>
                  <a:lnTo>
                    <a:pt x="363" y="111"/>
                  </a:lnTo>
                  <a:lnTo>
                    <a:pt x="361" y="101"/>
                  </a:lnTo>
                  <a:lnTo>
                    <a:pt x="355" y="91"/>
                  </a:lnTo>
                  <a:lnTo>
                    <a:pt x="345" y="85"/>
                  </a:lnTo>
                  <a:lnTo>
                    <a:pt x="335" y="83"/>
                  </a:lnTo>
                  <a:lnTo>
                    <a:pt x="86" y="83"/>
                  </a:lnTo>
                  <a:close/>
                  <a:moveTo>
                    <a:pt x="497" y="0"/>
                  </a:moveTo>
                  <a:lnTo>
                    <a:pt x="513" y="3"/>
                  </a:lnTo>
                  <a:lnTo>
                    <a:pt x="527" y="11"/>
                  </a:lnTo>
                  <a:lnTo>
                    <a:pt x="539" y="24"/>
                  </a:lnTo>
                  <a:lnTo>
                    <a:pt x="545" y="40"/>
                  </a:lnTo>
                  <a:lnTo>
                    <a:pt x="546" y="56"/>
                  </a:lnTo>
                  <a:lnTo>
                    <a:pt x="543" y="72"/>
                  </a:lnTo>
                  <a:lnTo>
                    <a:pt x="533" y="87"/>
                  </a:lnTo>
                  <a:lnTo>
                    <a:pt x="421" y="221"/>
                  </a:lnTo>
                  <a:lnTo>
                    <a:pt x="421" y="384"/>
                  </a:lnTo>
                  <a:lnTo>
                    <a:pt x="418" y="406"/>
                  </a:lnTo>
                  <a:lnTo>
                    <a:pt x="409" y="427"/>
                  </a:lnTo>
                  <a:lnTo>
                    <a:pt x="396" y="444"/>
                  </a:lnTo>
                  <a:lnTo>
                    <a:pt x="378" y="458"/>
                  </a:lnTo>
                  <a:lnTo>
                    <a:pt x="357" y="467"/>
                  </a:lnTo>
                  <a:lnTo>
                    <a:pt x="335" y="470"/>
                  </a:lnTo>
                  <a:lnTo>
                    <a:pt x="86" y="470"/>
                  </a:lnTo>
                  <a:lnTo>
                    <a:pt x="63" y="467"/>
                  </a:lnTo>
                  <a:lnTo>
                    <a:pt x="43" y="458"/>
                  </a:lnTo>
                  <a:lnTo>
                    <a:pt x="26" y="444"/>
                  </a:lnTo>
                  <a:lnTo>
                    <a:pt x="12" y="427"/>
                  </a:lnTo>
                  <a:lnTo>
                    <a:pt x="3" y="406"/>
                  </a:lnTo>
                  <a:lnTo>
                    <a:pt x="0" y="384"/>
                  </a:lnTo>
                  <a:lnTo>
                    <a:pt x="0" y="111"/>
                  </a:lnTo>
                  <a:lnTo>
                    <a:pt x="3" y="89"/>
                  </a:lnTo>
                  <a:lnTo>
                    <a:pt x="12" y="68"/>
                  </a:lnTo>
                  <a:lnTo>
                    <a:pt x="26" y="51"/>
                  </a:lnTo>
                  <a:lnTo>
                    <a:pt x="43" y="37"/>
                  </a:lnTo>
                  <a:lnTo>
                    <a:pt x="63" y="28"/>
                  </a:lnTo>
                  <a:lnTo>
                    <a:pt x="86" y="25"/>
                  </a:lnTo>
                  <a:lnTo>
                    <a:pt x="335" y="25"/>
                  </a:lnTo>
                  <a:lnTo>
                    <a:pt x="358" y="28"/>
                  </a:lnTo>
                  <a:lnTo>
                    <a:pt x="378" y="38"/>
                  </a:lnTo>
                  <a:lnTo>
                    <a:pt x="396" y="52"/>
                  </a:lnTo>
                  <a:lnTo>
                    <a:pt x="409" y="70"/>
                  </a:lnTo>
                  <a:lnTo>
                    <a:pt x="452" y="19"/>
                  </a:lnTo>
                  <a:lnTo>
                    <a:pt x="465" y="7"/>
                  </a:lnTo>
                  <a:lnTo>
                    <a:pt x="480" y="1"/>
                  </a:lnTo>
                  <a:lnTo>
                    <a:pt x="497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8" name="Freeform 95"/>
            <p:cNvSpPr>
              <a:spLocks/>
            </p:cNvSpPr>
            <p:nvPr/>
          </p:nvSpPr>
          <p:spPr bwMode="auto">
            <a:xfrm>
              <a:off x="-919163" y="2792413"/>
              <a:ext cx="169863" cy="17463"/>
            </a:xfrm>
            <a:custGeom>
              <a:avLst/>
              <a:gdLst>
                <a:gd name="T0" fmla="*/ 53 w 969"/>
                <a:gd name="T1" fmla="*/ 0 h 106"/>
                <a:gd name="T2" fmla="*/ 916 w 969"/>
                <a:gd name="T3" fmla="*/ 0 h 106"/>
                <a:gd name="T4" fmla="*/ 933 w 969"/>
                <a:gd name="T5" fmla="*/ 3 h 106"/>
                <a:gd name="T6" fmla="*/ 947 w 969"/>
                <a:gd name="T7" fmla="*/ 11 h 106"/>
                <a:gd name="T8" fmla="*/ 959 w 969"/>
                <a:gd name="T9" fmla="*/ 22 h 106"/>
                <a:gd name="T10" fmla="*/ 966 w 969"/>
                <a:gd name="T11" fmla="*/ 37 h 106"/>
                <a:gd name="T12" fmla="*/ 969 w 969"/>
                <a:gd name="T13" fmla="*/ 54 h 106"/>
                <a:gd name="T14" fmla="*/ 966 w 969"/>
                <a:gd name="T15" fmla="*/ 70 h 106"/>
                <a:gd name="T16" fmla="*/ 959 w 969"/>
                <a:gd name="T17" fmla="*/ 85 h 106"/>
                <a:gd name="T18" fmla="*/ 947 w 969"/>
                <a:gd name="T19" fmla="*/ 97 h 106"/>
                <a:gd name="T20" fmla="*/ 933 w 969"/>
                <a:gd name="T21" fmla="*/ 104 h 106"/>
                <a:gd name="T22" fmla="*/ 916 w 969"/>
                <a:gd name="T23" fmla="*/ 106 h 106"/>
                <a:gd name="T24" fmla="*/ 53 w 969"/>
                <a:gd name="T25" fmla="*/ 106 h 106"/>
                <a:gd name="T26" fmla="*/ 36 w 969"/>
                <a:gd name="T27" fmla="*/ 104 h 106"/>
                <a:gd name="T28" fmla="*/ 22 w 969"/>
                <a:gd name="T29" fmla="*/ 97 h 106"/>
                <a:gd name="T30" fmla="*/ 10 w 969"/>
                <a:gd name="T31" fmla="*/ 85 h 106"/>
                <a:gd name="T32" fmla="*/ 3 w 969"/>
                <a:gd name="T33" fmla="*/ 70 h 106"/>
                <a:gd name="T34" fmla="*/ 0 w 969"/>
                <a:gd name="T35" fmla="*/ 54 h 106"/>
                <a:gd name="T36" fmla="*/ 3 w 969"/>
                <a:gd name="T37" fmla="*/ 37 h 106"/>
                <a:gd name="T38" fmla="*/ 10 w 969"/>
                <a:gd name="T39" fmla="*/ 22 h 106"/>
                <a:gd name="T40" fmla="*/ 22 w 969"/>
                <a:gd name="T41" fmla="*/ 11 h 106"/>
                <a:gd name="T42" fmla="*/ 36 w 969"/>
                <a:gd name="T43" fmla="*/ 3 h 106"/>
                <a:gd name="T44" fmla="*/ 53 w 969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9" h="106">
                  <a:moveTo>
                    <a:pt x="53" y="0"/>
                  </a:moveTo>
                  <a:lnTo>
                    <a:pt x="916" y="0"/>
                  </a:lnTo>
                  <a:lnTo>
                    <a:pt x="933" y="3"/>
                  </a:lnTo>
                  <a:lnTo>
                    <a:pt x="947" y="11"/>
                  </a:lnTo>
                  <a:lnTo>
                    <a:pt x="959" y="22"/>
                  </a:lnTo>
                  <a:lnTo>
                    <a:pt x="966" y="37"/>
                  </a:lnTo>
                  <a:lnTo>
                    <a:pt x="969" y="54"/>
                  </a:lnTo>
                  <a:lnTo>
                    <a:pt x="966" y="70"/>
                  </a:lnTo>
                  <a:lnTo>
                    <a:pt x="959" y="85"/>
                  </a:lnTo>
                  <a:lnTo>
                    <a:pt x="947" y="97"/>
                  </a:lnTo>
                  <a:lnTo>
                    <a:pt x="933" y="104"/>
                  </a:lnTo>
                  <a:lnTo>
                    <a:pt x="916" y="106"/>
                  </a:lnTo>
                  <a:lnTo>
                    <a:pt x="53" y="106"/>
                  </a:lnTo>
                  <a:lnTo>
                    <a:pt x="36" y="104"/>
                  </a:lnTo>
                  <a:lnTo>
                    <a:pt x="22" y="97"/>
                  </a:lnTo>
                  <a:lnTo>
                    <a:pt x="10" y="85"/>
                  </a:lnTo>
                  <a:lnTo>
                    <a:pt x="3" y="70"/>
                  </a:lnTo>
                  <a:lnTo>
                    <a:pt x="0" y="54"/>
                  </a:lnTo>
                  <a:lnTo>
                    <a:pt x="3" y="37"/>
                  </a:lnTo>
                  <a:lnTo>
                    <a:pt x="10" y="22"/>
                  </a:lnTo>
                  <a:lnTo>
                    <a:pt x="22" y="11"/>
                  </a:lnTo>
                  <a:lnTo>
                    <a:pt x="36" y="3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9" name="Freeform 96"/>
            <p:cNvSpPr>
              <a:spLocks/>
            </p:cNvSpPr>
            <p:nvPr/>
          </p:nvSpPr>
          <p:spPr bwMode="auto">
            <a:xfrm>
              <a:off x="-919163" y="2882900"/>
              <a:ext cx="169863" cy="19050"/>
            </a:xfrm>
            <a:custGeom>
              <a:avLst/>
              <a:gdLst>
                <a:gd name="T0" fmla="*/ 53 w 969"/>
                <a:gd name="T1" fmla="*/ 0 h 107"/>
                <a:gd name="T2" fmla="*/ 916 w 969"/>
                <a:gd name="T3" fmla="*/ 0 h 107"/>
                <a:gd name="T4" fmla="*/ 933 w 969"/>
                <a:gd name="T5" fmla="*/ 3 h 107"/>
                <a:gd name="T6" fmla="*/ 947 w 969"/>
                <a:gd name="T7" fmla="*/ 11 h 107"/>
                <a:gd name="T8" fmla="*/ 959 w 969"/>
                <a:gd name="T9" fmla="*/ 23 h 107"/>
                <a:gd name="T10" fmla="*/ 966 w 969"/>
                <a:gd name="T11" fmla="*/ 36 h 107"/>
                <a:gd name="T12" fmla="*/ 969 w 969"/>
                <a:gd name="T13" fmla="*/ 53 h 107"/>
                <a:gd name="T14" fmla="*/ 966 w 969"/>
                <a:gd name="T15" fmla="*/ 70 h 107"/>
                <a:gd name="T16" fmla="*/ 959 w 969"/>
                <a:gd name="T17" fmla="*/ 85 h 107"/>
                <a:gd name="T18" fmla="*/ 947 w 969"/>
                <a:gd name="T19" fmla="*/ 96 h 107"/>
                <a:gd name="T20" fmla="*/ 933 w 969"/>
                <a:gd name="T21" fmla="*/ 103 h 107"/>
                <a:gd name="T22" fmla="*/ 916 w 969"/>
                <a:gd name="T23" fmla="*/ 107 h 107"/>
                <a:gd name="T24" fmla="*/ 53 w 969"/>
                <a:gd name="T25" fmla="*/ 107 h 107"/>
                <a:gd name="T26" fmla="*/ 36 w 969"/>
                <a:gd name="T27" fmla="*/ 103 h 107"/>
                <a:gd name="T28" fmla="*/ 22 w 969"/>
                <a:gd name="T29" fmla="*/ 96 h 107"/>
                <a:gd name="T30" fmla="*/ 10 w 969"/>
                <a:gd name="T31" fmla="*/ 85 h 107"/>
                <a:gd name="T32" fmla="*/ 3 w 969"/>
                <a:gd name="T33" fmla="*/ 70 h 107"/>
                <a:gd name="T34" fmla="*/ 0 w 969"/>
                <a:gd name="T35" fmla="*/ 53 h 107"/>
                <a:gd name="T36" fmla="*/ 3 w 969"/>
                <a:gd name="T37" fmla="*/ 36 h 107"/>
                <a:gd name="T38" fmla="*/ 10 w 969"/>
                <a:gd name="T39" fmla="*/ 23 h 107"/>
                <a:gd name="T40" fmla="*/ 22 w 969"/>
                <a:gd name="T41" fmla="*/ 11 h 107"/>
                <a:gd name="T42" fmla="*/ 36 w 969"/>
                <a:gd name="T43" fmla="*/ 3 h 107"/>
                <a:gd name="T44" fmla="*/ 53 w 969"/>
                <a:gd name="T4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9" h="107">
                  <a:moveTo>
                    <a:pt x="53" y="0"/>
                  </a:moveTo>
                  <a:lnTo>
                    <a:pt x="916" y="0"/>
                  </a:lnTo>
                  <a:lnTo>
                    <a:pt x="933" y="3"/>
                  </a:lnTo>
                  <a:lnTo>
                    <a:pt x="947" y="11"/>
                  </a:lnTo>
                  <a:lnTo>
                    <a:pt x="959" y="23"/>
                  </a:lnTo>
                  <a:lnTo>
                    <a:pt x="966" y="36"/>
                  </a:lnTo>
                  <a:lnTo>
                    <a:pt x="969" y="53"/>
                  </a:lnTo>
                  <a:lnTo>
                    <a:pt x="966" y="70"/>
                  </a:lnTo>
                  <a:lnTo>
                    <a:pt x="959" y="85"/>
                  </a:lnTo>
                  <a:lnTo>
                    <a:pt x="947" y="96"/>
                  </a:lnTo>
                  <a:lnTo>
                    <a:pt x="933" y="103"/>
                  </a:lnTo>
                  <a:lnTo>
                    <a:pt x="916" y="107"/>
                  </a:lnTo>
                  <a:lnTo>
                    <a:pt x="53" y="107"/>
                  </a:lnTo>
                  <a:lnTo>
                    <a:pt x="36" y="103"/>
                  </a:lnTo>
                  <a:lnTo>
                    <a:pt x="22" y="96"/>
                  </a:lnTo>
                  <a:lnTo>
                    <a:pt x="10" y="85"/>
                  </a:lnTo>
                  <a:lnTo>
                    <a:pt x="3" y="70"/>
                  </a:lnTo>
                  <a:lnTo>
                    <a:pt x="0" y="53"/>
                  </a:lnTo>
                  <a:lnTo>
                    <a:pt x="3" y="36"/>
                  </a:lnTo>
                  <a:lnTo>
                    <a:pt x="10" y="23"/>
                  </a:lnTo>
                  <a:lnTo>
                    <a:pt x="22" y="11"/>
                  </a:lnTo>
                  <a:lnTo>
                    <a:pt x="36" y="3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0" name="Freeform 97"/>
            <p:cNvSpPr>
              <a:spLocks/>
            </p:cNvSpPr>
            <p:nvPr/>
          </p:nvSpPr>
          <p:spPr bwMode="auto">
            <a:xfrm>
              <a:off x="-919163" y="2974975"/>
              <a:ext cx="169863" cy="19050"/>
            </a:xfrm>
            <a:custGeom>
              <a:avLst/>
              <a:gdLst>
                <a:gd name="T0" fmla="*/ 53 w 969"/>
                <a:gd name="T1" fmla="*/ 0 h 107"/>
                <a:gd name="T2" fmla="*/ 916 w 969"/>
                <a:gd name="T3" fmla="*/ 0 h 107"/>
                <a:gd name="T4" fmla="*/ 933 w 969"/>
                <a:gd name="T5" fmla="*/ 2 h 107"/>
                <a:gd name="T6" fmla="*/ 947 w 969"/>
                <a:gd name="T7" fmla="*/ 10 h 107"/>
                <a:gd name="T8" fmla="*/ 959 w 969"/>
                <a:gd name="T9" fmla="*/ 22 h 107"/>
                <a:gd name="T10" fmla="*/ 966 w 969"/>
                <a:gd name="T11" fmla="*/ 36 h 107"/>
                <a:gd name="T12" fmla="*/ 969 w 969"/>
                <a:gd name="T13" fmla="*/ 53 h 107"/>
                <a:gd name="T14" fmla="*/ 966 w 969"/>
                <a:gd name="T15" fmla="*/ 71 h 107"/>
                <a:gd name="T16" fmla="*/ 959 w 969"/>
                <a:gd name="T17" fmla="*/ 84 h 107"/>
                <a:gd name="T18" fmla="*/ 947 w 969"/>
                <a:gd name="T19" fmla="*/ 96 h 107"/>
                <a:gd name="T20" fmla="*/ 933 w 969"/>
                <a:gd name="T21" fmla="*/ 103 h 107"/>
                <a:gd name="T22" fmla="*/ 916 w 969"/>
                <a:gd name="T23" fmla="*/ 107 h 107"/>
                <a:gd name="T24" fmla="*/ 53 w 969"/>
                <a:gd name="T25" fmla="*/ 107 h 107"/>
                <a:gd name="T26" fmla="*/ 36 w 969"/>
                <a:gd name="T27" fmla="*/ 103 h 107"/>
                <a:gd name="T28" fmla="*/ 22 w 969"/>
                <a:gd name="T29" fmla="*/ 96 h 107"/>
                <a:gd name="T30" fmla="*/ 10 w 969"/>
                <a:gd name="T31" fmla="*/ 84 h 107"/>
                <a:gd name="T32" fmla="*/ 3 w 969"/>
                <a:gd name="T33" fmla="*/ 71 h 107"/>
                <a:gd name="T34" fmla="*/ 0 w 969"/>
                <a:gd name="T35" fmla="*/ 53 h 107"/>
                <a:gd name="T36" fmla="*/ 3 w 969"/>
                <a:gd name="T37" fmla="*/ 36 h 107"/>
                <a:gd name="T38" fmla="*/ 10 w 969"/>
                <a:gd name="T39" fmla="*/ 22 h 107"/>
                <a:gd name="T40" fmla="*/ 22 w 969"/>
                <a:gd name="T41" fmla="*/ 10 h 107"/>
                <a:gd name="T42" fmla="*/ 36 w 969"/>
                <a:gd name="T43" fmla="*/ 2 h 107"/>
                <a:gd name="T44" fmla="*/ 53 w 969"/>
                <a:gd name="T4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9" h="107">
                  <a:moveTo>
                    <a:pt x="53" y="0"/>
                  </a:moveTo>
                  <a:lnTo>
                    <a:pt x="916" y="0"/>
                  </a:lnTo>
                  <a:lnTo>
                    <a:pt x="933" y="2"/>
                  </a:lnTo>
                  <a:lnTo>
                    <a:pt x="947" y="10"/>
                  </a:lnTo>
                  <a:lnTo>
                    <a:pt x="959" y="22"/>
                  </a:lnTo>
                  <a:lnTo>
                    <a:pt x="966" y="36"/>
                  </a:lnTo>
                  <a:lnTo>
                    <a:pt x="969" y="53"/>
                  </a:lnTo>
                  <a:lnTo>
                    <a:pt x="966" y="71"/>
                  </a:lnTo>
                  <a:lnTo>
                    <a:pt x="959" y="84"/>
                  </a:lnTo>
                  <a:lnTo>
                    <a:pt x="947" y="96"/>
                  </a:lnTo>
                  <a:lnTo>
                    <a:pt x="933" y="103"/>
                  </a:lnTo>
                  <a:lnTo>
                    <a:pt x="916" y="107"/>
                  </a:lnTo>
                  <a:lnTo>
                    <a:pt x="53" y="107"/>
                  </a:lnTo>
                  <a:lnTo>
                    <a:pt x="36" y="103"/>
                  </a:lnTo>
                  <a:lnTo>
                    <a:pt x="22" y="96"/>
                  </a:lnTo>
                  <a:lnTo>
                    <a:pt x="10" y="84"/>
                  </a:lnTo>
                  <a:lnTo>
                    <a:pt x="3" y="71"/>
                  </a:lnTo>
                  <a:lnTo>
                    <a:pt x="0" y="53"/>
                  </a:lnTo>
                  <a:lnTo>
                    <a:pt x="3" y="36"/>
                  </a:lnTo>
                  <a:lnTo>
                    <a:pt x="10" y="22"/>
                  </a:lnTo>
                  <a:lnTo>
                    <a:pt x="22" y="10"/>
                  </a:lnTo>
                  <a:lnTo>
                    <a:pt x="36" y="2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59" name="Retângulo 158"/>
          <p:cNvSpPr/>
          <p:nvPr/>
        </p:nvSpPr>
        <p:spPr>
          <a:xfrm>
            <a:off x="303212" y="2713588"/>
            <a:ext cx="11430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1600" b="1" dirty="0" smtClean="0">
              <a:solidFill>
                <a:srgbClr val="1F497D"/>
              </a:solidFill>
              <a:latin typeface="verdana" panose="020B0604030504040204" pitchFamily="34" charset="0"/>
            </a:endParaRPr>
          </a:p>
          <a:p>
            <a:pPr algn="just"/>
            <a:r>
              <a:rPr lang="pt-BR" sz="1600" b="1" dirty="0" smtClean="0">
                <a:solidFill>
                  <a:srgbClr val="1F497D"/>
                </a:solidFill>
                <a:latin typeface="verdana" panose="020B0604030504040204" pitchFamily="34" charset="0"/>
              </a:rPr>
              <a:t>Risco de fazer:</a:t>
            </a:r>
          </a:p>
          <a:p>
            <a:pPr algn="just"/>
            <a:r>
              <a:rPr lang="pt-BR" sz="1600" b="1" dirty="0" smtClean="0">
                <a:solidFill>
                  <a:srgbClr val="1F497D"/>
                </a:solidFill>
                <a:latin typeface="verdana" panose="020B0604030504040204" pitchFamily="34" charset="0"/>
              </a:rPr>
              <a:t>Risco baixo.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1600" i="1" dirty="0" smtClean="0">
                <a:solidFill>
                  <a:srgbClr val="1F497D"/>
                </a:solidFill>
                <a:latin typeface="verdana" panose="020B0604030504040204" pitchFamily="34" charset="0"/>
              </a:rPr>
              <a:t>As alterações de fontes são feitas em páginas estáticas utilizadas no processo de abertura de conta corrente, mas que não comprometem o funcionamento do </a:t>
            </a:r>
            <a:r>
              <a:rPr lang="pt-BR" sz="1600" i="1" dirty="0" err="1" smtClean="0">
                <a:solidFill>
                  <a:srgbClr val="1F497D"/>
                </a:solidFill>
                <a:latin typeface="verdana" panose="020B0604030504040204" pitchFamily="34" charset="0"/>
              </a:rPr>
              <a:t>cockpit</a:t>
            </a:r>
            <a:r>
              <a:rPr lang="pt-BR" sz="1600" i="1" dirty="0" smtClean="0">
                <a:solidFill>
                  <a:srgbClr val="1F497D"/>
                </a:solidFill>
                <a:latin typeface="verdan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1600" i="1" dirty="0" smtClean="0">
                <a:solidFill>
                  <a:srgbClr val="1F497D"/>
                </a:solidFill>
                <a:latin typeface="verdana" panose="020B0604030504040204" pitchFamily="34" charset="0"/>
              </a:rPr>
              <a:t>O único risco mapeado é de a letra não ser alterada por algum problema no processo de atualização, o que não trará impactos para o processo de abertura de contas.</a:t>
            </a:r>
          </a:p>
          <a:p>
            <a:pPr algn="just"/>
            <a:endParaRPr lang="pt-BR" sz="2000" b="1" dirty="0">
              <a:solidFill>
                <a:srgbClr val="1F497D"/>
              </a:solidFill>
              <a:latin typeface="verdana" panose="020B0604030504040204" pitchFamily="34" charset="0"/>
            </a:endParaRPr>
          </a:p>
          <a:p>
            <a:pPr algn="just"/>
            <a:r>
              <a:rPr lang="pt-BR" sz="1600" b="1" dirty="0">
                <a:solidFill>
                  <a:srgbClr val="1F497D"/>
                </a:solidFill>
                <a:latin typeface="verdana" panose="020B0604030504040204" pitchFamily="34" charset="0"/>
              </a:rPr>
              <a:t>Risco de não fazer: </a:t>
            </a:r>
            <a:r>
              <a:rPr lang="pt-BR" sz="1600" i="1" dirty="0">
                <a:solidFill>
                  <a:srgbClr val="1F497D"/>
                </a:solidFill>
                <a:latin typeface="verdana" panose="020B0604030504040204" pitchFamily="34" charset="0"/>
              </a:rPr>
              <a:t>Não </a:t>
            </a:r>
            <a:r>
              <a:rPr lang="pt-BR" sz="1600" i="1" dirty="0" smtClean="0">
                <a:solidFill>
                  <a:srgbClr val="1F497D"/>
                </a:solidFill>
                <a:latin typeface="verdana" panose="020B0604030504040204" pitchFamily="34" charset="0"/>
              </a:rPr>
              <a:t>alterar </a:t>
            </a:r>
            <a:r>
              <a:rPr lang="pt-BR" sz="1600" i="1" dirty="0">
                <a:solidFill>
                  <a:srgbClr val="1F497D"/>
                </a:solidFill>
                <a:latin typeface="verdana" panose="020B0604030504040204" pitchFamily="34" charset="0"/>
              </a:rPr>
              <a:t>a fonte do </a:t>
            </a:r>
            <a:r>
              <a:rPr lang="pt-BR" sz="1600" i="1" dirty="0" err="1">
                <a:solidFill>
                  <a:srgbClr val="1F497D"/>
                </a:solidFill>
                <a:latin typeface="verdana" panose="020B0604030504040204" pitchFamily="34" charset="0"/>
              </a:rPr>
              <a:t>cockpit</a:t>
            </a:r>
            <a:r>
              <a:rPr lang="pt-BR" sz="1600" i="1" dirty="0">
                <a:solidFill>
                  <a:srgbClr val="1F497D"/>
                </a:solidFill>
                <a:latin typeface="verdana" panose="020B0604030504040204" pitchFamily="34" charset="0"/>
              </a:rPr>
              <a:t> de Arial para </a:t>
            </a:r>
            <a:r>
              <a:rPr lang="pt-BR" sz="1600" i="1" dirty="0" err="1">
                <a:solidFill>
                  <a:srgbClr val="1F497D"/>
                </a:solidFill>
                <a:latin typeface="verdana" panose="020B0604030504040204" pitchFamily="34" charset="0"/>
              </a:rPr>
              <a:t>Calibri</a:t>
            </a:r>
            <a:r>
              <a:rPr lang="pt-BR" sz="1600" i="1" dirty="0">
                <a:solidFill>
                  <a:srgbClr val="1F497D"/>
                </a:solidFill>
                <a:latin typeface="verdana" panose="020B0604030504040204" pitchFamily="34" charset="0"/>
              </a:rPr>
              <a:t>, deixando de modernizar o sistema e coloca-los no </a:t>
            </a:r>
            <a:r>
              <a:rPr lang="pt-BR" sz="1600" i="1" dirty="0" smtClean="0">
                <a:solidFill>
                  <a:srgbClr val="1F497D"/>
                </a:solidFill>
                <a:latin typeface="verdana" panose="020B0604030504040204" pitchFamily="34" charset="0"/>
              </a:rPr>
              <a:t>novo padrão do Itaú Unibanco.</a:t>
            </a:r>
            <a:endParaRPr lang="pt-BR" sz="1600" i="1" dirty="0">
              <a:solidFill>
                <a:srgbClr val="1F497D"/>
              </a:solidFill>
              <a:latin typeface="verdana" panose="020B0604030504040204" pitchFamily="34" charset="0"/>
            </a:endParaRPr>
          </a:p>
          <a:p>
            <a:pPr algn="just"/>
            <a:endParaRPr lang="pt-BR" sz="1600" dirty="0">
              <a:solidFill>
                <a:srgbClr val="1F497D"/>
              </a:solidFill>
              <a:latin typeface="verdana" panose="020B0604030504040204" pitchFamily="34" charset="0"/>
            </a:endParaRPr>
          </a:p>
          <a:p>
            <a:pPr algn="just"/>
            <a:r>
              <a:rPr lang="pt-BR" sz="1600" b="1" dirty="0">
                <a:solidFill>
                  <a:srgbClr val="1F497D"/>
                </a:solidFill>
                <a:latin typeface="verdana" panose="020B0604030504040204" pitchFamily="34" charset="0"/>
              </a:rPr>
              <a:t> </a:t>
            </a:r>
          </a:p>
        </p:txBody>
      </p:sp>
      <p:pic>
        <p:nvPicPr>
          <p:cNvPr id="160" name="Imagem 15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442" y="4782"/>
            <a:ext cx="908383" cy="81171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03212" y="1062751"/>
            <a:ext cx="7460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Veja </a:t>
            </a:r>
            <a:r>
              <a:rPr lang="pt-BR" b="1" dirty="0" smtClean="0"/>
              <a:t>dois exemplos </a:t>
            </a:r>
            <a:r>
              <a:rPr lang="pt-BR" dirty="0" smtClean="0"/>
              <a:t>para explicar a </a:t>
            </a:r>
            <a:r>
              <a:rPr lang="pt-BR" b="1" dirty="0" smtClean="0"/>
              <a:t>mesma mudança</a:t>
            </a:r>
            <a:r>
              <a:rPr lang="pt-BR" dirty="0" smtClean="0"/>
              <a:t>:</a:t>
            </a:r>
          </a:p>
          <a:p>
            <a:r>
              <a:rPr lang="pt-BR" dirty="0" smtClean="0"/>
              <a:t>Titulo: Alteração de fonte de texto do </a:t>
            </a:r>
            <a:r>
              <a:rPr lang="pt-BR" dirty="0" err="1" smtClean="0"/>
              <a:t>Cockpit</a:t>
            </a:r>
            <a:r>
              <a:rPr lang="pt-BR" dirty="0" smtClean="0"/>
              <a:t> de Arial</a:t>
            </a:r>
          </a:p>
          <a:p>
            <a:r>
              <a:rPr lang="pt-BR" dirty="0" smtClean="0"/>
              <a:t>Para </a:t>
            </a:r>
            <a:r>
              <a:rPr lang="pt-BR" dirty="0" err="1" smtClean="0"/>
              <a:t>Calibri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163" name="CaixaDeTexto 162"/>
          <p:cNvSpPr txBox="1"/>
          <p:nvPr/>
        </p:nvSpPr>
        <p:spPr>
          <a:xfrm>
            <a:off x="7658850" y="2401191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Forma </a:t>
            </a:r>
            <a:r>
              <a:rPr lang="pt-BR" dirty="0"/>
              <a:t>A</a:t>
            </a:r>
            <a:r>
              <a:rPr lang="pt-BR" dirty="0" smtClean="0"/>
              <a:t>dequada</a:t>
            </a:r>
            <a:endParaRPr lang="pt-BR" dirty="0"/>
          </a:p>
        </p:txBody>
      </p:sp>
      <p:sp>
        <p:nvSpPr>
          <p:cNvPr id="8" name="Forma em L 7"/>
          <p:cNvSpPr/>
          <p:nvPr/>
        </p:nvSpPr>
        <p:spPr>
          <a:xfrm rot="18941200">
            <a:off x="10034983" y="2389884"/>
            <a:ext cx="565693" cy="266429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03212" y="5655362"/>
            <a:ext cx="1082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Essa mudança deve ser </a:t>
            </a:r>
            <a:r>
              <a:rPr lang="pt-BR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aprovada.</a:t>
            </a:r>
          </a:p>
          <a:p>
            <a:pPr algn="just"/>
            <a:r>
              <a:rPr lang="pt-B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È</a:t>
            </a:r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uma mudança de baixo risco que trará o beneficio de deixar o sistema com o visual mais moderno e adequado ao novo padrão do Itaú Unibanco.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Retângulo de cantos arredondados 1"/>
          <p:cNvSpPr/>
          <p:nvPr/>
        </p:nvSpPr>
        <p:spPr>
          <a:xfrm>
            <a:off x="7685838" y="2405202"/>
            <a:ext cx="2292844" cy="4465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21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>
          <a:xfrm>
            <a:off x="218718" y="4000145"/>
            <a:ext cx="11728142" cy="2438400"/>
          </a:xfrm>
          <a:prstGeom prst="roundRect">
            <a:avLst/>
          </a:prstGeom>
          <a:solidFill>
            <a:srgbClr val="DDD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4" name="TextBox 103"/>
          <p:cNvSpPr txBox="1"/>
          <p:nvPr/>
        </p:nvSpPr>
        <p:spPr>
          <a:xfrm>
            <a:off x="5408612" y="442368"/>
            <a:ext cx="5193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Planos </a:t>
            </a:r>
            <a:r>
              <a:rPr lang="en-US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implantação e retorno “Runbook “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r"/>
            <a:r>
              <a:rPr lang="en-US" sz="1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7" name="Freeform 12"/>
          <p:cNvSpPr>
            <a:spLocks noEditPoints="1"/>
          </p:cNvSpPr>
          <p:nvPr/>
        </p:nvSpPr>
        <p:spPr bwMode="auto">
          <a:xfrm>
            <a:off x="10639440" y="117020"/>
            <a:ext cx="670121" cy="622756"/>
          </a:xfrm>
          <a:custGeom>
            <a:avLst/>
            <a:gdLst>
              <a:gd name="T0" fmla="*/ 300 w 3642"/>
              <a:gd name="T1" fmla="*/ 2114 h 3222"/>
              <a:gd name="T2" fmla="*/ 1370 w 3642"/>
              <a:gd name="T3" fmla="*/ 3076 h 3222"/>
              <a:gd name="T4" fmla="*/ 3506 w 3642"/>
              <a:gd name="T5" fmla="*/ 3076 h 3222"/>
              <a:gd name="T6" fmla="*/ 3353 w 3642"/>
              <a:gd name="T7" fmla="*/ 1855 h 3222"/>
              <a:gd name="T8" fmla="*/ 3547 w 3642"/>
              <a:gd name="T9" fmla="*/ 1733 h 3222"/>
              <a:gd name="T10" fmla="*/ 3639 w 3642"/>
              <a:gd name="T11" fmla="*/ 1846 h 3222"/>
              <a:gd name="T12" fmla="*/ 3615 w 3642"/>
              <a:gd name="T13" fmla="*/ 3152 h 3222"/>
              <a:gd name="T14" fmla="*/ 3485 w 3642"/>
              <a:gd name="T15" fmla="*/ 3222 h 3222"/>
              <a:gd name="T16" fmla="*/ 1278 w 3642"/>
              <a:gd name="T17" fmla="*/ 3176 h 3222"/>
              <a:gd name="T18" fmla="*/ 1232 w 3642"/>
              <a:gd name="T19" fmla="*/ 1878 h 3222"/>
              <a:gd name="T20" fmla="*/ 1301 w 3642"/>
              <a:gd name="T21" fmla="*/ 1747 h 3222"/>
              <a:gd name="T22" fmla="*/ 1652 w 3642"/>
              <a:gd name="T23" fmla="*/ 1508 h 3222"/>
              <a:gd name="T24" fmla="*/ 1176 w 3642"/>
              <a:gd name="T25" fmla="*/ 1603 h 3222"/>
              <a:gd name="T26" fmla="*/ 1099 w 3642"/>
              <a:gd name="T27" fmla="*/ 1738 h 3222"/>
              <a:gd name="T28" fmla="*/ 1560 w 3642"/>
              <a:gd name="T29" fmla="*/ 1032 h 3222"/>
              <a:gd name="T30" fmla="*/ 1652 w 3642"/>
              <a:gd name="T31" fmla="*/ 1123 h 3222"/>
              <a:gd name="T32" fmla="*/ 1774 w 3642"/>
              <a:gd name="T33" fmla="*/ 1246 h 3222"/>
              <a:gd name="T34" fmla="*/ 2500 w 3642"/>
              <a:gd name="T35" fmla="*/ 709 h 3222"/>
              <a:gd name="T36" fmla="*/ 2416 w 3642"/>
              <a:gd name="T37" fmla="*/ 969 h 3222"/>
              <a:gd name="T38" fmla="*/ 2564 w 3642"/>
              <a:gd name="T39" fmla="*/ 970 h 3222"/>
              <a:gd name="T40" fmla="*/ 2657 w 3642"/>
              <a:gd name="T41" fmla="*/ 978 h 3222"/>
              <a:gd name="T42" fmla="*/ 2847 w 3642"/>
              <a:gd name="T43" fmla="*/ 1040 h 3222"/>
              <a:gd name="T44" fmla="*/ 3032 w 3642"/>
              <a:gd name="T45" fmla="*/ 1206 h 3222"/>
              <a:gd name="T46" fmla="*/ 3114 w 3642"/>
              <a:gd name="T47" fmla="*/ 1462 h 3222"/>
              <a:gd name="T48" fmla="*/ 2871 w 3642"/>
              <a:gd name="T49" fmla="*/ 1386 h 3222"/>
              <a:gd name="T50" fmla="*/ 2752 w 3642"/>
              <a:gd name="T51" fmla="*/ 1246 h 3222"/>
              <a:gd name="T52" fmla="*/ 2613 w 3642"/>
              <a:gd name="T53" fmla="*/ 1199 h 3222"/>
              <a:gd name="T54" fmla="*/ 2511 w 3642"/>
              <a:gd name="T55" fmla="*/ 1441 h 3222"/>
              <a:gd name="T56" fmla="*/ 2480 w 3642"/>
              <a:gd name="T57" fmla="*/ 1455 h 3222"/>
              <a:gd name="T58" fmla="*/ 2010 w 3642"/>
              <a:gd name="T59" fmla="*/ 1082 h 3222"/>
              <a:gd name="T60" fmla="*/ 2480 w 3642"/>
              <a:gd name="T61" fmla="*/ 711 h 3222"/>
              <a:gd name="T62" fmla="*/ 1505 w 3642"/>
              <a:gd name="T63" fmla="*/ 326 h 3222"/>
              <a:gd name="T64" fmla="*/ 1560 w 3642"/>
              <a:gd name="T65" fmla="*/ 396 h 3222"/>
              <a:gd name="T66" fmla="*/ 1505 w 3642"/>
              <a:gd name="T67" fmla="*/ 468 h 3222"/>
              <a:gd name="T68" fmla="*/ 1421 w 3642"/>
              <a:gd name="T69" fmla="*/ 435 h 3222"/>
              <a:gd name="T70" fmla="*/ 1434 w 3642"/>
              <a:gd name="T71" fmla="*/ 345 h 3222"/>
              <a:gd name="T72" fmla="*/ 1024 w 3642"/>
              <a:gd name="T73" fmla="*/ 326 h 3222"/>
              <a:gd name="T74" fmla="*/ 1077 w 3642"/>
              <a:gd name="T75" fmla="*/ 396 h 3222"/>
              <a:gd name="T76" fmla="*/ 1024 w 3642"/>
              <a:gd name="T77" fmla="*/ 468 h 3222"/>
              <a:gd name="T78" fmla="*/ 940 w 3642"/>
              <a:gd name="T79" fmla="*/ 435 h 3222"/>
              <a:gd name="T80" fmla="*/ 951 w 3642"/>
              <a:gd name="T81" fmla="*/ 345 h 3222"/>
              <a:gd name="T82" fmla="*/ 1450 w 3642"/>
              <a:gd name="T83" fmla="*/ 203 h 3222"/>
              <a:gd name="T84" fmla="*/ 1316 w 3642"/>
              <a:gd name="T85" fmla="*/ 297 h 3222"/>
              <a:gd name="T86" fmla="*/ 1303 w 3642"/>
              <a:gd name="T87" fmla="*/ 465 h 3222"/>
              <a:gd name="T88" fmla="*/ 1418 w 3642"/>
              <a:gd name="T89" fmla="*/ 581 h 3222"/>
              <a:gd name="T90" fmla="*/ 1585 w 3642"/>
              <a:gd name="T91" fmla="*/ 567 h 3222"/>
              <a:gd name="T92" fmla="*/ 1679 w 3642"/>
              <a:gd name="T93" fmla="*/ 432 h 3222"/>
              <a:gd name="T94" fmla="*/ 1635 w 3642"/>
              <a:gd name="T95" fmla="*/ 270 h 3222"/>
              <a:gd name="T96" fmla="*/ 1486 w 3642"/>
              <a:gd name="T97" fmla="*/ 201 h 3222"/>
              <a:gd name="T98" fmla="*/ 877 w 3642"/>
              <a:gd name="T99" fmla="*/ 247 h 3222"/>
              <a:gd name="T100" fmla="*/ 808 w 3642"/>
              <a:gd name="T101" fmla="*/ 396 h 3222"/>
              <a:gd name="T102" fmla="*/ 877 w 3642"/>
              <a:gd name="T103" fmla="*/ 547 h 3222"/>
              <a:gd name="T104" fmla="*/ 1038 w 3642"/>
              <a:gd name="T105" fmla="*/ 591 h 3222"/>
              <a:gd name="T106" fmla="*/ 1173 w 3642"/>
              <a:gd name="T107" fmla="*/ 497 h 3222"/>
              <a:gd name="T108" fmla="*/ 1187 w 3642"/>
              <a:gd name="T109" fmla="*/ 329 h 3222"/>
              <a:gd name="T110" fmla="*/ 1072 w 3642"/>
              <a:gd name="T111" fmla="*/ 213 h 3222"/>
              <a:gd name="T112" fmla="*/ 1933 w 3642"/>
              <a:gd name="T113" fmla="*/ 1576 h 3222"/>
              <a:gd name="T114" fmla="*/ 1098 w 3642"/>
              <a:gd name="T115" fmla="*/ 1860 h 3222"/>
              <a:gd name="T116" fmla="*/ 1098 w 3642"/>
              <a:gd name="T117" fmla="*/ 2726 h 3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42" h="3222">
                <a:moveTo>
                  <a:pt x="300" y="2114"/>
                </a:moveTo>
                <a:lnTo>
                  <a:pt x="1098" y="2114"/>
                </a:lnTo>
                <a:lnTo>
                  <a:pt x="1098" y="2344"/>
                </a:lnTo>
                <a:lnTo>
                  <a:pt x="300" y="2344"/>
                </a:lnTo>
                <a:lnTo>
                  <a:pt x="300" y="2114"/>
                </a:lnTo>
                <a:close/>
                <a:moveTo>
                  <a:pt x="3508" y="1913"/>
                </a:moveTo>
                <a:lnTo>
                  <a:pt x="2445" y="2657"/>
                </a:lnTo>
                <a:lnTo>
                  <a:pt x="1366" y="1941"/>
                </a:lnTo>
                <a:lnTo>
                  <a:pt x="1366" y="3064"/>
                </a:lnTo>
                <a:lnTo>
                  <a:pt x="1370" y="3076"/>
                </a:lnTo>
                <a:lnTo>
                  <a:pt x="1378" y="3083"/>
                </a:lnTo>
                <a:lnTo>
                  <a:pt x="1389" y="3087"/>
                </a:lnTo>
                <a:lnTo>
                  <a:pt x="3485" y="3087"/>
                </a:lnTo>
                <a:lnTo>
                  <a:pt x="3497" y="3083"/>
                </a:lnTo>
                <a:lnTo>
                  <a:pt x="3506" y="3076"/>
                </a:lnTo>
                <a:lnTo>
                  <a:pt x="3508" y="3064"/>
                </a:lnTo>
                <a:lnTo>
                  <a:pt x="3508" y="1913"/>
                </a:lnTo>
                <a:close/>
                <a:moveTo>
                  <a:pt x="1483" y="1855"/>
                </a:moveTo>
                <a:lnTo>
                  <a:pt x="2443" y="2494"/>
                </a:lnTo>
                <a:lnTo>
                  <a:pt x="3353" y="1855"/>
                </a:lnTo>
                <a:lnTo>
                  <a:pt x="1483" y="1855"/>
                </a:lnTo>
                <a:close/>
                <a:moveTo>
                  <a:pt x="1389" y="1720"/>
                </a:moveTo>
                <a:lnTo>
                  <a:pt x="3485" y="1720"/>
                </a:lnTo>
                <a:lnTo>
                  <a:pt x="3517" y="1724"/>
                </a:lnTo>
                <a:lnTo>
                  <a:pt x="3547" y="1733"/>
                </a:lnTo>
                <a:lnTo>
                  <a:pt x="3573" y="1747"/>
                </a:lnTo>
                <a:lnTo>
                  <a:pt x="3596" y="1766"/>
                </a:lnTo>
                <a:lnTo>
                  <a:pt x="3615" y="1790"/>
                </a:lnTo>
                <a:lnTo>
                  <a:pt x="3630" y="1817"/>
                </a:lnTo>
                <a:lnTo>
                  <a:pt x="3639" y="1846"/>
                </a:lnTo>
                <a:lnTo>
                  <a:pt x="3642" y="1878"/>
                </a:lnTo>
                <a:lnTo>
                  <a:pt x="3642" y="3064"/>
                </a:lnTo>
                <a:lnTo>
                  <a:pt x="3639" y="3096"/>
                </a:lnTo>
                <a:lnTo>
                  <a:pt x="3630" y="3125"/>
                </a:lnTo>
                <a:lnTo>
                  <a:pt x="3615" y="3152"/>
                </a:lnTo>
                <a:lnTo>
                  <a:pt x="3596" y="3176"/>
                </a:lnTo>
                <a:lnTo>
                  <a:pt x="3573" y="3195"/>
                </a:lnTo>
                <a:lnTo>
                  <a:pt x="3547" y="3209"/>
                </a:lnTo>
                <a:lnTo>
                  <a:pt x="3517" y="3218"/>
                </a:lnTo>
                <a:lnTo>
                  <a:pt x="3485" y="3222"/>
                </a:lnTo>
                <a:lnTo>
                  <a:pt x="1389" y="3222"/>
                </a:lnTo>
                <a:lnTo>
                  <a:pt x="1357" y="3218"/>
                </a:lnTo>
                <a:lnTo>
                  <a:pt x="1328" y="3209"/>
                </a:lnTo>
                <a:lnTo>
                  <a:pt x="1301" y="3195"/>
                </a:lnTo>
                <a:lnTo>
                  <a:pt x="1278" y="3176"/>
                </a:lnTo>
                <a:lnTo>
                  <a:pt x="1259" y="3152"/>
                </a:lnTo>
                <a:lnTo>
                  <a:pt x="1244" y="3125"/>
                </a:lnTo>
                <a:lnTo>
                  <a:pt x="1235" y="3096"/>
                </a:lnTo>
                <a:lnTo>
                  <a:pt x="1232" y="3064"/>
                </a:lnTo>
                <a:lnTo>
                  <a:pt x="1232" y="1878"/>
                </a:lnTo>
                <a:lnTo>
                  <a:pt x="1235" y="1846"/>
                </a:lnTo>
                <a:lnTo>
                  <a:pt x="1244" y="1817"/>
                </a:lnTo>
                <a:lnTo>
                  <a:pt x="1259" y="1790"/>
                </a:lnTo>
                <a:lnTo>
                  <a:pt x="1278" y="1766"/>
                </a:lnTo>
                <a:lnTo>
                  <a:pt x="1301" y="1747"/>
                </a:lnTo>
                <a:lnTo>
                  <a:pt x="1328" y="1733"/>
                </a:lnTo>
                <a:lnTo>
                  <a:pt x="1357" y="1724"/>
                </a:lnTo>
                <a:lnTo>
                  <a:pt x="1389" y="1720"/>
                </a:lnTo>
                <a:close/>
                <a:moveTo>
                  <a:pt x="300" y="1508"/>
                </a:moveTo>
                <a:lnTo>
                  <a:pt x="1652" y="1508"/>
                </a:lnTo>
                <a:lnTo>
                  <a:pt x="1652" y="1576"/>
                </a:lnTo>
                <a:lnTo>
                  <a:pt x="1268" y="1576"/>
                </a:lnTo>
                <a:lnTo>
                  <a:pt x="1234" y="1580"/>
                </a:lnTo>
                <a:lnTo>
                  <a:pt x="1204" y="1589"/>
                </a:lnTo>
                <a:lnTo>
                  <a:pt x="1176" y="1603"/>
                </a:lnTo>
                <a:lnTo>
                  <a:pt x="1151" y="1623"/>
                </a:lnTo>
                <a:lnTo>
                  <a:pt x="1130" y="1647"/>
                </a:lnTo>
                <a:lnTo>
                  <a:pt x="1114" y="1675"/>
                </a:lnTo>
                <a:lnTo>
                  <a:pt x="1103" y="1706"/>
                </a:lnTo>
                <a:lnTo>
                  <a:pt x="1099" y="1738"/>
                </a:lnTo>
                <a:lnTo>
                  <a:pt x="300" y="1738"/>
                </a:lnTo>
                <a:lnTo>
                  <a:pt x="300" y="1508"/>
                </a:lnTo>
                <a:close/>
                <a:moveTo>
                  <a:pt x="1375" y="967"/>
                </a:moveTo>
                <a:lnTo>
                  <a:pt x="1375" y="1032"/>
                </a:lnTo>
                <a:lnTo>
                  <a:pt x="1560" y="1032"/>
                </a:lnTo>
                <a:lnTo>
                  <a:pt x="1560" y="967"/>
                </a:lnTo>
                <a:lnTo>
                  <a:pt x="1375" y="967"/>
                </a:lnTo>
                <a:close/>
                <a:moveTo>
                  <a:pt x="300" y="892"/>
                </a:moveTo>
                <a:lnTo>
                  <a:pt x="1652" y="892"/>
                </a:lnTo>
                <a:lnTo>
                  <a:pt x="1652" y="1123"/>
                </a:lnTo>
                <a:lnTo>
                  <a:pt x="300" y="1123"/>
                </a:lnTo>
                <a:lnTo>
                  <a:pt x="300" y="892"/>
                </a:lnTo>
                <a:close/>
                <a:moveTo>
                  <a:pt x="179" y="770"/>
                </a:moveTo>
                <a:lnTo>
                  <a:pt x="179" y="1246"/>
                </a:lnTo>
                <a:lnTo>
                  <a:pt x="1774" y="1246"/>
                </a:lnTo>
                <a:lnTo>
                  <a:pt x="1774" y="770"/>
                </a:lnTo>
                <a:lnTo>
                  <a:pt x="179" y="770"/>
                </a:lnTo>
                <a:close/>
                <a:moveTo>
                  <a:pt x="2492" y="707"/>
                </a:moveTo>
                <a:lnTo>
                  <a:pt x="2495" y="708"/>
                </a:lnTo>
                <a:lnTo>
                  <a:pt x="2500" y="709"/>
                </a:lnTo>
                <a:lnTo>
                  <a:pt x="2503" y="711"/>
                </a:lnTo>
                <a:lnTo>
                  <a:pt x="2509" y="717"/>
                </a:lnTo>
                <a:lnTo>
                  <a:pt x="2511" y="725"/>
                </a:lnTo>
                <a:lnTo>
                  <a:pt x="2509" y="733"/>
                </a:lnTo>
                <a:lnTo>
                  <a:pt x="2416" y="969"/>
                </a:lnTo>
                <a:lnTo>
                  <a:pt x="2536" y="969"/>
                </a:lnTo>
                <a:lnTo>
                  <a:pt x="2539" y="970"/>
                </a:lnTo>
                <a:lnTo>
                  <a:pt x="2549" y="970"/>
                </a:lnTo>
                <a:lnTo>
                  <a:pt x="2564" y="971"/>
                </a:lnTo>
                <a:lnTo>
                  <a:pt x="2564" y="970"/>
                </a:lnTo>
                <a:lnTo>
                  <a:pt x="2569" y="970"/>
                </a:lnTo>
                <a:lnTo>
                  <a:pt x="2583" y="970"/>
                </a:lnTo>
                <a:lnTo>
                  <a:pt x="2602" y="971"/>
                </a:lnTo>
                <a:lnTo>
                  <a:pt x="2628" y="973"/>
                </a:lnTo>
                <a:lnTo>
                  <a:pt x="2657" y="978"/>
                </a:lnTo>
                <a:lnTo>
                  <a:pt x="2690" y="984"/>
                </a:lnTo>
                <a:lnTo>
                  <a:pt x="2726" y="993"/>
                </a:lnTo>
                <a:lnTo>
                  <a:pt x="2765" y="1005"/>
                </a:lnTo>
                <a:lnTo>
                  <a:pt x="2806" y="1021"/>
                </a:lnTo>
                <a:lnTo>
                  <a:pt x="2847" y="1040"/>
                </a:lnTo>
                <a:lnTo>
                  <a:pt x="2887" y="1063"/>
                </a:lnTo>
                <a:lnTo>
                  <a:pt x="2928" y="1093"/>
                </a:lnTo>
                <a:lnTo>
                  <a:pt x="2966" y="1126"/>
                </a:lnTo>
                <a:lnTo>
                  <a:pt x="3002" y="1165"/>
                </a:lnTo>
                <a:lnTo>
                  <a:pt x="3032" y="1206"/>
                </a:lnTo>
                <a:lnTo>
                  <a:pt x="3058" y="1251"/>
                </a:lnTo>
                <a:lnTo>
                  <a:pt x="3079" y="1298"/>
                </a:lnTo>
                <a:lnTo>
                  <a:pt x="3095" y="1350"/>
                </a:lnTo>
                <a:lnTo>
                  <a:pt x="3107" y="1404"/>
                </a:lnTo>
                <a:lnTo>
                  <a:pt x="3114" y="1462"/>
                </a:lnTo>
                <a:lnTo>
                  <a:pt x="3116" y="1522"/>
                </a:lnTo>
                <a:lnTo>
                  <a:pt x="2891" y="1522"/>
                </a:lnTo>
                <a:lnTo>
                  <a:pt x="2888" y="1473"/>
                </a:lnTo>
                <a:lnTo>
                  <a:pt x="2882" y="1428"/>
                </a:lnTo>
                <a:lnTo>
                  <a:pt x="2871" y="1386"/>
                </a:lnTo>
                <a:lnTo>
                  <a:pt x="2854" y="1350"/>
                </a:lnTo>
                <a:lnTo>
                  <a:pt x="2834" y="1316"/>
                </a:lnTo>
                <a:lnTo>
                  <a:pt x="2808" y="1287"/>
                </a:lnTo>
                <a:lnTo>
                  <a:pt x="2781" y="1265"/>
                </a:lnTo>
                <a:lnTo>
                  <a:pt x="2752" y="1246"/>
                </a:lnTo>
                <a:lnTo>
                  <a:pt x="2722" y="1230"/>
                </a:lnTo>
                <a:lnTo>
                  <a:pt x="2691" y="1219"/>
                </a:lnTo>
                <a:lnTo>
                  <a:pt x="2663" y="1210"/>
                </a:lnTo>
                <a:lnTo>
                  <a:pt x="2636" y="1204"/>
                </a:lnTo>
                <a:lnTo>
                  <a:pt x="2613" y="1199"/>
                </a:lnTo>
                <a:lnTo>
                  <a:pt x="2593" y="1197"/>
                </a:lnTo>
                <a:lnTo>
                  <a:pt x="2578" y="1196"/>
                </a:lnTo>
                <a:lnTo>
                  <a:pt x="2416" y="1196"/>
                </a:lnTo>
                <a:lnTo>
                  <a:pt x="2509" y="1432"/>
                </a:lnTo>
                <a:lnTo>
                  <a:pt x="2511" y="1441"/>
                </a:lnTo>
                <a:lnTo>
                  <a:pt x="2509" y="1448"/>
                </a:lnTo>
                <a:lnTo>
                  <a:pt x="2503" y="1455"/>
                </a:lnTo>
                <a:lnTo>
                  <a:pt x="2495" y="1458"/>
                </a:lnTo>
                <a:lnTo>
                  <a:pt x="2488" y="1458"/>
                </a:lnTo>
                <a:lnTo>
                  <a:pt x="2480" y="1455"/>
                </a:lnTo>
                <a:lnTo>
                  <a:pt x="2018" y="1098"/>
                </a:lnTo>
                <a:lnTo>
                  <a:pt x="2015" y="1095"/>
                </a:lnTo>
                <a:lnTo>
                  <a:pt x="2013" y="1091"/>
                </a:lnTo>
                <a:lnTo>
                  <a:pt x="2012" y="1087"/>
                </a:lnTo>
                <a:lnTo>
                  <a:pt x="2010" y="1082"/>
                </a:lnTo>
                <a:lnTo>
                  <a:pt x="2012" y="1078"/>
                </a:lnTo>
                <a:lnTo>
                  <a:pt x="2013" y="1075"/>
                </a:lnTo>
                <a:lnTo>
                  <a:pt x="2015" y="1071"/>
                </a:lnTo>
                <a:lnTo>
                  <a:pt x="2018" y="1068"/>
                </a:lnTo>
                <a:lnTo>
                  <a:pt x="2480" y="711"/>
                </a:lnTo>
                <a:lnTo>
                  <a:pt x="2484" y="709"/>
                </a:lnTo>
                <a:lnTo>
                  <a:pt x="2488" y="708"/>
                </a:lnTo>
                <a:lnTo>
                  <a:pt x="2492" y="707"/>
                </a:lnTo>
                <a:close/>
                <a:moveTo>
                  <a:pt x="1486" y="322"/>
                </a:moveTo>
                <a:lnTo>
                  <a:pt x="1505" y="326"/>
                </a:lnTo>
                <a:lnTo>
                  <a:pt x="1523" y="332"/>
                </a:lnTo>
                <a:lnTo>
                  <a:pt x="1539" y="345"/>
                </a:lnTo>
                <a:lnTo>
                  <a:pt x="1550" y="359"/>
                </a:lnTo>
                <a:lnTo>
                  <a:pt x="1558" y="377"/>
                </a:lnTo>
                <a:lnTo>
                  <a:pt x="1560" y="396"/>
                </a:lnTo>
                <a:lnTo>
                  <a:pt x="1558" y="417"/>
                </a:lnTo>
                <a:lnTo>
                  <a:pt x="1550" y="435"/>
                </a:lnTo>
                <a:lnTo>
                  <a:pt x="1539" y="449"/>
                </a:lnTo>
                <a:lnTo>
                  <a:pt x="1523" y="462"/>
                </a:lnTo>
                <a:lnTo>
                  <a:pt x="1505" y="468"/>
                </a:lnTo>
                <a:lnTo>
                  <a:pt x="1486" y="472"/>
                </a:lnTo>
                <a:lnTo>
                  <a:pt x="1466" y="468"/>
                </a:lnTo>
                <a:lnTo>
                  <a:pt x="1448" y="462"/>
                </a:lnTo>
                <a:lnTo>
                  <a:pt x="1434" y="449"/>
                </a:lnTo>
                <a:lnTo>
                  <a:pt x="1421" y="435"/>
                </a:lnTo>
                <a:lnTo>
                  <a:pt x="1415" y="417"/>
                </a:lnTo>
                <a:lnTo>
                  <a:pt x="1411" y="396"/>
                </a:lnTo>
                <a:lnTo>
                  <a:pt x="1415" y="377"/>
                </a:lnTo>
                <a:lnTo>
                  <a:pt x="1421" y="359"/>
                </a:lnTo>
                <a:lnTo>
                  <a:pt x="1434" y="345"/>
                </a:lnTo>
                <a:lnTo>
                  <a:pt x="1448" y="332"/>
                </a:lnTo>
                <a:lnTo>
                  <a:pt x="1466" y="326"/>
                </a:lnTo>
                <a:lnTo>
                  <a:pt x="1486" y="322"/>
                </a:lnTo>
                <a:close/>
                <a:moveTo>
                  <a:pt x="1004" y="322"/>
                </a:moveTo>
                <a:lnTo>
                  <a:pt x="1024" y="326"/>
                </a:lnTo>
                <a:lnTo>
                  <a:pt x="1040" y="332"/>
                </a:lnTo>
                <a:lnTo>
                  <a:pt x="1056" y="345"/>
                </a:lnTo>
                <a:lnTo>
                  <a:pt x="1067" y="359"/>
                </a:lnTo>
                <a:lnTo>
                  <a:pt x="1075" y="377"/>
                </a:lnTo>
                <a:lnTo>
                  <a:pt x="1077" y="396"/>
                </a:lnTo>
                <a:lnTo>
                  <a:pt x="1075" y="417"/>
                </a:lnTo>
                <a:lnTo>
                  <a:pt x="1067" y="435"/>
                </a:lnTo>
                <a:lnTo>
                  <a:pt x="1056" y="449"/>
                </a:lnTo>
                <a:lnTo>
                  <a:pt x="1040" y="462"/>
                </a:lnTo>
                <a:lnTo>
                  <a:pt x="1024" y="468"/>
                </a:lnTo>
                <a:lnTo>
                  <a:pt x="1004" y="472"/>
                </a:lnTo>
                <a:lnTo>
                  <a:pt x="983" y="468"/>
                </a:lnTo>
                <a:lnTo>
                  <a:pt x="967" y="462"/>
                </a:lnTo>
                <a:lnTo>
                  <a:pt x="951" y="449"/>
                </a:lnTo>
                <a:lnTo>
                  <a:pt x="940" y="435"/>
                </a:lnTo>
                <a:lnTo>
                  <a:pt x="932" y="417"/>
                </a:lnTo>
                <a:lnTo>
                  <a:pt x="930" y="396"/>
                </a:lnTo>
                <a:lnTo>
                  <a:pt x="932" y="377"/>
                </a:lnTo>
                <a:lnTo>
                  <a:pt x="940" y="359"/>
                </a:lnTo>
                <a:lnTo>
                  <a:pt x="951" y="345"/>
                </a:lnTo>
                <a:lnTo>
                  <a:pt x="967" y="332"/>
                </a:lnTo>
                <a:lnTo>
                  <a:pt x="983" y="326"/>
                </a:lnTo>
                <a:lnTo>
                  <a:pt x="1004" y="322"/>
                </a:lnTo>
                <a:close/>
                <a:moveTo>
                  <a:pt x="1486" y="201"/>
                </a:moveTo>
                <a:lnTo>
                  <a:pt x="1450" y="203"/>
                </a:lnTo>
                <a:lnTo>
                  <a:pt x="1418" y="213"/>
                </a:lnTo>
                <a:lnTo>
                  <a:pt x="1387" y="228"/>
                </a:lnTo>
                <a:lnTo>
                  <a:pt x="1360" y="247"/>
                </a:lnTo>
                <a:lnTo>
                  <a:pt x="1336" y="270"/>
                </a:lnTo>
                <a:lnTo>
                  <a:pt x="1316" y="297"/>
                </a:lnTo>
                <a:lnTo>
                  <a:pt x="1303" y="329"/>
                </a:lnTo>
                <a:lnTo>
                  <a:pt x="1292" y="362"/>
                </a:lnTo>
                <a:lnTo>
                  <a:pt x="1290" y="396"/>
                </a:lnTo>
                <a:lnTo>
                  <a:pt x="1292" y="432"/>
                </a:lnTo>
                <a:lnTo>
                  <a:pt x="1303" y="465"/>
                </a:lnTo>
                <a:lnTo>
                  <a:pt x="1316" y="497"/>
                </a:lnTo>
                <a:lnTo>
                  <a:pt x="1336" y="523"/>
                </a:lnTo>
                <a:lnTo>
                  <a:pt x="1360" y="547"/>
                </a:lnTo>
                <a:lnTo>
                  <a:pt x="1387" y="567"/>
                </a:lnTo>
                <a:lnTo>
                  <a:pt x="1418" y="581"/>
                </a:lnTo>
                <a:lnTo>
                  <a:pt x="1450" y="591"/>
                </a:lnTo>
                <a:lnTo>
                  <a:pt x="1486" y="593"/>
                </a:lnTo>
                <a:lnTo>
                  <a:pt x="1521" y="591"/>
                </a:lnTo>
                <a:lnTo>
                  <a:pt x="1555" y="581"/>
                </a:lnTo>
                <a:lnTo>
                  <a:pt x="1585" y="567"/>
                </a:lnTo>
                <a:lnTo>
                  <a:pt x="1612" y="547"/>
                </a:lnTo>
                <a:lnTo>
                  <a:pt x="1635" y="523"/>
                </a:lnTo>
                <a:lnTo>
                  <a:pt x="1655" y="497"/>
                </a:lnTo>
                <a:lnTo>
                  <a:pt x="1670" y="465"/>
                </a:lnTo>
                <a:lnTo>
                  <a:pt x="1679" y="432"/>
                </a:lnTo>
                <a:lnTo>
                  <a:pt x="1682" y="396"/>
                </a:lnTo>
                <a:lnTo>
                  <a:pt x="1679" y="362"/>
                </a:lnTo>
                <a:lnTo>
                  <a:pt x="1670" y="329"/>
                </a:lnTo>
                <a:lnTo>
                  <a:pt x="1655" y="297"/>
                </a:lnTo>
                <a:lnTo>
                  <a:pt x="1635" y="270"/>
                </a:lnTo>
                <a:lnTo>
                  <a:pt x="1612" y="247"/>
                </a:lnTo>
                <a:lnTo>
                  <a:pt x="1585" y="228"/>
                </a:lnTo>
                <a:lnTo>
                  <a:pt x="1555" y="213"/>
                </a:lnTo>
                <a:lnTo>
                  <a:pt x="1521" y="203"/>
                </a:lnTo>
                <a:lnTo>
                  <a:pt x="1486" y="201"/>
                </a:lnTo>
                <a:close/>
                <a:moveTo>
                  <a:pt x="1004" y="201"/>
                </a:moveTo>
                <a:lnTo>
                  <a:pt x="968" y="203"/>
                </a:lnTo>
                <a:lnTo>
                  <a:pt x="935" y="213"/>
                </a:lnTo>
                <a:lnTo>
                  <a:pt x="905" y="228"/>
                </a:lnTo>
                <a:lnTo>
                  <a:pt x="877" y="247"/>
                </a:lnTo>
                <a:lnTo>
                  <a:pt x="853" y="270"/>
                </a:lnTo>
                <a:lnTo>
                  <a:pt x="834" y="297"/>
                </a:lnTo>
                <a:lnTo>
                  <a:pt x="820" y="329"/>
                </a:lnTo>
                <a:lnTo>
                  <a:pt x="811" y="362"/>
                </a:lnTo>
                <a:lnTo>
                  <a:pt x="808" y="396"/>
                </a:lnTo>
                <a:lnTo>
                  <a:pt x="811" y="432"/>
                </a:lnTo>
                <a:lnTo>
                  <a:pt x="820" y="465"/>
                </a:lnTo>
                <a:lnTo>
                  <a:pt x="834" y="497"/>
                </a:lnTo>
                <a:lnTo>
                  <a:pt x="853" y="523"/>
                </a:lnTo>
                <a:lnTo>
                  <a:pt x="877" y="547"/>
                </a:lnTo>
                <a:lnTo>
                  <a:pt x="905" y="567"/>
                </a:lnTo>
                <a:lnTo>
                  <a:pt x="935" y="581"/>
                </a:lnTo>
                <a:lnTo>
                  <a:pt x="968" y="591"/>
                </a:lnTo>
                <a:lnTo>
                  <a:pt x="1004" y="593"/>
                </a:lnTo>
                <a:lnTo>
                  <a:pt x="1038" y="591"/>
                </a:lnTo>
                <a:lnTo>
                  <a:pt x="1072" y="581"/>
                </a:lnTo>
                <a:lnTo>
                  <a:pt x="1102" y="567"/>
                </a:lnTo>
                <a:lnTo>
                  <a:pt x="1130" y="547"/>
                </a:lnTo>
                <a:lnTo>
                  <a:pt x="1154" y="523"/>
                </a:lnTo>
                <a:lnTo>
                  <a:pt x="1173" y="497"/>
                </a:lnTo>
                <a:lnTo>
                  <a:pt x="1187" y="465"/>
                </a:lnTo>
                <a:lnTo>
                  <a:pt x="1196" y="432"/>
                </a:lnTo>
                <a:lnTo>
                  <a:pt x="1200" y="396"/>
                </a:lnTo>
                <a:lnTo>
                  <a:pt x="1196" y="362"/>
                </a:lnTo>
                <a:lnTo>
                  <a:pt x="1187" y="329"/>
                </a:lnTo>
                <a:lnTo>
                  <a:pt x="1173" y="297"/>
                </a:lnTo>
                <a:lnTo>
                  <a:pt x="1154" y="270"/>
                </a:lnTo>
                <a:lnTo>
                  <a:pt x="1130" y="247"/>
                </a:lnTo>
                <a:lnTo>
                  <a:pt x="1102" y="228"/>
                </a:lnTo>
                <a:lnTo>
                  <a:pt x="1072" y="213"/>
                </a:lnTo>
                <a:lnTo>
                  <a:pt x="1038" y="203"/>
                </a:lnTo>
                <a:lnTo>
                  <a:pt x="1004" y="201"/>
                </a:lnTo>
                <a:close/>
                <a:moveTo>
                  <a:pt x="0" y="0"/>
                </a:moveTo>
                <a:lnTo>
                  <a:pt x="1933" y="2"/>
                </a:lnTo>
                <a:lnTo>
                  <a:pt x="1933" y="1576"/>
                </a:lnTo>
                <a:lnTo>
                  <a:pt x="1774" y="1576"/>
                </a:lnTo>
                <a:lnTo>
                  <a:pt x="1774" y="1385"/>
                </a:lnTo>
                <a:lnTo>
                  <a:pt x="179" y="1385"/>
                </a:lnTo>
                <a:lnTo>
                  <a:pt x="179" y="1860"/>
                </a:lnTo>
                <a:lnTo>
                  <a:pt x="1098" y="1860"/>
                </a:lnTo>
                <a:lnTo>
                  <a:pt x="1098" y="1991"/>
                </a:lnTo>
                <a:lnTo>
                  <a:pt x="179" y="1991"/>
                </a:lnTo>
                <a:lnTo>
                  <a:pt x="179" y="2467"/>
                </a:lnTo>
                <a:lnTo>
                  <a:pt x="1098" y="2467"/>
                </a:lnTo>
                <a:lnTo>
                  <a:pt x="1098" y="2726"/>
                </a:lnTo>
                <a:lnTo>
                  <a:pt x="0" y="272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Retângulo 158"/>
          <p:cNvSpPr/>
          <p:nvPr/>
        </p:nvSpPr>
        <p:spPr>
          <a:xfrm>
            <a:off x="480348" y="1495293"/>
            <a:ext cx="114300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1800" b="1" dirty="0" smtClean="0">
              <a:solidFill>
                <a:srgbClr val="1F497D"/>
              </a:solidFill>
              <a:latin typeface="verdana" panose="020B0604030504040204" pitchFamily="34" charset="0"/>
            </a:endParaRPr>
          </a:p>
          <a:p>
            <a:pPr algn="just"/>
            <a:r>
              <a:rPr lang="pt-BR" sz="1800" dirty="0" smtClean="0">
                <a:solidFill>
                  <a:srgbClr val="1F497D"/>
                </a:solidFill>
                <a:latin typeface="verdana" panose="020B0604030504040204" pitchFamily="34" charset="0"/>
              </a:rPr>
              <a:t>O</a:t>
            </a:r>
            <a:r>
              <a:rPr lang="pt-BR" sz="1800" b="1" dirty="0" smtClean="0">
                <a:solidFill>
                  <a:srgbClr val="1F497D"/>
                </a:solidFill>
                <a:latin typeface="verdana" panose="020B0604030504040204" pitchFamily="34" charset="0"/>
              </a:rPr>
              <a:t> Plano de atividades e o planejamento</a:t>
            </a:r>
            <a:r>
              <a:rPr lang="pt-BR" dirty="0"/>
              <a:t> </a:t>
            </a:r>
            <a:r>
              <a:rPr lang="pt-BR" sz="1800" b="1" dirty="0">
                <a:solidFill>
                  <a:srgbClr val="1F497D"/>
                </a:solidFill>
                <a:latin typeface="verdana" panose="020B0604030504040204" pitchFamily="34" charset="0"/>
              </a:rPr>
              <a:t>detalhado de todas as atividades a serem executadas em uma </a:t>
            </a:r>
            <a:r>
              <a:rPr lang="pt-BR" sz="1800" b="1" dirty="0" smtClean="0">
                <a:solidFill>
                  <a:srgbClr val="1F497D"/>
                </a:solidFill>
                <a:latin typeface="verdana" panose="020B0604030504040204" pitchFamily="34" charset="0"/>
              </a:rPr>
              <a:t>implantação </a:t>
            </a:r>
            <a:r>
              <a:rPr lang="pt-BR" sz="1800" dirty="0" smtClean="0">
                <a:solidFill>
                  <a:srgbClr val="1F497D"/>
                </a:solidFill>
                <a:latin typeface="verdana" panose="020B0604030504040204" pitchFamily="34" charset="0"/>
              </a:rPr>
              <a:t>de um projeto/mudança para garantir que a mesma seja efetuada com qualidade. </a:t>
            </a:r>
            <a:r>
              <a:rPr lang="pt-BR" sz="1800" b="1" dirty="0" smtClean="0">
                <a:solidFill>
                  <a:srgbClr val="1F497D"/>
                </a:solidFill>
                <a:latin typeface="verdana" panose="020B0604030504040204" pitchFamily="34" charset="0"/>
              </a:rPr>
              <a:t>O Runbook é o resultado deste planejamento</a:t>
            </a:r>
            <a:r>
              <a:rPr lang="pt-BR" sz="1800" dirty="0" smtClean="0">
                <a:solidFill>
                  <a:srgbClr val="1F497D"/>
                </a:solidFill>
                <a:latin typeface="verdana" panose="020B0604030504040204" pitchFamily="34" charset="0"/>
              </a:rPr>
              <a:t>, com as atividades que devem ser executadas por uma ou varias equipes diferentes, num período especifico.</a:t>
            </a:r>
          </a:p>
          <a:p>
            <a:pPr algn="just"/>
            <a:endParaRPr lang="pt-BR" sz="1800" dirty="0">
              <a:solidFill>
                <a:srgbClr val="1F497D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Imagem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442" y="-11"/>
            <a:ext cx="908383" cy="81171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912812" y="4311404"/>
            <a:ext cx="1157574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Objetivo: </a:t>
            </a:r>
          </a:p>
          <a:p>
            <a:pPr algn="just"/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indent="-285750" algn="just">
              <a:buFont typeface="Wingdings" panose="05000000000000000000" pitchFamily="2" charset="2"/>
              <a:buChar char="ü"/>
            </a:pPr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Planejamento detalhado das atividades de implantação de uma mudança</a:t>
            </a:r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indent="-285750" algn="just">
              <a:buFont typeface="Wingdings" panose="05000000000000000000" pitchFamily="2" charset="2"/>
              <a:buChar char="ü"/>
            </a:pPr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Clareza do tempo necessário para realização das atividades</a:t>
            </a:r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indent="-285750" algn="just">
              <a:buFont typeface="Wingdings" panose="05000000000000000000" pitchFamily="2" charset="2"/>
              <a:buChar char="ü"/>
            </a:pPr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Clareza nas interdependências entre as atividades que podem gerar alterações nos horários das atividades</a:t>
            </a:r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indent="-285750" algn="just">
              <a:buFont typeface="Wingdings" panose="05000000000000000000" pitchFamily="2" charset="2"/>
              <a:buChar char="ü"/>
            </a:pPr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Clareza de quais são os times responsáveis por cada atividade</a:t>
            </a:r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indent="-285750" algn="just">
              <a:buFont typeface="Wingdings" panose="05000000000000000000" pitchFamily="2" charset="2"/>
              <a:buChar char="ü"/>
            </a:pPr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plano completo e detalhado, com todas as informações da implantação, plano de retorno e contatos, </a:t>
            </a:r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dão</a:t>
            </a:r>
          </a:p>
          <a:p>
            <a:pPr algn="just"/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insumos para tomadas de decisão em caso de algum evento não planejado durante a implantação;</a:t>
            </a:r>
          </a:p>
        </p:txBody>
      </p:sp>
    </p:spTree>
    <p:extLst>
      <p:ext uri="{BB962C8B-B14F-4D97-AF65-F5344CB8AC3E}">
        <p14:creationId xmlns:p14="http://schemas.microsoft.com/office/powerpoint/2010/main" val="271917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4189412" y="322939"/>
            <a:ext cx="6185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Planos </a:t>
            </a: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implantação e retorno “</a:t>
            </a:r>
            <a:r>
              <a:rPr lang="en-US" sz="1800" b="1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Runbook</a:t>
            </a:r>
            <a:r>
              <a:rPr lang="en-US" sz="1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</a:t>
            </a: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r"/>
            <a:r>
              <a:rPr lang="en-US" sz="1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7" name="Freeform 12"/>
          <p:cNvSpPr>
            <a:spLocks noEditPoints="1"/>
          </p:cNvSpPr>
          <p:nvPr/>
        </p:nvSpPr>
        <p:spPr bwMode="auto">
          <a:xfrm>
            <a:off x="10639440" y="117020"/>
            <a:ext cx="670121" cy="622756"/>
          </a:xfrm>
          <a:custGeom>
            <a:avLst/>
            <a:gdLst>
              <a:gd name="T0" fmla="*/ 300 w 3642"/>
              <a:gd name="T1" fmla="*/ 2114 h 3222"/>
              <a:gd name="T2" fmla="*/ 1370 w 3642"/>
              <a:gd name="T3" fmla="*/ 3076 h 3222"/>
              <a:gd name="T4" fmla="*/ 3506 w 3642"/>
              <a:gd name="T5" fmla="*/ 3076 h 3222"/>
              <a:gd name="T6" fmla="*/ 3353 w 3642"/>
              <a:gd name="T7" fmla="*/ 1855 h 3222"/>
              <a:gd name="T8" fmla="*/ 3547 w 3642"/>
              <a:gd name="T9" fmla="*/ 1733 h 3222"/>
              <a:gd name="T10" fmla="*/ 3639 w 3642"/>
              <a:gd name="T11" fmla="*/ 1846 h 3222"/>
              <a:gd name="T12" fmla="*/ 3615 w 3642"/>
              <a:gd name="T13" fmla="*/ 3152 h 3222"/>
              <a:gd name="T14" fmla="*/ 3485 w 3642"/>
              <a:gd name="T15" fmla="*/ 3222 h 3222"/>
              <a:gd name="T16" fmla="*/ 1278 w 3642"/>
              <a:gd name="T17" fmla="*/ 3176 h 3222"/>
              <a:gd name="T18" fmla="*/ 1232 w 3642"/>
              <a:gd name="T19" fmla="*/ 1878 h 3222"/>
              <a:gd name="T20" fmla="*/ 1301 w 3642"/>
              <a:gd name="T21" fmla="*/ 1747 h 3222"/>
              <a:gd name="T22" fmla="*/ 1652 w 3642"/>
              <a:gd name="T23" fmla="*/ 1508 h 3222"/>
              <a:gd name="T24" fmla="*/ 1176 w 3642"/>
              <a:gd name="T25" fmla="*/ 1603 h 3222"/>
              <a:gd name="T26" fmla="*/ 1099 w 3642"/>
              <a:gd name="T27" fmla="*/ 1738 h 3222"/>
              <a:gd name="T28" fmla="*/ 1560 w 3642"/>
              <a:gd name="T29" fmla="*/ 1032 h 3222"/>
              <a:gd name="T30" fmla="*/ 1652 w 3642"/>
              <a:gd name="T31" fmla="*/ 1123 h 3222"/>
              <a:gd name="T32" fmla="*/ 1774 w 3642"/>
              <a:gd name="T33" fmla="*/ 1246 h 3222"/>
              <a:gd name="T34" fmla="*/ 2500 w 3642"/>
              <a:gd name="T35" fmla="*/ 709 h 3222"/>
              <a:gd name="T36" fmla="*/ 2416 w 3642"/>
              <a:gd name="T37" fmla="*/ 969 h 3222"/>
              <a:gd name="T38" fmla="*/ 2564 w 3642"/>
              <a:gd name="T39" fmla="*/ 970 h 3222"/>
              <a:gd name="T40" fmla="*/ 2657 w 3642"/>
              <a:gd name="T41" fmla="*/ 978 h 3222"/>
              <a:gd name="T42" fmla="*/ 2847 w 3642"/>
              <a:gd name="T43" fmla="*/ 1040 h 3222"/>
              <a:gd name="T44" fmla="*/ 3032 w 3642"/>
              <a:gd name="T45" fmla="*/ 1206 h 3222"/>
              <a:gd name="T46" fmla="*/ 3114 w 3642"/>
              <a:gd name="T47" fmla="*/ 1462 h 3222"/>
              <a:gd name="T48" fmla="*/ 2871 w 3642"/>
              <a:gd name="T49" fmla="*/ 1386 h 3222"/>
              <a:gd name="T50" fmla="*/ 2752 w 3642"/>
              <a:gd name="T51" fmla="*/ 1246 h 3222"/>
              <a:gd name="T52" fmla="*/ 2613 w 3642"/>
              <a:gd name="T53" fmla="*/ 1199 h 3222"/>
              <a:gd name="T54" fmla="*/ 2511 w 3642"/>
              <a:gd name="T55" fmla="*/ 1441 h 3222"/>
              <a:gd name="T56" fmla="*/ 2480 w 3642"/>
              <a:gd name="T57" fmla="*/ 1455 h 3222"/>
              <a:gd name="T58" fmla="*/ 2010 w 3642"/>
              <a:gd name="T59" fmla="*/ 1082 h 3222"/>
              <a:gd name="T60" fmla="*/ 2480 w 3642"/>
              <a:gd name="T61" fmla="*/ 711 h 3222"/>
              <a:gd name="T62" fmla="*/ 1505 w 3642"/>
              <a:gd name="T63" fmla="*/ 326 h 3222"/>
              <a:gd name="T64" fmla="*/ 1560 w 3642"/>
              <a:gd name="T65" fmla="*/ 396 h 3222"/>
              <a:gd name="T66" fmla="*/ 1505 w 3642"/>
              <a:gd name="T67" fmla="*/ 468 h 3222"/>
              <a:gd name="T68" fmla="*/ 1421 w 3642"/>
              <a:gd name="T69" fmla="*/ 435 h 3222"/>
              <a:gd name="T70" fmla="*/ 1434 w 3642"/>
              <a:gd name="T71" fmla="*/ 345 h 3222"/>
              <a:gd name="T72" fmla="*/ 1024 w 3642"/>
              <a:gd name="T73" fmla="*/ 326 h 3222"/>
              <a:gd name="T74" fmla="*/ 1077 w 3642"/>
              <a:gd name="T75" fmla="*/ 396 h 3222"/>
              <a:gd name="T76" fmla="*/ 1024 w 3642"/>
              <a:gd name="T77" fmla="*/ 468 h 3222"/>
              <a:gd name="T78" fmla="*/ 940 w 3642"/>
              <a:gd name="T79" fmla="*/ 435 h 3222"/>
              <a:gd name="T80" fmla="*/ 951 w 3642"/>
              <a:gd name="T81" fmla="*/ 345 h 3222"/>
              <a:gd name="T82" fmla="*/ 1450 w 3642"/>
              <a:gd name="T83" fmla="*/ 203 h 3222"/>
              <a:gd name="T84" fmla="*/ 1316 w 3642"/>
              <a:gd name="T85" fmla="*/ 297 h 3222"/>
              <a:gd name="T86" fmla="*/ 1303 w 3642"/>
              <a:gd name="T87" fmla="*/ 465 h 3222"/>
              <a:gd name="T88" fmla="*/ 1418 w 3642"/>
              <a:gd name="T89" fmla="*/ 581 h 3222"/>
              <a:gd name="T90" fmla="*/ 1585 w 3642"/>
              <a:gd name="T91" fmla="*/ 567 h 3222"/>
              <a:gd name="T92" fmla="*/ 1679 w 3642"/>
              <a:gd name="T93" fmla="*/ 432 h 3222"/>
              <a:gd name="T94" fmla="*/ 1635 w 3642"/>
              <a:gd name="T95" fmla="*/ 270 h 3222"/>
              <a:gd name="T96" fmla="*/ 1486 w 3642"/>
              <a:gd name="T97" fmla="*/ 201 h 3222"/>
              <a:gd name="T98" fmla="*/ 877 w 3642"/>
              <a:gd name="T99" fmla="*/ 247 h 3222"/>
              <a:gd name="T100" fmla="*/ 808 w 3642"/>
              <a:gd name="T101" fmla="*/ 396 h 3222"/>
              <a:gd name="T102" fmla="*/ 877 w 3642"/>
              <a:gd name="T103" fmla="*/ 547 h 3222"/>
              <a:gd name="T104" fmla="*/ 1038 w 3642"/>
              <a:gd name="T105" fmla="*/ 591 h 3222"/>
              <a:gd name="T106" fmla="*/ 1173 w 3642"/>
              <a:gd name="T107" fmla="*/ 497 h 3222"/>
              <a:gd name="T108" fmla="*/ 1187 w 3642"/>
              <a:gd name="T109" fmla="*/ 329 h 3222"/>
              <a:gd name="T110" fmla="*/ 1072 w 3642"/>
              <a:gd name="T111" fmla="*/ 213 h 3222"/>
              <a:gd name="T112" fmla="*/ 1933 w 3642"/>
              <a:gd name="T113" fmla="*/ 1576 h 3222"/>
              <a:gd name="T114" fmla="*/ 1098 w 3642"/>
              <a:gd name="T115" fmla="*/ 1860 h 3222"/>
              <a:gd name="T116" fmla="*/ 1098 w 3642"/>
              <a:gd name="T117" fmla="*/ 2726 h 3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42" h="3222">
                <a:moveTo>
                  <a:pt x="300" y="2114"/>
                </a:moveTo>
                <a:lnTo>
                  <a:pt x="1098" y="2114"/>
                </a:lnTo>
                <a:lnTo>
                  <a:pt x="1098" y="2344"/>
                </a:lnTo>
                <a:lnTo>
                  <a:pt x="300" y="2344"/>
                </a:lnTo>
                <a:lnTo>
                  <a:pt x="300" y="2114"/>
                </a:lnTo>
                <a:close/>
                <a:moveTo>
                  <a:pt x="3508" y="1913"/>
                </a:moveTo>
                <a:lnTo>
                  <a:pt x="2445" y="2657"/>
                </a:lnTo>
                <a:lnTo>
                  <a:pt x="1366" y="1941"/>
                </a:lnTo>
                <a:lnTo>
                  <a:pt x="1366" y="3064"/>
                </a:lnTo>
                <a:lnTo>
                  <a:pt x="1370" y="3076"/>
                </a:lnTo>
                <a:lnTo>
                  <a:pt x="1378" y="3083"/>
                </a:lnTo>
                <a:lnTo>
                  <a:pt x="1389" y="3087"/>
                </a:lnTo>
                <a:lnTo>
                  <a:pt x="3485" y="3087"/>
                </a:lnTo>
                <a:lnTo>
                  <a:pt x="3497" y="3083"/>
                </a:lnTo>
                <a:lnTo>
                  <a:pt x="3506" y="3076"/>
                </a:lnTo>
                <a:lnTo>
                  <a:pt x="3508" y="3064"/>
                </a:lnTo>
                <a:lnTo>
                  <a:pt x="3508" y="1913"/>
                </a:lnTo>
                <a:close/>
                <a:moveTo>
                  <a:pt x="1483" y="1855"/>
                </a:moveTo>
                <a:lnTo>
                  <a:pt x="2443" y="2494"/>
                </a:lnTo>
                <a:lnTo>
                  <a:pt x="3353" y="1855"/>
                </a:lnTo>
                <a:lnTo>
                  <a:pt x="1483" y="1855"/>
                </a:lnTo>
                <a:close/>
                <a:moveTo>
                  <a:pt x="1389" y="1720"/>
                </a:moveTo>
                <a:lnTo>
                  <a:pt x="3485" y="1720"/>
                </a:lnTo>
                <a:lnTo>
                  <a:pt x="3517" y="1724"/>
                </a:lnTo>
                <a:lnTo>
                  <a:pt x="3547" y="1733"/>
                </a:lnTo>
                <a:lnTo>
                  <a:pt x="3573" y="1747"/>
                </a:lnTo>
                <a:lnTo>
                  <a:pt x="3596" y="1766"/>
                </a:lnTo>
                <a:lnTo>
                  <a:pt x="3615" y="1790"/>
                </a:lnTo>
                <a:lnTo>
                  <a:pt x="3630" y="1817"/>
                </a:lnTo>
                <a:lnTo>
                  <a:pt x="3639" y="1846"/>
                </a:lnTo>
                <a:lnTo>
                  <a:pt x="3642" y="1878"/>
                </a:lnTo>
                <a:lnTo>
                  <a:pt x="3642" y="3064"/>
                </a:lnTo>
                <a:lnTo>
                  <a:pt x="3639" y="3096"/>
                </a:lnTo>
                <a:lnTo>
                  <a:pt x="3630" y="3125"/>
                </a:lnTo>
                <a:lnTo>
                  <a:pt x="3615" y="3152"/>
                </a:lnTo>
                <a:lnTo>
                  <a:pt x="3596" y="3176"/>
                </a:lnTo>
                <a:lnTo>
                  <a:pt x="3573" y="3195"/>
                </a:lnTo>
                <a:lnTo>
                  <a:pt x="3547" y="3209"/>
                </a:lnTo>
                <a:lnTo>
                  <a:pt x="3517" y="3218"/>
                </a:lnTo>
                <a:lnTo>
                  <a:pt x="3485" y="3222"/>
                </a:lnTo>
                <a:lnTo>
                  <a:pt x="1389" y="3222"/>
                </a:lnTo>
                <a:lnTo>
                  <a:pt x="1357" y="3218"/>
                </a:lnTo>
                <a:lnTo>
                  <a:pt x="1328" y="3209"/>
                </a:lnTo>
                <a:lnTo>
                  <a:pt x="1301" y="3195"/>
                </a:lnTo>
                <a:lnTo>
                  <a:pt x="1278" y="3176"/>
                </a:lnTo>
                <a:lnTo>
                  <a:pt x="1259" y="3152"/>
                </a:lnTo>
                <a:lnTo>
                  <a:pt x="1244" y="3125"/>
                </a:lnTo>
                <a:lnTo>
                  <a:pt x="1235" y="3096"/>
                </a:lnTo>
                <a:lnTo>
                  <a:pt x="1232" y="3064"/>
                </a:lnTo>
                <a:lnTo>
                  <a:pt x="1232" y="1878"/>
                </a:lnTo>
                <a:lnTo>
                  <a:pt x="1235" y="1846"/>
                </a:lnTo>
                <a:lnTo>
                  <a:pt x="1244" y="1817"/>
                </a:lnTo>
                <a:lnTo>
                  <a:pt x="1259" y="1790"/>
                </a:lnTo>
                <a:lnTo>
                  <a:pt x="1278" y="1766"/>
                </a:lnTo>
                <a:lnTo>
                  <a:pt x="1301" y="1747"/>
                </a:lnTo>
                <a:lnTo>
                  <a:pt x="1328" y="1733"/>
                </a:lnTo>
                <a:lnTo>
                  <a:pt x="1357" y="1724"/>
                </a:lnTo>
                <a:lnTo>
                  <a:pt x="1389" y="1720"/>
                </a:lnTo>
                <a:close/>
                <a:moveTo>
                  <a:pt x="300" y="1508"/>
                </a:moveTo>
                <a:lnTo>
                  <a:pt x="1652" y="1508"/>
                </a:lnTo>
                <a:lnTo>
                  <a:pt x="1652" y="1576"/>
                </a:lnTo>
                <a:lnTo>
                  <a:pt x="1268" y="1576"/>
                </a:lnTo>
                <a:lnTo>
                  <a:pt x="1234" y="1580"/>
                </a:lnTo>
                <a:lnTo>
                  <a:pt x="1204" y="1589"/>
                </a:lnTo>
                <a:lnTo>
                  <a:pt x="1176" y="1603"/>
                </a:lnTo>
                <a:lnTo>
                  <a:pt x="1151" y="1623"/>
                </a:lnTo>
                <a:lnTo>
                  <a:pt x="1130" y="1647"/>
                </a:lnTo>
                <a:lnTo>
                  <a:pt x="1114" y="1675"/>
                </a:lnTo>
                <a:lnTo>
                  <a:pt x="1103" y="1706"/>
                </a:lnTo>
                <a:lnTo>
                  <a:pt x="1099" y="1738"/>
                </a:lnTo>
                <a:lnTo>
                  <a:pt x="300" y="1738"/>
                </a:lnTo>
                <a:lnTo>
                  <a:pt x="300" y="1508"/>
                </a:lnTo>
                <a:close/>
                <a:moveTo>
                  <a:pt x="1375" y="967"/>
                </a:moveTo>
                <a:lnTo>
                  <a:pt x="1375" y="1032"/>
                </a:lnTo>
                <a:lnTo>
                  <a:pt x="1560" y="1032"/>
                </a:lnTo>
                <a:lnTo>
                  <a:pt x="1560" y="967"/>
                </a:lnTo>
                <a:lnTo>
                  <a:pt x="1375" y="967"/>
                </a:lnTo>
                <a:close/>
                <a:moveTo>
                  <a:pt x="300" y="892"/>
                </a:moveTo>
                <a:lnTo>
                  <a:pt x="1652" y="892"/>
                </a:lnTo>
                <a:lnTo>
                  <a:pt x="1652" y="1123"/>
                </a:lnTo>
                <a:lnTo>
                  <a:pt x="300" y="1123"/>
                </a:lnTo>
                <a:lnTo>
                  <a:pt x="300" y="892"/>
                </a:lnTo>
                <a:close/>
                <a:moveTo>
                  <a:pt x="179" y="770"/>
                </a:moveTo>
                <a:lnTo>
                  <a:pt x="179" y="1246"/>
                </a:lnTo>
                <a:lnTo>
                  <a:pt x="1774" y="1246"/>
                </a:lnTo>
                <a:lnTo>
                  <a:pt x="1774" y="770"/>
                </a:lnTo>
                <a:lnTo>
                  <a:pt x="179" y="770"/>
                </a:lnTo>
                <a:close/>
                <a:moveTo>
                  <a:pt x="2492" y="707"/>
                </a:moveTo>
                <a:lnTo>
                  <a:pt x="2495" y="708"/>
                </a:lnTo>
                <a:lnTo>
                  <a:pt x="2500" y="709"/>
                </a:lnTo>
                <a:lnTo>
                  <a:pt x="2503" y="711"/>
                </a:lnTo>
                <a:lnTo>
                  <a:pt x="2509" y="717"/>
                </a:lnTo>
                <a:lnTo>
                  <a:pt x="2511" y="725"/>
                </a:lnTo>
                <a:lnTo>
                  <a:pt x="2509" y="733"/>
                </a:lnTo>
                <a:lnTo>
                  <a:pt x="2416" y="969"/>
                </a:lnTo>
                <a:lnTo>
                  <a:pt x="2536" y="969"/>
                </a:lnTo>
                <a:lnTo>
                  <a:pt x="2539" y="970"/>
                </a:lnTo>
                <a:lnTo>
                  <a:pt x="2549" y="970"/>
                </a:lnTo>
                <a:lnTo>
                  <a:pt x="2564" y="971"/>
                </a:lnTo>
                <a:lnTo>
                  <a:pt x="2564" y="970"/>
                </a:lnTo>
                <a:lnTo>
                  <a:pt x="2569" y="970"/>
                </a:lnTo>
                <a:lnTo>
                  <a:pt x="2583" y="970"/>
                </a:lnTo>
                <a:lnTo>
                  <a:pt x="2602" y="971"/>
                </a:lnTo>
                <a:lnTo>
                  <a:pt x="2628" y="973"/>
                </a:lnTo>
                <a:lnTo>
                  <a:pt x="2657" y="978"/>
                </a:lnTo>
                <a:lnTo>
                  <a:pt x="2690" y="984"/>
                </a:lnTo>
                <a:lnTo>
                  <a:pt x="2726" y="993"/>
                </a:lnTo>
                <a:lnTo>
                  <a:pt x="2765" y="1005"/>
                </a:lnTo>
                <a:lnTo>
                  <a:pt x="2806" y="1021"/>
                </a:lnTo>
                <a:lnTo>
                  <a:pt x="2847" y="1040"/>
                </a:lnTo>
                <a:lnTo>
                  <a:pt x="2887" y="1063"/>
                </a:lnTo>
                <a:lnTo>
                  <a:pt x="2928" y="1093"/>
                </a:lnTo>
                <a:lnTo>
                  <a:pt x="2966" y="1126"/>
                </a:lnTo>
                <a:lnTo>
                  <a:pt x="3002" y="1165"/>
                </a:lnTo>
                <a:lnTo>
                  <a:pt x="3032" y="1206"/>
                </a:lnTo>
                <a:lnTo>
                  <a:pt x="3058" y="1251"/>
                </a:lnTo>
                <a:lnTo>
                  <a:pt x="3079" y="1298"/>
                </a:lnTo>
                <a:lnTo>
                  <a:pt x="3095" y="1350"/>
                </a:lnTo>
                <a:lnTo>
                  <a:pt x="3107" y="1404"/>
                </a:lnTo>
                <a:lnTo>
                  <a:pt x="3114" y="1462"/>
                </a:lnTo>
                <a:lnTo>
                  <a:pt x="3116" y="1522"/>
                </a:lnTo>
                <a:lnTo>
                  <a:pt x="2891" y="1522"/>
                </a:lnTo>
                <a:lnTo>
                  <a:pt x="2888" y="1473"/>
                </a:lnTo>
                <a:lnTo>
                  <a:pt x="2882" y="1428"/>
                </a:lnTo>
                <a:lnTo>
                  <a:pt x="2871" y="1386"/>
                </a:lnTo>
                <a:lnTo>
                  <a:pt x="2854" y="1350"/>
                </a:lnTo>
                <a:lnTo>
                  <a:pt x="2834" y="1316"/>
                </a:lnTo>
                <a:lnTo>
                  <a:pt x="2808" y="1287"/>
                </a:lnTo>
                <a:lnTo>
                  <a:pt x="2781" y="1265"/>
                </a:lnTo>
                <a:lnTo>
                  <a:pt x="2752" y="1246"/>
                </a:lnTo>
                <a:lnTo>
                  <a:pt x="2722" y="1230"/>
                </a:lnTo>
                <a:lnTo>
                  <a:pt x="2691" y="1219"/>
                </a:lnTo>
                <a:lnTo>
                  <a:pt x="2663" y="1210"/>
                </a:lnTo>
                <a:lnTo>
                  <a:pt x="2636" y="1204"/>
                </a:lnTo>
                <a:lnTo>
                  <a:pt x="2613" y="1199"/>
                </a:lnTo>
                <a:lnTo>
                  <a:pt x="2593" y="1197"/>
                </a:lnTo>
                <a:lnTo>
                  <a:pt x="2578" y="1196"/>
                </a:lnTo>
                <a:lnTo>
                  <a:pt x="2416" y="1196"/>
                </a:lnTo>
                <a:lnTo>
                  <a:pt x="2509" y="1432"/>
                </a:lnTo>
                <a:lnTo>
                  <a:pt x="2511" y="1441"/>
                </a:lnTo>
                <a:lnTo>
                  <a:pt x="2509" y="1448"/>
                </a:lnTo>
                <a:lnTo>
                  <a:pt x="2503" y="1455"/>
                </a:lnTo>
                <a:lnTo>
                  <a:pt x="2495" y="1458"/>
                </a:lnTo>
                <a:lnTo>
                  <a:pt x="2488" y="1458"/>
                </a:lnTo>
                <a:lnTo>
                  <a:pt x="2480" y="1455"/>
                </a:lnTo>
                <a:lnTo>
                  <a:pt x="2018" y="1098"/>
                </a:lnTo>
                <a:lnTo>
                  <a:pt x="2015" y="1095"/>
                </a:lnTo>
                <a:lnTo>
                  <a:pt x="2013" y="1091"/>
                </a:lnTo>
                <a:lnTo>
                  <a:pt x="2012" y="1087"/>
                </a:lnTo>
                <a:lnTo>
                  <a:pt x="2010" y="1082"/>
                </a:lnTo>
                <a:lnTo>
                  <a:pt x="2012" y="1078"/>
                </a:lnTo>
                <a:lnTo>
                  <a:pt x="2013" y="1075"/>
                </a:lnTo>
                <a:lnTo>
                  <a:pt x="2015" y="1071"/>
                </a:lnTo>
                <a:lnTo>
                  <a:pt x="2018" y="1068"/>
                </a:lnTo>
                <a:lnTo>
                  <a:pt x="2480" y="711"/>
                </a:lnTo>
                <a:lnTo>
                  <a:pt x="2484" y="709"/>
                </a:lnTo>
                <a:lnTo>
                  <a:pt x="2488" y="708"/>
                </a:lnTo>
                <a:lnTo>
                  <a:pt x="2492" y="707"/>
                </a:lnTo>
                <a:close/>
                <a:moveTo>
                  <a:pt x="1486" y="322"/>
                </a:moveTo>
                <a:lnTo>
                  <a:pt x="1505" y="326"/>
                </a:lnTo>
                <a:lnTo>
                  <a:pt x="1523" y="332"/>
                </a:lnTo>
                <a:lnTo>
                  <a:pt x="1539" y="345"/>
                </a:lnTo>
                <a:lnTo>
                  <a:pt x="1550" y="359"/>
                </a:lnTo>
                <a:lnTo>
                  <a:pt x="1558" y="377"/>
                </a:lnTo>
                <a:lnTo>
                  <a:pt x="1560" y="396"/>
                </a:lnTo>
                <a:lnTo>
                  <a:pt x="1558" y="417"/>
                </a:lnTo>
                <a:lnTo>
                  <a:pt x="1550" y="435"/>
                </a:lnTo>
                <a:lnTo>
                  <a:pt x="1539" y="449"/>
                </a:lnTo>
                <a:lnTo>
                  <a:pt x="1523" y="462"/>
                </a:lnTo>
                <a:lnTo>
                  <a:pt x="1505" y="468"/>
                </a:lnTo>
                <a:lnTo>
                  <a:pt x="1486" y="472"/>
                </a:lnTo>
                <a:lnTo>
                  <a:pt x="1466" y="468"/>
                </a:lnTo>
                <a:lnTo>
                  <a:pt x="1448" y="462"/>
                </a:lnTo>
                <a:lnTo>
                  <a:pt x="1434" y="449"/>
                </a:lnTo>
                <a:lnTo>
                  <a:pt x="1421" y="435"/>
                </a:lnTo>
                <a:lnTo>
                  <a:pt x="1415" y="417"/>
                </a:lnTo>
                <a:lnTo>
                  <a:pt x="1411" y="396"/>
                </a:lnTo>
                <a:lnTo>
                  <a:pt x="1415" y="377"/>
                </a:lnTo>
                <a:lnTo>
                  <a:pt x="1421" y="359"/>
                </a:lnTo>
                <a:lnTo>
                  <a:pt x="1434" y="345"/>
                </a:lnTo>
                <a:lnTo>
                  <a:pt x="1448" y="332"/>
                </a:lnTo>
                <a:lnTo>
                  <a:pt x="1466" y="326"/>
                </a:lnTo>
                <a:lnTo>
                  <a:pt x="1486" y="322"/>
                </a:lnTo>
                <a:close/>
                <a:moveTo>
                  <a:pt x="1004" y="322"/>
                </a:moveTo>
                <a:lnTo>
                  <a:pt x="1024" y="326"/>
                </a:lnTo>
                <a:lnTo>
                  <a:pt x="1040" y="332"/>
                </a:lnTo>
                <a:lnTo>
                  <a:pt x="1056" y="345"/>
                </a:lnTo>
                <a:lnTo>
                  <a:pt x="1067" y="359"/>
                </a:lnTo>
                <a:lnTo>
                  <a:pt x="1075" y="377"/>
                </a:lnTo>
                <a:lnTo>
                  <a:pt x="1077" y="396"/>
                </a:lnTo>
                <a:lnTo>
                  <a:pt x="1075" y="417"/>
                </a:lnTo>
                <a:lnTo>
                  <a:pt x="1067" y="435"/>
                </a:lnTo>
                <a:lnTo>
                  <a:pt x="1056" y="449"/>
                </a:lnTo>
                <a:lnTo>
                  <a:pt x="1040" y="462"/>
                </a:lnTo>
                <a:lnTo>
                  <a:pt x="1024" y="468"/>
                </a:lnTo>
                <a:lnTo>
                  <a:pt x="1004" y="472"/>
                </a:lnTo>
                <a:lnTo>
                  <a:pt x="983" y="468"/>
                </a:lnTo>
                <a:lnTo>
                  <a:pt x="967" y="462"/>
                </a:lnTo>
                <a:lnTo>
                  <a:pt x="951" y="449"/>
                </a:lnTo>
                <a:lnTo>
                  <a:pt x="940" y="435"/>
                </a:lnTo>
                <a:lnTo>
                  <a:pt x="932" y="417"/>
                </a:lnTo>
                <a:lnTo>
                  <a:pt x="930" y="396"/>
                </a:lnTo>
                <a:lnTo>
                  <a:pt x="932" y="377"/>
                </a:lnTo>
                <a:lnTo>
                  <a:pt x="940" y="359"/>
                </a:lnTo>
                <a:lnTo>
                  <a:pt x="951" y="345"/>
                </a:lnTo>
                <a:lnTo>
                  <a:pt x="967" y="332"/>
                </a:lnTo>
                <a:lnTo>
                  <a:pt x="983" y="326"/>
                </a:lnTo>
                <a:lnTo>
                  <a:pt x="1004" y="322"/>
                </a:lnTo>
                <a:close/>
                <a:moveTo>
                  <a:pt x="1486" y="201"/>
                </a:moveTo>
                <a:lnTo>
                  <a:pt x="1450" y="203"/>
                </a:lnTo>
                <a:lnTo>
                  <a:pt x="1418" y="213"/>
                </a:lnTo>
                <a:lnTo>
                  <a:pt x="1387" y="228"/>
                </a:lnTo>
                <a:lnTo>
                  <a:pt x="1360" y="247"/>
                </a:lnTo>
                <a:lnTo>
                  <a:pt x="1336" y="270"/>
                </a:lnTo>
                <a:lnTo>
                  <a:pt x="1316" y="297"/>
                </a:lnTo>
                <a:lnTo>
                  <a:pt x="1303" y="329"/>
                </a:lnTo>
                <a:lnTo>
                  <a:pt x="1292" y="362"/>
                </a:lnTo>
                <a:lnTo>
                  <a:pt x="1290" y="396"/>
                </a:lnTo>
                <a:lnTo>
                  <a:pt x="1292" y="432"/>
                </a:lnTo>
                <a:lnTo>
                  <a:pt x="1303" y="465"/>
                </a:lnTo>
                <a:lnTo>
                  <a:pt x="1316" y="497"/>
                </a:lnTo>
                <a:lnTo>
                  <a:pt x="1336" y="523"/>
                </a:lnTo>
                <a:lnTo>
                  <a:pt x="1360" y="547"/>
                </a:lnTo>
                <a:lnTo>
                  <a:pt x="1387" y="567"/>
                </a:lnTo>
                <a:lnTo>
                  <a:pt x="1418" y="581"/>
                </a:lnTo>
                <a:lnTo>
                  <a:pt x="1450" y="591"/>
                </a:lnTo>
                <a:lnTo>
                  <a:pt x="1486" y="593"/>
                </a:lnTo>
                <a:lnTo>
                  <a:pt x="1521" y="591"/>
                </a:lnTo>
                <a:lnTo>
                  <a:pt x="1555" y="581"/>
                </a:lnTo>
                <a:lnTo>
                  <a:pt x="1585" y="567"/>
                </a:lnTo>
                <a:lnTo>
                  <a:pt x="1612" y="547"/>
                </a:lnTo>
                <a:lnTo>
                  <a:pt x="1635" y="523"/>
                </a:lnTo>
                <a:lnTo>
                  <a:pt x="1655" y="497"/>
                </a:lnTo>
                <a:lnTo>
                  <a:pt x="1670" y="465"/>
                </a:lnTo>
                <a:lnTo>
                  <a:pt x="1679" y="432"/>
                </a:lnTo>
                <a:lnTo>
                  <a:pt x="1682" y="396"/>
                </a:lnTo>
                <a:lnTo>
                  <a:pt x="1679" y="362"/>
                </a:lnTo>
                <a:lnTo>
                  <a:pt x="1670" y="329"/>
                </a:lnTo>
                <a:lnTo>
                  <a:pt x="1655" y="297"/>
                </a:lnTo>
                <a:lnTo>
                  <a:pt x="1635" y="270"/>
                </a:lnTo>
                <a:lnTo>
                  <a:pt x="1612" y="247"/>
                </a:lnTo>
                <a:lnTo>
                  <a:pt x="1585" y="228"/>
                </a:lnTo>
                <a:lnTo>
                  <a:pt x="1555" y="213"/>
                </a:lnTo>
                <a:lnTo>
                  <a:pt x="1521" y="203"/>
                </a:lnTo>
                <a:lnTo>
                  <a:pt x="1486" y="201"/>
                </a:lnTo>
                <a:close/>
                <a:moveTo>
                  <a:pt x="1004" y="201"/>
                </a:moveTo>
                <a:lnTo>
                  <a:pt x="968" y="203"/>
                </a:lnTo>
                <a:lnTo>
                  <a:pt x="935" y="213"/>
                </a:lnTo>
                <a:lnTo>
                  <a:pt x="905" y="228"/>
                </a:lnTo>
                <a:lnTo>
                  <a:pt x="877" y="247"/>
                </a:lnTo>
                <a:lnTo>
                  <a:pt x="853" y="270"/>
                </a:lnTo>
                <a:lnTo>
                  <a:pt x="834" y="297"/>
                </a:lnTo>
                <a:lnTo>
                  <a:pt x="820" y="329"/>
                </a:lnTo>
                <a:lnTo>
                  <a:pt x="811" y="362"/>
                </a:lnTo>
                <a:lnTo>
                  <a:pt x="808" y="396"/>
                </a:lnTo>
                <a:lnTo>
                  <a:pt x="811" y="432"/>
                </a:lnTo>
                <a:lnTo>
                  <a:pt x="820" y="465"/>
                </a:lnTo>
                <a:lnTo>
                  <a:pt x="834" y="497"/>
                </a:lnTo>
                <a:lnTo>
                  <a:pt x="853" y="523"/>
                </a:lnTo>
                <a:lnTo>
                  <a:pt x="877" y="547"/>
                </a:lnTo>
                <a:lnTo>
                  <a:pt x="905" y="567"/>
                </a:lnTo>
                <a:lnTo>
                  <a:pt x="935" y="581"/>
                </a:lnTo>
                <a:lnTo>
                  <a:pt x="968" y="591"/>
                </a:lnTo>
                <a:lnTo>
                  <a:pt x="1004" y="593"/>
                </a:lnTo>
                <a:lnTo>
                  <a:pt x="1038" y="591"/>
                </a:lnTo>
                <a:lnTo>
                  <a:pt x="1072" y="581"/>
                </a:lnTo>
                <a:lnTo>
                  <a:pt x="1102" y="567"/>
                </a:lnTo>
                <a:lnTo>
                  <a:pt x="1130" y="547"/>
                </a:lnTo>
                <a:lnTo>
                  <a:pt x="1154" y="523"/>
                </a:lnTo>
                <a:lnTo>
                  <a:pt x="1173" y="497"/>
                </a:lnTo>
                <a:lnTo>
                  <a:pt x="1187" y="465"/>
                </a:lnTo>
                <a:lnTo>
                  <a:pt x="1196" y="432"/>
                </a:lnTo>
                <a:lnTo>
                  <a:pt x="1200" y="396"/>
                </a:lnTo>
                <a:lnTo>
                  <a:pt x="1196" y="362"/>
                </a:lnTo>
                <a:lnTo>
                  <a:pt x="1187" y="329"/>
                </a:lnTo>
                <a:lnTo>
                  <a:pt x="1173" y="297"/>
                </a:lnTo>
                <a:lnTo>
                  <a:pt x="1154" y="270"/>
                </a:lnTo>
                <a:lnTo>
                  <a:pt x="1130" y="247"/>
                </a:lnTo>
                <a:lnTo>
                  <a:pt x="1102" y="228"/>
                </a:lnTo>
                <a:lnTo>
                  <a:pt x="1072" y="213"/>
                </a:lnTo>
                <a:lnTo>
                  <a:pt x="1038" y="203"/>
                </a:lnTo>
                <a:lnTo>
                  <a:pt x="1004" y="201"/>
                </a:lnTo>
                <a:close/>
                <a:moveTo>
                  <a:pt x="0" y="0"/>
                </a:moveTo>
                <a:lnTo>
                  <a:pt x="1933" y="2"/>
                </a:lnTo>
                <a:lnTo>
                  <a:pt x="1933" y="1576"/>
                </a:lnTo>
                <a:lnTo>
                  <a:pt x="1774" y="1576"/>
                </a:lnTo>
                <a:lnTo>
                  <a:pt x="1774" y="1385"/>
                </a:lnTo>
                <a:lnTo>
                  <a:pt x="179" y="1385"/>
                </a:lnTo>
                <a:lnTo>
                  <a:pt x="179" y="1860"/>
                </a:lnTo>
                <a:lnTo>
                  <a:pt x="1098" y="1860"/>
                </a:lnTo>
                <a:lnTo>
                  <a:pt x="1098" y="1991"/>
                </a:lnTo>
                <a:lnTo>
                  <a:pt x="179" y="1991"/>
                </a:lnTo>
                <a:lnTo>
                  <a:pt x="179" y="2467"/>
                </a:lnTo>
                <a:lnTo>
                  <a:pt x="1098" y="2467"/>
                </a:lnTo>
                <a:lnTo>
                  <a:pt x="1098" y="2726"/>
                </a:lnTo>
                <a:lnTo>
                  <a:pt x="0" y="272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Retângulo 158"/>
          <p:cNvSpPr/>
          <p:nvPr/>
        </p:nvSpPr>
        <p:spPr>
          <a:xfrm>
            <a:off x="6170612" y="1828800"/>
            <a:ext cx="748101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1800" b="1" dirty="0" smtClean="0">
              <a:solidFill>
                <a:srgbClr val="1F497D"/>
              </a:solidFill>
              <a:latin typeface="verdana" panose="020B0604030504040204" pitchFamily="34" charset="0"/>
            </a:endParaRPr>
          </a:p>
          <a:p>
            <a:pPr algn="just"/>
            <a:r>
              <a:rPr lang="pt-BR" sz="1800" b="1" dirty="0" smtClean="0">
                <a:solidFill>
                  <a:srgbClr val="1F497D"/>
                </a:solidFill>
                <a:latin typeface="verdana" panose="020B0604030504040204" pitchFamily="34" charset="0"/>
              </a:rPr>
              <a:t>Plano </a:t>
            </a:r>
            <a:r>
              <a:rPr lang="pt-BR" sz="1800" b="1" dirty="0">
                <a:solidFill>
                  <a:srgbClr val="1F497D"/>
                </a:solidFill>
                <a:latin typeface="verdana" panose="020B0604030504040204" pitchFamily="34" charset="0"/>
              </a:rPr>
              <a:t>de Retorno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sz="18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1800" dirty="0"/>
              <a:t>Cada plano de retorno deve seguir a seguinte estrutura, </a:t>
            </a:r>
            <a:endParaRPr lang="pt-BR" sz="1800" dirty="0" smtClean="0"/>
          </a:p>
          <a:p>
            <a:pPr algn="just"/>
            <a:r>
              <a:rPr lang="pt-BR" sz="1800" dirty="0" smtClean="0"/>
              <a:t>nesta </a:t>
            </a:r>
            <a:r>
              <a:rPr lang="pt-BR" sz="1800" dirty="0"/>
              <a:t>ordem:</a:t>
            </a:r>
          </a:p>
          <a:p>
            <a:pPr algn="just"/>
            <a:endParaRPr lang="pt-BR" sz="1800" dirty="0"/>
          </a:p>
          <a:p>
            <a:pPr marL="342900" indent="-342900" algn="just">
              <a:buAutoNum type="arabicParenR"/>
            </a:pPr>
            <a:r>
              <a:rPr lang="pt-BR" sz="1800" dirty="0"/>
              <a:t>Linha de Agrupamento;</a:t>
            </a:r>
          </a:p>
          <a:p>
            <a:pPr marL="342900" indent="-342900" algn="just">
              <a:buAutoNum type="arabicParenR"/>
            </a:pPr>
            <a:endParaRPr lang="pt-BR" sz="1800" dirty="0"/>
          </a:p>
          <a:p>
            <a:pPr marL="342900" indent="-342900" algn="just">
              <a:buAutoNum type="arabicParenR"/>
            </a:pPr>
            <a:r>
              <a:rPr lang="pt-BR" sz="1800" dirty="0"/>
              <a:t>Linha de Decisão (já indicada na aba Runbook);</a:t>
            </a:r>
          </a:p>
          <a:p>
            <a:pPr marL="342900" indent="-342900" algn="just">
              <a:buAutoNum type="arabicParenR"/>
            </a:pPr>
            <a:endParaRPr lang="pt-BR" sz="1800" dirty="0"/>
          </a:p>
          <a:p>
            <a:pPr marL="342900" indent="-342900" algn="just">
              <a:buAutoNum type="arabicParenR"/>
            </a:pPr>
            <a:r>
              <a:rPr lang="pt-BR" sz="1800" dirty="0"/>
              <a:t>Primeiro grupo de atividades, com a primeira atividade </a:t>
            </a:r>
            <a:endParaRPr lang="pt-BR" sz="1800" dirty="0" smtClean="0"/>
          </a:p>
          <a:p>
            <a:pPr algn="just"/>
            <a:r>
              <a:rPr lang="pt-BR" sz="1800" dirty="0" smtClean="0"/>
              <a:t>       com </a:t>
            </a:r>
            <a:r>
              <a:rPr lang="pt-BR" sz="1800" dirty="0"/>
              <a:t>dependência para a linha de decisão</a:t>
            </a:r>
            <a:r>
              <a:rPr lang="pt-BR" sz="1800" dirty="0" smtClean="0"/>
              <a:t>;</a:t>
            </a:r>
            <a:endParaRPr lang="pt-BR" sz="1800" dirty="0"/>
          </a:p>
          <a:p>
            <a:pPr marL="342900" indent="-342900" algn="just">
              <a:buAutoNum type="arabicParenR"/>
            </a:pPr>
            <a:endParaRPr lang="pt-BR" sz="1800" dirty="0"/>
          </a:p>
          <a:p>
            <a:pPr algn="just"/>
            <a:r>
              <a:rPr lang="pt-BR" sz="1800" dirty="0" smtClean="0"/>
              <a:t>4)   Pelo </a:t>
            </a:r>
            <a:r>
              <a:rPr lang="pt-BR" sz="1800" dirty="0"/>
              <a:t>menos um grupo de Validação;</a:t>
            </a:r>
          </a:p>
          <a:p>
            <a:pPr marL="342900" indent="-342900" algn="just">
              <a:buAutoNum type="arabicParenR"/>
            </a:pPr>
            <a:endParaRPr lang="pt-BR" sz="1800" dirty="0"/>
          </a:p>
          <a:p>
            <a:pPr algn="just"/>
            <a:r>
              <a:rPr lang="pt-BR" sz="1800" dirty="0" smtClean="0"/>
              <a:t>5)   Finalizado </a:t>
            </a:r>
            <a:r>
              <a:rPr lang="pt-BR" sz="1800" dirty="0"/>
              <a:t>por uma linha de </a:t>
            </a:r>
            <a:r>
              <a:rPr lang="pt-BR" sz="1800" dirty="0" err="1"/>
              <a:t>Milestone</a:t>
            </a:r>
            <a:r>
              <a:rPr lang="pt-BR" sz="1800" dirty="0"/>
              <a:t>.</a:t>
            </a:r>
          </a:p>
          <a:p>
            <a:pPr algn="just"/>
            <a:endParaRPr lang="pt-BR" sz="1800" dirty="0">
              <a:solidFill>
                <a:srgbClr val="1F497D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Imagem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442" y="-11"/>
            <a:ext cx="908383" cy="81171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227012" y="1828800"/>
            <a:ext cx="748101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1800" b="1" dirty="0" smtClean="0">
              <a:solidFill>
                <a:srgbClr val="1F497D"/>
              </a:solidFill>
              <a:latin typeface="verdana" panose="020B0604030504040204" pitchFamily="34" charset="0"/>
            </a:endParaRPr>
          </a:p>
          <a:p>
            <a:pPr algn="just"/>
            <a:r>
              <a:rPr lang="pt-BR" sz="1800" b="1" dirty="0" smtClean="0">
                <a:solidFill>
                  <a:srgbClr val="1F497D"/>
                </a:solidFill>
                <a:latin typeface="verdana" panose="020B0604030504040204" pitchFamily="34" charset="0"/>
              </a:rPr>
              <a:t>Plano </a:t>
            </a:r>
            <a:r>
              <a:rPr lang="pt-BR" sz="1800" b="1" dirty="0">
                <a:solidFill>
                  <a:srgbClr val="1F497D"/>
                </a:solidFill>
                <a:latin typeface="verdana" panose="020B0604030504040204" pitchFamily="34" charset="0"/>
              </a:rPr>
              <a:t>de </a:t>
            </a:r>
            <a:r>
              <a:rPr lang="pt-BR" sz="1800" b="1" dirty="0" smtClean="0">
                <a:solidFill>
                  <a:srgbClr val="1F497D"/>
                </a:solidFill>
                <a:latin typeface="verdana" panose="020B0604030504040204" pitchFamily="34" charset="0"/>
              </a:rPr>
              <a:t>Implantação</a:t>
            </a:r>
            <a:endParaRPr lang="pt-BR" sz="1800" b="1" dirty="0">
              <a:solidFill>
                <a:srgbClr val="1F497D"/>
              </a:solidFill>
              <a:latin typeface="verdan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sz="18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1800" dirty="0"/>
              <a:t>Cada plano </a:t>
            </a:r>
            <a:r>
              <a:rPr lang="pt-BR" sz="1800" dirty="0" smtClean="0"/>
              <a:t>de implantação deve </a:t>
            </a:r>
            <a:r>
              <a:rPr lang="pt-BR" sz="1800" dirty="0"/>
              <a:t>seguir a seguinte estrutura, </a:t>
            </a:r>
            <a:endParaRPr lang="pt-BR" sz="1800" dirty="0" smtClean="0"/>
          </a:p>
          <a:p>
            <a:pPr algn="just"/>
            <a:r>
              <a:rPr lang="pt-BR" sz="1800" dirty="0" smtClean="0"/>
              <a:t>nesta </a:t>
            </a:r>
            <a:r>
              <a:rPr lang="pt-BR" sz="1800" dirty="0"/>
              <a:t>ordem:</a:t>
            </a:r>
          </a:p>
          <a:p>
            <a:pPr algn="just"/>
            <a:endParaRPr lang="pt-BR" sz="1800" dirty="0"/>
          </a:p>
          <a:p>
            <a:pPr marL="342900" indent="-342900" algn="just">
              <a:buAutoNum type="arabicParenR"/>
            </a:pPr>
            <a:r>
              <a:rPr lang="pt-BR" sz="1800" dirty="0"/>
              <a:t>Linha de Agrupamento;</a:t>
            </a:r>
          </a:p>
          <a:p>
            <a:pPr marL="342900" indent="-342900" algn="just">
              <a:buAutoNum type="arabicParenR"/>
            </a:pPr>
            <a:endParaRPr lang="pt-BR" sz="1800" dirty="0"/>
          </a:p>
          <a:p>
            <a:pPr marL="342900" indent="-342900" algn="just">
              <a:buAutoNum type="arabicParenR"/>
            </a:pPr>
            <a:r>
              <a:rPr lang="pt-BR" sz="1800" dirty="0"/>
              <a:t>Linha de Decisão (já indicada na aba Runbook);</a:t>
            </a:r>
          </a:p>
          <a:p>
            <a:pPr marL="342900" indent="-342900" algn="just">
              <a:buAutoNum type="arabicParenR"/>
            </a:pPr>
            <a:endParaRPr lang="pt-BR" sz="1800" dirty="0"/>
          </a:p>
          <a:p>
            <a:pPr marL="342900" indent="-342900" algn="just">
              <a:buAutoNum type="arabicParenR"/>
            </a:pPr>
            <a:r>
              <a:rPr lang="pt-BR" sz="1800" dirty="0"/>
              <a:t>Primeiro grupo de atividades, com a primeira atividade </a:t>
            </a:r>
            <a:endParaRPr lang="pt-BR" sz="1800" dirty="0" smtClean="0"/>
          </a:p>
          <a:p>
            <a:pPr algn="just"/>
            <a:r>
              <a:rPr lang="pt-BR" sz="1800" dirty="0" smtClean="0"/>
              <a:t>       com </a:t>
            </a:r>
            <a:r>
              <a:rPr lang="pt-BR" sz="1800" dirty="0"/>
              <a:t>dependência para a linha de decisão;</a:t>
            </a:r>
          </a:p>
          <a:p>
            <a:pPr marL="342900" indent="-342900" algn="just">
              <a:buAutoNum type="arabicParenR"/>
            </a:pPr>
            <a:endParaRPr lang="pt-BR" sz="1800" dirty="0"/>
          </a:p>
          <a:p>
            <a:pPr algn="just"/>
            <a:r>
              <a:rPr lang="pt-BR" sz="1800" dirty="0" smtClean="0"/>
              <a:t>4)   Pelo </a:t>
            </a:r>
            <a:r>
              <a:rPr lang="pt-BR" sz="1800" dirty="0"/>
              <a:t>menos um grupo de Validação;</a:t>
            </a:r>
          </a:p>
          <a:p>
            <a:pPr marL="342900" indent="-342900" algn="just">
              <a:buAutoNum type="arabicParenR"/>
            </a:pPr>
            <a:endParaRPr lang="pt-BR" sz="1800" dirty="0"/>
          </a:p>
          <a:p>
            <a:pPr algn="just"/>
            <a:r>
              <a:rPr lang="pt-BR" sz="1800" dirty="0" smtClean="0"/>
              <a:t>5)   Finalizado </a:t>
            </a:r>
            <a:r>
              <a:rPr lang="pt-BR" sz="1800" dirty="0"/>
              <a:t>por uma linha de </a:t>
            </a:r>
            <a:r>
              <a:rPr lang="pt-BR" sz="1800" dirty="0" err="1"/>
              <a:t>Milestone</a:t>
            </a:r>
            <a:r>
              <a:rPr lang="pt-BR" sz="1800" dirty="0"/>
              <a:t>.</a:t>
            </a:r>
          </a:p>
          <a:p>
            <a:pPr algn="just"/>
            <a:endParaRPr lang="pt-BR" sz="1800" dirty="0">
              <a:solidFill>
                <a:srgbClr val="1F497D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6170612" y="2070533"/>
            <a:ext cx="2452283" cy="4465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27012" y="2070533"/>
            <a:ext cx="2971800" cy="4465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9620230" y="6491614"/>
            <a:ext cx="2113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* Para </a:t>
            </a:r>
            <a:r>
              <a:rPr lang="pt-BR" sz="1200" b="1" dirty="0" smtClean="0"/>
              <a:t>os</a:t>
            </a:r>
            <a:r>
              <a:rPr lang="pt-BR" sz="1200" b="1" dirty="0" smtClean="0"/>
              <a:t> </a:t>
            </a:r>
            <a:r>
              <a:rPr lang="pt-BR" sz="1200" b="1" dirty="0" err="1" smtClean="0"/>
              <a:t>Runbooks</a:t>
            </a:r>
            <a:r>
              <a:rPr lang="pt-BR" sz="1200" b="1" dirty="0" smtClean="0"/>
              <a:t> em </a:t>
            </a:r>
            <a:r>
              <a:rPr lang="pt-BR" sz="1200" b="1" dirty="0" err="1" smtClean="0"/>
              <a:t>excel</a:t>
            </a:r>
            <a:r>
              <a:rPr lang="pt-BR" sz="1200" b="1" dirty="0" smtClean="0"/>
              <a:t> 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4513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227012" y="3048000"/>
            <a:ext cx="11728142" cy="2176937"/>
          </a:xfrm>
          <a:prstGeom prst="roundRect">
            <a:avLst/>
          </a:prstGeom>
          <a:solidFill>
            <a:srgbClr val="DDD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56" name="Group 255"/>
          <p:cNvGrpSpPr/>
          <p:nvPr/>
        </p:nvGrpSpPr>
        <p:grpSpPr>
          <a:xfrm>
            <a:off x="10802080" y="121148"/>
            <a:ext cx="484759" cy="591226"/>
            <a:chOff x="-985838" y="2259013"/>
            <a:chExt cx="425450" cy="477838"/>
          </a:xfrm>
          <a:solidFill>
            <a:schemeClr val="bg1"/>
          </a:solidFill>
        </p:grpSpPr>
        <p:sp>
          <p:nvSpPr>
            <p:cNvPr id="257" name="Freeform 82"/>
            <p:cNvSpPr>
              <a:spLocks/>
            </p:cNvSpPr>
            <p:nvPr/>
          </p:nvSpPr>
          <p:spPr bwMode="auto">
            <a:xfrm>
              <a:off x="-981076" y="2259013"/>
              <a:ext cx="420688" cy="477838"/>
            </a:xfrm>
            <a:custGeom>
              <a:avLst/>
              <a:gdLst>
                <a:gd name="T0" fmla="*/ 2763 w 2912"/>
                <a:gd name="T1" fmla="*/ 0 h 3309"/>
                <a:gd name="T2" fmla="*/ 2820 w 2912"/>
                <a:gd name="T3" fmla="*/ 12 h 3309"/>
                <a:gd name="T4" fmla="*/ 2868 w 2912"/>
                <a:gd name="T5" fmla="*/ 44 h 3309"/>
                <a:gd name="T6" fmla="*/ 2900 w 2912"/>
                <a:gd name="T7" fmla="*/ 92 h 3309"/>
                <a:gd name="T8" fmla="*/ 2912 w 2912"/>
                <a:gd name="T9" fmla="*/ 151 h 3309"/>
                <a:gd name="T10" fmla="*/ 2902 w 2912"/>
                <a:gd name="T11" fmla="*/ 203 h 3309"/>
                <a:gd name="T12" fmla="*/ 2876 w 2912"/>
                <a:gd name="T13" fmla="*/ 248 h 3309"/>
                <a:gd name="T14" fmla="*/ 2837 w 2912"/>
                <a:gd name="T15" fmla="*/ 280 h 3309"/>
                <a:gd name="T16" fmla="*/ 2835 w 2912"/>
                <a:gd name="T17" fmla="*/ 2050 h 3309"/>
                <a:gd name="T18" fmla="*/ 2815 w 2912"/>
                <a:gd name="T19" fmla="*/ 2083 h 3309"/>
                <a:gd name="T20" fmla="*/ 2782 w 2912"/>
                <a:gd name="T21" fmla="*/ 2103 h 3309"/>
                <a:gd name="T22" fmla="*/ 2153 w 2912"/>
                <a:gd name="T23" fmla="*/ 2105 h 3309"/>
                <a:gd name="T24" fmla="*/ 2426 w 2912"/>
                <a:gd name="T25" fmla="*/ 3146 h 3309"/>
                <a:gd name="T26" fmla="*/ 2421 w 2912"/>
                <a:gd name="T27" fmla="*/ 3198 h 3309"/>
                <a:gd name="T28" fmla="*/ 2400 w 2912"/>
                <a:gd name="T29" fmla="*/ 3245 h 3309"/>
                <a:gd name="T30" fmla="*/ 2364 w 2912"/>
                <a:gd name="T31" fmla="*/ 3282 h 3309"/>
                <a:gd name="T32" fmla="*/ 2315 w 2912"/>
                <a:gd name="T33" fmla="*/ 3304 h 3309"/>
                <a:gd name="T34" fmla="*/ 2277 w 2912"/>
                <a:gd name="T35" fmla="*/ 3309 h 3309"/>
                <a:gd name="T36" fmla="*/ 2223 w 2912"/>
                <a:gd name="T37" fmla="*/ 3298 h 3309"/>
                <a:gd name="T38" fmla="*/ 2176 w 2912"/>
                <a:gd name="T39" fmla="*/ 3269 h 3309"/>
                <a:gd name="T40" fmla="*/ 2143 w 2912"/>
                <a:gd name="T41" fmla="*/ 3224 h 3309"/>
                <a:gd name="T42" fmla="*/ 1864 w 2912"/>
                <a:gd name="T43" fmla="*/ 2181 h 3309"/>
                <a:gd name="T44" fmla="*/ 779 w 2912"/>
                <a:gd name="T45" fmla="*/ 3197 h 3309"/>
                <a:gd name="T46" fmla="*/ 756 w 2912"/>
                <a:gd name="T47" fmla="*/ 3245 h 3309"/>
                <a:gd name="T48" fmla="*/ 720 w 2912"/>
                <a:gd name="T49" fmla="*/ 3282 h 3309"/>
                <a:gd name="T50" fmla="*/ 673 w 2912"/>
                <a:gd name="T51" fmla="*/ 3303 h 3309"/>
                <a:gd name="T52" fmla="*/ 623 w 2912"/>
                <a:gd name="T53" fmla="*/ 3309 h 3309"/>
                <a:gd name="T54" fmla="*/ 570 w 2912"/>
                <a:gd name="T55" fmla="*/ 3295 h 3309"/>
                <a:gd name="T56" fmla="*/ 528 w 2912"/>
                <a:gd name="T57" fmla="*/ 3265 h 3309"/>
                <a:gd name="T58" fmla="*/ 499 w 2912"/>
                <a:gd name="T59" fmla="*/ 3222 h 3309"/>
                <a:gd name="T60" fmla="*/ 486 w 2912"/>
                <a:gd name="T61" fmla="*/ 3173 h 3309"/>
                <a:gd name="T62" fmla="*/ 491 w 2912"/>
                <a:gd name="T63" fmla="*/ 3119 h 3309"/>
                <a:gd name="T64" fmla="*/ 627 w 2912"/>
                <a:gd name="T65" fmla="*/ 2105 h 3309"/>
                <a:gd name="T66" fmla="*/ 715 w 2912"/>
                <a:gd name="T67" fmla="*/ 2009 h 3309"/>
                <a:gd name="T68" fmla="*/ 2688 w 2912"/>
                <a:gd name="T69" fmla="*/ 1956 h 3309"/>
                <a:gd name="T70" fmla="*/ 223 w 2912"/>
                <a:gd name="T71" fmla="*/ 301 h 3309"/>
                <a:gd name="T72" fmla="*/ 181 w 2912"/>
                <a:gd name="T73" fmla="*/ 1915 h 3309"/>
                <a:gd name="T74" fmla="*/ 107 w 2912"/>
                <a:gd name="T75" fmla="*/ 1984 h 3309"/>
                <a:gd name="T76" fmla="*/ 75 w 2912"/>
                <a:gd name="T77" fmla="*/ 280 h 3309"/>
                <a:gd name="T78" fmla="*/ 35 w 2912"/>
                <a:gd name="T79" fmla="*/ 248 h 3309"/>
                <a:gd name="T80" fmla="*/ 9 w 2912"/>
                <a:gd name="T81" fmla="*/ 203 h 3309"/>
                <a:gd name="T82" fmla="*/ 0 w 2912"/>
                <a:gd name="T83" fmla="*/ 151 h 3309"/>
                <a:gd name="T84" fmla="*/ 12 w 2912"/>
                <a:gd name="T85" fmla="*/ 92 h 3309"/>
                <a:gd name="T86" fmla="*/ 44 w 2912"/>
                <a:gd name="T87" fmla="*/ 44 h 3309"/>
                <a:gd name="T88" fmla="*/ 91 w 2912"/>
                <a:gd name="T89" fmla="*/ 12 h 3309"/>
                <a:gd name="T90" fmla="*/ 149 w 2912"/>
                <a:gd name="T91" fmla="*/ 0 h 3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12" h="3309">
                  <a:moveTo>
                    <a:pt x="149" y="0"/>
                  </a:moveTo>
                  <a:lnTo>
                    <a:pt x="2763" y="0"/>
                  </a:lnTo>
                  <a:lnTo>
                    <a:pt x="2793" y="3"/>
                  </a:lnTo>
                  <a:lnTo>
                    <a:pt x="2820" y="12"/>
                  </a:lnTo>
                  <a:lnTo>
                    <a:pt x="2846" y="26"/>
                  </a:lnTo>
                  <a:lnTo>
                    <a:pt x="2868" y="44"/>
                  </a:lnTo>
                  <a:lnTo>
                    <a:pt x="2887" y="67"/>
                  </a:lnTo>
                  <a:lnTo>
                    <a:pt x="2900" y="92"/>
                  </a:lnTo>
                  <a:lnTo>
                    <a:pt x="2909" y="121"/>
                  </a:lnTo>
                  <a:lnTo>
                    <a:pt x="2912" y="151"/>
                  </a:lnTo>
                  <a:lnTo>
                    <a:pt x="2909" y="178"/>
                  </a:lnTo>
                  <a:lnTo>
                    <a:pt x="2902" y="203"/>
                  </a:lnTo>
                  <a:lnTo>
                    <a:pt x="2892" y="227"/>
                  </a:lnTo>
                  <a:lnTo>
                    <a:pt x="2876" y="248"/>
                  </a:lnTo>
                  <a:lnTo>
                    <a:pt x="2859" y="266"/>
                  </a:lnTo>
                  <a:lnTo>
                    <a:pt x="2837" y="280"/>
                  </a:lnTo>
                  <a:lnTo>
                    <a:pt x="2837" y="2030"/>
                  </a:lnTo>
                  <a:lnTo>
                    <a:pt x="2835" y="2050"/>
                  </a:lnTo>
                  <a:lnTo>
                    <a:pt x="2827" y="2069"/>
                  </a:lnTo>
                  <a:lnTo>
                    <a:pt x="2815" y="2083"/>
                  </a:lnTo>
                  <a:lnTo>
                    <a:pt x="2800" y="2096"/>
                  </a:lnTo>
                  <a:lnTo>
                    <a:pt x="2782" y="2103"/>
                  </a:lnTo>
                  <a:lnTo>
                    <a:pt x="2763" y="2105"/>
                  </a:lnTo>
                  <a:lnTo>
                    <a:pt x="2153" y="2105"/>
                  </a:lnTo>
                  <a:lnTo>
                    <a:pt x="2422" y="3119"/>
                  </a:lnTo>
                  <a:lnTo>
                    <a:pt x="2426" y="3146"/>
                  </a:lnTo>
                  <a:lnTo>
                    <a:pt x="2426" y="3172"/>
                  </a:lnTo>
                  <a:lnTo>
                    <a:pt x="2421" y="3198"/>
                  </a:lnTo>
                  <a:lnTo>
                    <a:pt x="2413" y="3222"/>
                  </a:lnTo>
                  <a:lnTo>
                    <a:pt x="2400" y="3245"/>
                  </a:lnTo>
                  <a:lnTo>
                    <a:pt x="2384" y="3265"/>
                  </a:lnTo>
                  <a:lnTo>
                    <a:pt x="2364" y="3282"/>
                  </a:lnTo>
                  <a:lnTo>
                    <a:pt x="2341" y="3295"/>
                  </a:lnTo>
                  <a:lnTo>
                    <a:pt x="2315" y="3304"/>
                  </a:lnTo>
                  <a:lnTo>
                    <a:pt x="2297" y="3308"/>
                  </a:lnTo>
                  <a:lnTo>
                    <a:pt x="2277" y="3309"/>
                  </a:lnTo>
                  <a:lnTo>
                    <a:pt x="2249" y="3307"/>
                  </a:lnTo>
                  <a:lnTo>
                    <a:pt x="2223" y="3298"/>
                  </a:lnTo>
                  <a:lnTo>
                    <a:pt x="2199" y="3286"/>
                  </a:lnTo>
                  <a:lnTo>
                    <a:pt x="2176" y="3269"/>
                  </a:lnTo>
                  <a:lnTo>
                    <a:pt x="2157" y="3249"/>
                  </a:lnTo>
                  <a:lnTo>
                    <a:pt x="2143" y="3224"/>
                  </a:lnTo>
                  <a:lnTo>
                    <a:pt x="2133" y="3197"/>
                  </a:lnTo>
                  <a:lnTo>
                    <a:pt x="1864" y="2181"/>
                  </a:lnTo>
                  <a:lnTo>
                    <a:pt x="1048" y="2181"/>
                  </a:lnTo>
                  <a:lnTo>
                    <a:pt x="779" y="3197"/>
                  </a:lnTo>
                  <a:lnTo>
                    <a:pt x="770" y="3223"/>
                  </a:lnTo>
                  <a:lnTo>
                    <a:pt x="756" y="3245"/>
                  </a:lnTo>
                  <a:lnTo>
                    <a:pt x="740" y="3265"/>
                  </a:lnTo>
                  <a:lnTo>
                    <a:pt x="720" y="3282"/>
                  </a:lnTo>
                  <a:lnTo>
                    <a:pt x="698" y="3295"/>
                  </a:lnTo>
                  <a:lnTo>
                    <a:pt x="673" y="3303"/>
                  </a:lnTo>
                  <a:lnTo>
                    <a:pt x="649" y="3309"/>
                  </a:lnTo>
                  <a:lnTo>
                    <a:pt x="623" y="3309"/>
                  </a:lnTo>
                  <a:lnTo>
                    <a:pt x="596" y="3304"/>
                  </a:lnTo>
                  <a:lnTo>
                    <a:pt x="570" y="3295"/>
                  </a:lnTo>
                  <a:lnTo>
                    <a:pt x="547" y="3282"/>
                  </a:lnTo>
                  <a:lnTo>
                    <a:pt x="528" y="3265"/>
                  </a:lnTo>
                  <a:lnTo>
                    <a:pt x="512" y="3245"/>
                  </a:lnTo>
                  <a:lnTo>
                    <a:pt x="499" y="3222"/>
                  </a:lnTo>
                  <a:lnTo>
                    <a:pt x="491" y="3198"/>
                  </a:lnTo>
                  <a:lnTo>
                    <a:pt x="486" y="3173"/>
                  </a:lnTo>
                  <a:lnTo>
                    <a:pt x="486" y="3146"/>
                  </a:lnTo>
                  <a:lnTo>
                    <a:pt x="491" y="3119"/>
                  </a:lnTo>
                  <a:lnTo>
                    <a:pt x="758" y="2105"/>
                  </a:lnTo>
                  <a:lnTo>
                    <a:pt x="627" y="2105"/>
                  </a:lnTo>
                  <a:lnTo>
                    <a:pt x="669" y="2059"/>
                  </a:lnTo>
                  <a:lnTo>
                    <a:pt x="715" y="2009"/>
                  </a:lnTo>
                  <a:lnTo>
                    <a:pt x="763" y="1956"/>
                  </a:lnTo>
                  <a:lnTo>
                    <a:pt x="2688" y="1956"/>
                  </a:lnTo>
                  <a:lnTo>
                    <a:pt x="2688" y="301"/>
                  </a:lnTo>
                  <a:lnTo>
                    <a:pt x="223" y="301"/>
                  </a:lnTo>
                  <a:lnTo>
                    <a:pt x="223" y="1875"/>
                  </a:lnTo>
                  <a:lnTo>
                    <a:pt x="181" y="1915"/>
                  </a:lnTo>
                  <a:lnTo>
                    <a:pt x="142" y="1950"/>
                  </a:lnTo>
                  <a:lnTo>
                    <a:pt x="107" y="1984"/>
                  </a:lnTo>
                  <a:lnTo>
                    <a:pt x="75" y="2013"/>
                  </a:lnTo>
                  <a:lnTo>
                    <a:pt x="75" y="280"/>
                  </a:lnTo>
                  <a:lnTo>
                    <a:pt x="54" y="266"/>
                  </a:lnTo>
                  <a:lnTo>
                    <a:pt x="35" y="248"/>
                  </a:lnTo>
                  <a:lnTo>
                    <a:pt x="21" y="227"/>
                  </a:lnTo>
                  <a:lnTo>
                    <a:pt x="9" y="203"/>
                  </a:lnTo>
                  <a:lnTo>
                    <a:pt x="2" y="178"/>
                  </a:lnTo>
                  <a:lnTo>
                    <a:pt x="0" y="151"/>
                  </a:lnTo>
                  <a:lnTo>
                    <a:pt x="3" y="121"/>
                  </a:lnTo>
                  <a:lnTo>
                    <a:pt x="12" y="92"/>
                  </a:lnTo>
                  <a:lnTo>
                    <a:pt x="25" y="67"/>
                  </a:lnTo>
                  <a:lnTo>
                    <a:pt x="44" y="44"/>
                  </a:lnTo>
                  <a:lnTo>
                    <a:pt x="65" y="26"/>
                  </a:lnTo>
                  <a:lnTo>
                    <a:pt x="91" y="12"/>
                  </a:lnTo>
                  <a:lnTo>
                    <a:pt x="119" y="3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8" name="Freeform 83"/>
            <p:cNvSpPr>
              <a:spLocks/>
            </p:cNvSpPr>
            <p:nvPr/>
          </p:nvSpPr>
          <p:spPr bwMode="auto">
            <a:xfrm>
              <a:off x="-796926" y="2397125"/>
              <a:ext cx="42863" cy="125413"/>
            </a:xfrm>
            <a:custGeom>
              <a:avLst/>
              <a:gdLst>
                <a:gd name="T0" fmla="*/ 150 w 299"/>
                <a:gd name="T1" fmla="*/ 0 h 864"/>
                <a:gd name="T2" fmla="*/ 180 w 299"/>
                <a:gd name="T3" fmla="*/ 3 h 864"/>
                <a:gd name="T4" fmla="*/ 208 w 299"/>
                <a:gd name="T5" fmla="*/ 12 h 864"/>
                <a:gd name="T6" fmla="*/ 233 w 299"/>
                <a:gd name="T7" fmla="*/ 25 h 864"/>
                <a:gd name="T8" fmla="*/ 255 w 299"/>
                <a:gd name="T9" fmla="*/ 44 h 864"/>
                <a:gd name="T10" fmla="*/ 273 w 299"/>
                <a:gd name="T11" fmla="*/ 67 h 864"/>
                <a:gd name="T12" fmla="*/ 287 w 299"/>
                <a:gd name="T13" fmla="*/ 92 h 864"/>
                <a:gd name="T14" fmla="*/ 296 w 299"/>
                <a:gd name="T15" fmla="*/ 120 h 864"/>
                <a:gd name="T16" fmla="*/ 299 w 299"/>
                <a:gd name="T17" fmla="*/ 151 h 864"/>
                <a:gd name="T18" fmla="*/ 299 w 299"/>
                <a:gd name="T19" fmla="*/ 715 h 864"/>
                <a:gd name="T20" fmla="*/ 296 w 299"/>
                <a:gd name="T21" fmla="*/ 745 h 864"/>
                <a:gd name="T22" fmla="*/ 287 w 299"/>
                <a:gd name="T23" fmla="*/ 773 h 864"/>
                <a:gd name="T24" fmla="*/ 273 w 299"/>
                <a:gd name="T25" fmla="*/ 799 h 864"/>
                <a:gd name="T26" fmla="*/ 255 w 299"/>
                <a:gd name="T27" fmla="*/ 821 h 864"/>
                <a:gd name="T28" fmla="*/ 233 w 299"/>
                <a:gd name="T29" fmla="*/ 840 h 864"/>
                <a:gd name="T30" fmla="*/ 208 w 299"/>
                <a:gd name="T31" fmla="*/ 853 h 864"/>
                <a:gd name="T32" fmla="*/ 180 w 299"/>
                <a:gd name="T33" fmla="*/ 861 h 864"/>
                <a:gd name="T34" fmla="*/ 150 w 299"/>
                <a:gd name="T35" fmla="*/ 864 h 864"/>
                <a:gd name="T36" fmla="*/ 119 w 299"/>
                <a:gd name="T37" fmla="*/ 861 h 864"/>
                <a:gd name="T38" fmla="*/ 91 w 299"/>
                <a:gd name="T39" fmla="*/ 853 h 864"/>
                <a:gd name="T40" fmla="*/ 66 w 299"/>
                <a:gd name="T41" fmla="*/ 840 h 864"/>
                <a:gd name="T42" fmla="*/ 44 w 299"/>
                <a:gd name="T43" fmla="*/ 821 h 864"/>
                <a:gd name="T44" fmla="*/ 26 w 299"/>
                <a:gd name="T45" fmla="*/ 799 h 864"/>
                <a:gd name="T46" fmla="*/ 12 w 299"/>
                <a:gd name="T47" fmla="*/ 773 h 864"/>
                <a:gd name="T48" fmla="*/ 3 w 299"/>
                <a:gd name="T49" fmla="*/ 745 h 864"/>
                <a:gd name="T50" fmla="*/ 0 w 299"/>
                <a:gd name="T51" fmla="*/ 715 h 864"/>
                <a:gd name="T52" fmla="*/ 0 w 299"/>
                <a:gd name="T53" fmla="*/ 151 h 864"/>
                <a:gd name="T54" fmla="*/ 3 w 299"/>
                <a:gd name="T55" fmla="*/ 120 h 864"/>
                <a:gd name="T56" fmla="*/ 12 w 299"/>
                <a:gd name="T57" fmla="*/ 92 h 864"/>
                <a:gd name="T58" fmla="*/ 26 w 299"/>
                <a:gd name="T59" fmla="*/ 67 h 864"/>
                <a:gd name="T60" fmla="*/ 44 w 299"/>
                <a:gd name="T61" fmla="*/ 44 h 864"/>
                <a:gd name="T62" fmla="*/ 66 w 299"/>
                <a:gd name="T63" fmla="*/ 25 h 864"/>
                <a:gd name="T64" fmla="*/ 91 w 299"/>
                <a:gd name="T65" fmla="*/ 12 h 864"/>
                <a:gd name="T66" fmla="*/ 119 w 299"/>
                <a:gd name="T67" fmla="*/ 3 h 864"/>
                <a:gd name="T68" fmla="*/ 150 w 299"/>
                <a:gd name="T69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9" h="864">
                  <a:moveTo>
                    <a:pt x="150" y="0"/>
                  </a:moveTo>
                  <a:lnTo>
                    <a:pt x="180" y="3"/>
                  </a:lnTo>
                  <a:lnTo>
                    <a:pt x="208" y="12"/>
                  </a:lnTo>
                  <a:lnTo>
                    <a:pt x="233" y="25"/>
                  </a:lnTo>
                  <a:lnTo>
                    <a:pt x="255" y="44"/>
                  </a:lnTo>
                  <a:lnTo>
                    <a:pt x="273" y="67"/>
                  </a:lnTo>
                  <a:lnTo>
                    <a:pt x="287" y="92"/>
                  </a:lnTo>
                  <a:lnTo>
                    <a:pt x="296" y="120"/>
                  </a:lnTo>
                  <a:lnTo>
                    <a:pt x="299" y="151"/>
                  </a:lnTo>
                  <a:lnTo>
                    <a:pt x="299" y="715"/>
                  </a:lnTo>
                  <a:lnTo>
                    <a:pt x="296" y="745"/>
                  </a:lnTo>
                  <a:lnTo>
                    <a:pt x="287" y="773"/>
                  </a:lnTo>
                  <a:lnTo>
                    <a:pt x="273" y="799"/>
                  </a:lnTo>
                  <a:lnTo>
                    <a:pt x="255" y="821"/>
                  </a:lnTo>
                  <a:lnTo>
                    <a:pt x="233" y="840"/>
                  </a:lnTo>
                  <a:lnTo>
                    <a:pt x="208" y="853"/>
                  </a:lnTo>
                  <a:lnTo>
                    <a:pt x="180" y="861"/>
                  </a:lnTo>
                  <a:lnTo>
                    <a:pt x="150" y="864"/>
                  </a:lnTo>
                  <a:lnTo>
                    <a:pt x="119" y="861"/>
                  </a:lnTo>
                  <a:lnTo>
                    <a:pt x="91" y="853"/>
                  </a:lnTo>
                  <a:lnTo>
                    <a:pt x="66" y="840"/>
                  </a:lnTo>
                  <a:lnTo>
                    <a:pt x="44" y="821"/>
                  </a:lnTo>
                  <a:lnTo>
                    <a:pt x="26" y="799"/>
                  </a:lnTo>
                  <a:lnTo>
                    <a:pt x="12" y="773"/>
                  </a:lnTo>
                  <a:lnTo>
                    <a:pt x="3" y="745"/>
                  </a:lnTo>
                  <a:lnTo>
                    <a:pt x="0" y="715"/>
                  </a:lnTo>
                  <a:lnTo>
                    <a:pt x="0" y="151"/>
                  </a:lnTo>
                  <a:lnTo>
                    <a:pt x="3" y="120"/>
                  </a:lnTo>
                  <a:lnTo>
                    <a:pt x="12" y="92"/>
                  </a:lnTo>
                  <a:lnTo>
                    <a:pt x="26" y="67"/>
                  </a:lnTo>
                  <a:lnTo>
                    <a:pt x="44" y="44"/>
                  </a:lnTo>
                  <a:lnTo>
                    <a:pt x="66" y="25"/>
                  </a:lnTo>
                  <a:lnTo>
                    <a:pt x="91" y="12"/>
                  </a:lnTo>
                  <a:lnTo>
                    <a:pt x="119" y="3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9" name="Freeform 84"/>
            <p:cNvSpPr>
              <a:spLocks/>
            </p:cNvSpPr>
            <p:nvPr/>
          </p:nvSpPr>
          <p:spPr bwMode="auto">
            <a:xfrm>
              <a:off x="-727076" y="2322513"/>
              <a:ext cx="42863" cy="200025"/>
            </a:xfrm>
            <a:custGeom>
              <a:avLst/>
              <a:gdLst>
                <a:gd name="T0" fmla="*/ 149 w 298"/>
                <a:gd name="T1" fmla="*/ 0 h 1390"/>
                <a:gd name="T2" fmla="*/ 179 w 298"/>
                <a:gd name="T3" fmla="*/ 3 h 1390"/>
                <a:gd name="T4" fmla="*/ 207 w 298"/>
                <a:gd name="T5" fmla="*/ 11 h 1390"/>
                <a:gd name="T6" fmla="*/ 232 w 298"/>
                <a:gd name="T7" fmla="*/ 25 h 1390"/>
                <a:gd name="T8" fmla="*/ 255 w 298"/>
                <a:gd name="T9" fmla="*/ 44 h 1390"/>
                <a:gd name="T10" fmla="*/ 272 w 298"/>
                <a:gd name="T11" fmla="*/ 66 h 1390"/>
                <a:gd name="T12" fmla="*/ 287 w 298"/>
                <a:gd name="T13" fmla="*/ 92 h 1390"/>
                <a:gd name="T14" fmla="*/ 295 w 298"/>
                <a:gd name="T15" fmla="*/ 120 h 1390"/>
                <a:gd name="T16" fmla="*/ 298 w 298"/>
                <a:gd name="T17" fmla="*/ 150 h 1390"/>
                <a:gd name="T18" fmla="*/ 298 w 298"/>
                <a:gd name="T19" fmla="*/ 1241 h 1390"/>
                <a:gd name="T20" fmla="*/ 295 w 298"/>
                <a:gd name="T21" fmla="*/ 1271 h 1390"/>
                <a:gd name="T22" fmla="*/ 287 w 298"/>
                <a:gd name="T23" fmla="*/ 1299 h 1390"/>
                <a:gd name="T24" fmla="*/ 272 w 298"/>
                <a:gd name="T25" fmla="*/ 1325 h 1390"/>
                <a:gd name="T26" fmla="*/ 255 w 298"/>
                <a:gd name="T27" fmla="*/ 1347 h 1390"/>
                <a:gd name="T28" fmla="*/ 232 w 298"/>
                <a:gd name="T29" fmla="*/ 1366 h 1390"/>
                <a:gd name="T30" fmla="*/ 207 w 298"/>
                <a:gd name="T31" fmla="*/ 1379 h 1390"/>
                <a:gd name="T32" fmla="*/ 179 w 298"/>
                <a:gd name="T33" fmla="*/ 1387 h 1390"/>
                <a:gd name="T34" fmla="*/ 149 w 298"/>
                <a:gd name="T35" fmla="*/ 1390 h 1390"/>
                <a:gd name="T36" fmla="*/ 118 w 298"/>
                <a:gd name="T37" fmla="*/ 1387 h 1390"/>
                <a:gd name="T38" fmla="*/ 91 w 298"/>
                <a:gd name="T39" fmla="*/ 1379 h 1390"/>
                <a:gd name="T40" fmla="*/ 66 w 298"/>
                <a:gd name="T41" fmla="*/ 1366 h 1390"/>
                <a:gd name="T42" fmla="*/ 43 w 298"/>
                <a:gd name="T43" fmla="*/ 1347 h 1390"/>
                <a:gd name="T44" fmla="*/ 26 w 298"/>
                <a:gd name="T45" fmla="*/ 1325 h 1390"/>
                <a:gd name="T46" fmla="*/ 11 w 298"/>
                <a:gd name="T47" fmla="*/ 1299 h 1390"/>
                <a:gd name="T48" fmla="*/ 3 w 298"/>
                <a:gd name="T49" fmla="*/ 1271 h 1390"/>
                <a:gd name="T50" fmla="*/ 0 w 298"/>
                <a:gd name="T51" fmla="*/ 1241 h 1390"/>
                <a:gd name="T52" fmla="*/ 0 w 298"/>
                <a:gd name="T53" fmla="*/ 150 h 1390"/>
                <a:gd name="T54" fmla="*/ 3 w 298"/>
                <a:gd name="T55" fmla="*/ 120 h 1390"/>
                <a:gd name="T56" fmla="*/ 11 w 298"/>
                <a:gd name="T57" fmla="*/ 92 h 1390"/>
                <a:gd name="T58" fmla="*/ 26 w 298"/>
                <a:gd name="T59" fmla="*/ 66 h 1390"/>
                <a:gd name="T60" fmla="*/ 43 w 298"/>
                <a:gd name="T61" fmla="*/ 44 h 1390"/>
                <a:gd name="T62" fmla="*/ 66 w 298"/>
                <a:gd name="T63" fmla="*/ 25 h 1390"/>
                <a:gd name="T64" fmla="*/ 91 w 298"/>
                <a:gd name="T65" fmla="*/ 11 h 1390"/>
                <a:gd name="T66" fmla="*/ 118 w 298"/>
                <a:gd name="T67" fmla="*/ 3 h 1390"/>
                <a:gd name="T68" fmla="*/ 149 w 298"/>
                <a:gd name="T69" fmla="*/ 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8" h="1390">
                  <a:moveTo>
                    <a:pt x="149" y="0"/>
                  </a:moveTo>
                  <a:lnTo>
                    <a:pt x="179" y="3"/>
                  </a:lnTo>
                  <a:lnTo>
                    <a:pt x="207" y="11"/>
                  </a:lnTo>
                  <a:lnTo>
                    <a:pt x="232" y="25"/>
                  </a:lnTo>
                  <a:lnTo>
                    <a:pt x="255" y="44"/>
                  </a:lnTo>
                  <a:lnTo>
                    <a:pt x="272" y="66"/>
                  </a:lnTo>
                  <a:lnTo>
                    <a:pt x="287" y="92"/>
                  </a:lnTo>
                  <a:lnTo>
                    <a:pt x="295" y="120"/>
                  </a:lnTo>
                  <a:lnTo>
                    <a:pt x="298" y="150"/>
                  </a:lnTo>
                  <a:lnTo>
                    <a:pt x="298" y="1241"/>
                  </a:lnTo>
                  <a:lnTo>
                    <a:pt x="295" y="1271"/>
                  </a:lnTo>
                  <a:lnTo>
                    <a:pt x="287" y="1299"/>
                  </a:lnTo>
                  <a:lnTo>
                    <a:pt x="272" y="1325"/>
                  </a:lnTo>
                  <a:lnTo>
                    <a:pt x="255" y="1347"/>
                  </a:lnTo>
                  <a:lnTo>
                    <a:pt x="232" y="1366"/>
                  </a:lnTo>
                  <a:lnTo>
                    <a:pt x="207" y="1379"/>
                  </a:lnTo>
                  <a:lnTo>
                    <a:pt x="179" y="1387"/>
                  </a:lnTo>
                  <a:lnTo>
                    <a:pt x="149" y="1390"/>
                  </a:lnTo>
                  <a:lnTo>
                    <a:pt x="118" y="1387"/>
                  </a:lnTo>
                  <a:lnTo>
                    <a:pt x="91" y="1379"/>
                  </a:lnTo>
                  <a:lnTo>
                    <a:pt x="66" y="1366"/>
                  </a:lnTo>
                  <a:lnTo>
                    <a:pt x="43" y="1347"/>
                  </a:lnTo>
                  <a:lnTo>
                    <a:pt x="26" y="1325"/>
                  </a:lnTo>
                  <a:lnTo>
                    <a:pt x="11" y="1299"/>
                  </a:lnTo>
                  <a:lnTo>
                    <a:pt x="3" y="1271"/>
                  </a:lnTo>
                  <a:lnTo>
                    <a:pt x="0" y="1241"/>
                  </a:lnTo>
                  <a:lnTo>
                    <a:pt x="0" y="150"/>
                  </a:lnTo>
                  <a:lnTo>
                    <a:pt x="3" y="120"/>
                  </a:lnTo>
                  <a:lnTo>
                    <a:pt x="11" y="92"/>
                  </a:lnTo>
                  <a:lnTo>
                    <a:pt x="26" y="66"/>
                  </a:lnTo>
                  <a:lnTo>
                    <a:pt x="43" y="44"/>
                  </a:lnTo>
                  <a:lnTo>
                    <a:pt x="66" y="25"/>
                  </a:lnTo>
                  <a:lnTo>
                    <a:pt x="91" y="11"/>
                  </a:lnTo>
                  <a:lnTo>
                    <a:pt x="118" y="3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0" name="Freeform 85"/>
            <p:cNvSpPr>
              <a:spLocks/>
            </p:cNvSpPr>
            <p:nvPr/>
          </p:nvSpPr>
          <p:spPr bwMode="auto">
            <a:xfrm>
              <a:off x="-657226" y="2365375"/>
              <a:ext cx="42863" cy="157163"/>
            </a:xfrm>
            <a:custGeom>
              <a:avLst/>
              <a:gdLst>
                <a:gd name="T0" fmla="*/ 150 w 299"/>
                <a:gd name="T1" fmla="*/ 0 h 1089"/>
                <a:gd name="T2" fmla="*/ 180 w 299"/>
                <a:gd name="T3" fmla="*/ 3 h 1089"/>
                <a:gd name="T4" fmla="*/ 208 w 299"/>
                <a:gd name="T5" fmla="*/ 11 h 1089"/>
                <a:gd name="T6" fmla="*/ 232 w 299"/>
                <a:gd name="T7" fmla="*/ 26 h 1089"/>
                <a:gd name="T8" fmla="*/ 255 w 299"/>
                <a:gd name="T9" fmla="*/ 43 h 1089"/>
                <a:gd name="T10" fmla="*/ 273 w 299"/>
                <a:gd name="T11" fmla="*/ 66 h 1089"/>
                <a:gd name="T12" fmla="*/ 287 w 299"/>
                <a:gd name="T13" fmla="*/ 91 h 1089"/>
                <a:gd name="T14" fmla="*/ 295 w 299"/>
                <a:gd name="T15" fmla="*/ 119 h 1089"/>
                <a:gd name="T16" fmla="*/ 299 w 299"/>
                <a:gd name="T17" fmla="*/ 149 h 1089"/>
                <a:gd name="T18" fmla="*/ 299 w 299"/>
                <a:gd name="T19" fmla="*/ 940 h 1089"/>
                <a:gd name="T20" fmla="*/ 295 w 299"/>
                <a:gd name="T21" fmla="*/ 970 h 1089"/>
                <a:gd name="T22" fmla="*/ 287 w 299"/>
                <a:gd name="T23" fmla="*/ 998 h 1089"/>
                <a:gd name="T24" fmla="*/ 273 w 299"/>
                <a:gd name="T25" fmla="*/ 1024 h 1089"/>
                <a:gd name="T26" fmla="*/ 255 w 299"/>
                <a:gd name="T27" fmla="*/ 1046 h 1089"/>
                <a:gd name="T28" fmla="*/ 232 w 299"/>
                <a:gd name="T29" fmla="*/ 1065 h 1089"/>
                <a:gd name="T30" fmla="*/ 208 w 299"/>
                <a:gd name="T31" fmla="*/ 1078 h 1089"/>
                <a:gd name="T32" fmla="*/ 180 w 299"/>
                <a:gd name="T33" fmla="*/ 1086 h 1089"/>
                <a:gd name="T34" fmla="*/ 150 w 299"/>
                <a:gd name="T35" fmla="*/ 1089 h 1089"/>
                <a:gd name="T36" fmla="*/ 119 w 299"/>
                <a:gd name="T37" fmla="*/ 1086 h 1089"/>
                <a:gd name="T38" fmla="*/ 91 w 299"/>
                <a:gd name="T39" fmla="*/ 1078 h 1089"/>
                <a:gd name="T40" fmla="*/ 66 w 299"/>
                <a:gd name="T41" fmla="*/ 1065 h 1089"/>
                <a:gd name="T42" fmla="*/ 43 w 299"/>
                <a:gd name="T43" fmla="*/ 1046 h 1089"/>
                <a:gd name="T44" fmla="*/ 26 w 299"/>
                <a:gd name="T45" fmla="*/ 1024 h 1089"/>
                <a:gd name="T46" fmla="*/ 11 w 299"/>
                <a:gd name="T47" fmla="*/ 998 h 1089"/>
                <a:gd name="T48" fmla="*/ 3 w 299"/>
                <a:gd name="T49" fmla="*/ 970 h 1089"/>
                <a:gd name="T50" fmla="*/ 0 w 299"/>
                <a:gd name="T51" fmla="*/ 940 h 1089"/>
                <a:gd name="T52" fmla="*/ 0 w 299"/>
                <a:gd name="T53" fmla="*/ 149 h 1089"/>
                <a:gd name="T54" fmla="*/ 3 w 299"/>
                <a:gd name="T55" fmla="*/ 119 h 1089"/>
                <a:gd name="T56" fmla="*/ 11 w 299"/>
                <a:gd name="T57" fmla="*/ 91 h 1089"/>
                <a:gd name="T58" fmla="*/ 26 w 299"/>
                <a:gd name="T59" fmla="*/ 66 h 1089"/>
                <a:gd name="T60" fmla="*/ 43 w 299"/>
                <a:gd name="T61" fmla="*/ 43 h 1089"/>
                <a:gd name="T62" fmla="*/ 66 w 299"/>
                <a:gd name="T63" fmla="*/ 26 h 1089"/>
                <a:gd name="T64" fmla="*/ 91 w 299"/>
                <a:gd name="T65" fmla="*/ 11 h 1089"/>
                <a:gd name="T66" fmla="*/ 119 w 299"/>
                <a:gd name="T67" fmla="*/ 3 h 1089"/>
                <a:gd name="T68" fmla="*/ 150 w 299"/>
                <a:gd name="T69" fmla="*/ 0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9" h="1089">
                  <a:moveTo>
                    <a:pt x="150" y="0"/>
                  </a:moveTo>
                  <a:lnTo>
                    <a:pt x="180" y="3"/>
                  </a:lnTo>
                  <a:lnTo>
                    <a:pt x="208" y="11"/>
                  </a:lnTo>
                  <a:lnTo>
                    <a:pt x="232" y="26"/>
                  </a:lnTo>
                  <a:lnTo>
                    <a:pt x="255" y="43"/>
                  </a:lnTo>
                  <a:lnTo>
                    <a:pt x="273" y="66"/>
                  </a:lnTo>
                  <a:lnTo>
                    <a:pt x="287" y="91"/>
                  </a:lnTo>
                  <a:lnTo>
                    <a:pt x="295" y="119"/>
                  </a:lnTo>
                  <a:lnTo>
                    <a:pt x="299" y="149"/>
                  </a:lnTo>
                  <a:lnTo>
                    <a:pt x="299" y="940"/>
                  </a:lnTo>
                  <a:lnTo>
                    <a:pt x="295" y="970"/>
                  </a:lnTo>
                  <a:lnTo>
                    <a:pt x="287" y="998"/>
                  </a:lnTo>
                  <a:lnTo>
                    <a:pt x="273" y="1024"/>
                  </a:lnTo>
                  <a:lnTo>
                    <a:pt x="255" y="1046"/>
                  </a:lnTo>
                  <a:lnTo>
                    <a:pt x="232" y="1065"/>
                  </a:lnTo>
                  <a:lnTo>
                    <a:pt x="208" y="1078"/>
                  </a:lnTo>
                  <a:lnTo>
                    <a:pt x="180" y="1086"/>
                  </a:lnTo>
                  <a:lnTo>
                    <a:pt x="150" y="1089"/>
                  </a:lnTo>
                  <a:lnTo>
                    <a:pt x="119" y="1086"/>
                  </a:lnTo>
                  <a:lnTo>
                    <a:pt x="91" y="1078"/>
                  </a:lnTo>
                  <a:lnTo>
                    <a:pt x="66" y="1065"/>
                  </a:lnTo>
                  <a:lnTo>
                    <a:pt x="43" y="1046"/>
                  </a:lnTo>
                  <a:lnTo>
                    <a:pt x="26" y="1024"/>
                  </a:lnTo>
                  <a:lnTo>
                    <a:pt x="11" y="998"/>
                  </a:lnTo>
                  <a:lnTo>
                    <a:pt x="3" y="970"/>
                  </a:lnTo>
                  <a:lnTo>
                    <a:pt x="0" y="940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1" y="91"/>
                  </a:lnTo>
                  <a:lnTo>
                    <a:pt x="26" y="66"/>
                  </a:lnTo>
                  <a:lnTo>
                    <a:pt x="43" y="43"/>
                  </a:lnTo>
                  <a:lnTo>
                    <a:pt x="66" y="26"/>
                  </a:lnTo>
                  <a:lnTo>
                    <a:pt x="91" y="11"/>
                  </a:lnTo>
                  <a:lnTo>
                    <a:pt x="119" y="3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1" name="Freeform 86"/>
            <p:cNvSpPr>
              <a:spLocks/>
            </p:cNvSpPr>
            <p:nvPr/>
          </p:nvSpPr>
          <p:spPr bwMode="auto">
            <a:xfrm>
              <a:off x="-985838" y="2455863"/>
              <a:ext cx="158750" cy="158750"/>
            </a:xfrm>
            <a:custGeom>
              <a:avLst/>
              <a:gdLst>
                <a:gd name="T0" fmla="*/ 1064 w 1095"/>
                <a:gd name="T1" fmla="*/ 0 h 1101"/>
                <a:gd name="T2" fmla="*/ 1084 w 1095"/>
                <a:gd name="T3" fmla="*/ 9 h 1101"/>
                <a:gd name="T4" fmla="*/ 1095 w 1095"/>
                <a:gd name="T5" fmla="*/ 30 h 1101"/>
                <a:gd name="T6" fmla="*/ 1091 w 1095"/>
                <a:gd name="T7" fmla="*/ 52 h 1101"/>
                <a:gd name="T8" fmla="*/ 1082 w 1095"/>
                <a:gd name="T9" fmla="*/ 64 h 1101"/>
                <a:gd name="T10" fmla="*/ 1068 w 1095"/>
                <a:gd name="T11" fmla="*/ 80 h 1101"/>
                <a:gd name="T12" fmla="*/ 1041 w 1095"/>
                <a:gd name="T13" fmla="*/ 109 h 1101"/>
                <a:gd name="T14" fmla="*/ 1003 w 1095"/>
                <a:gd name="T15" fmla="*/ 151 h 1101"/>
                <a:gd name="T16" fmla="*/ 954 w 1095"/>
                <a:gd name="T17" fmla="*/ 204 h 1101"/>
                <a:gd name="T18" fmla="*/ 898 w 1095"/>
                <a:gd name="T19" fmla="*/ 266 h 1101"/>
                <a:gd name="T20" fmla="*/ 836 w 1095"/>
                <a:gd name="T21" fmla="*/ 334 h 1101"/>
                <a:gd name="T22" fmla="*/ 769 w 1095"/>
                <a:gd name="T23" fmla="*/ 408 h 1101"/>
                <a:gd name="T24" fmla="*/ 698 w 1095"/>
                <a:gd name="T25" fmla="*/ 486 h 1101"/>
                <a:gd name="T26" fmla="*/ 627 w 1095"/>
                <a:gd name="T27" fmla="*/ 565 h 1101"/>
                <a:gd name="T28" fmla="*/ 555 w 1095"/>
                <a:gd name="T29" fmla="*/ 644 h 1101"/>
                <a:gd name="T30" fmla="*/ 484 w 1095"/>
                <a:gd name="T31" fmla="*/ 722 h 1101"/>
                <a:gd name="T32" fmla="*/ 416 w 1095"/>
                <a:gd name="T33" fmla="*/ 796 h 1101"/>
                <a:gd name="T34" fmla="*/ 354 w 1095"/>
                <a:gd name="T35" fmla="*/ 866 h 1101"/>
                <a:gd name="T36" fmla="*/ 297 w 1095"/>
                <a:gd name="T37" fmla="*/ 927 h 1101"/>
                <a:gd name="T38" fmla="*/ 249 w 1095"/>
                <a:gd name="T39" fmla="*/ 981 h 1101"/>
                <a:gd name="T40" fmla="*/ 211 w 1095"/>
                <a:gd name="T41" fmla="*/ 1024 h 1101"/>
                <a:gd name="T42" fmla="*/ 183 w 1095"/>
                <a:gd name="T43" fmla="*/ 1054 h 1101"/>
                <a:gd name="T44" fmla="*/ 167 w 1095"/>
                <a:gd name="T45" fmla="*/ 1071 h 1101"/>
                <a:gd name="T46" fmla="*/ 148 w 1095"/>
                <a:gd name="T47" fmla="*/ 1087 h 1101"/>
                <a:gd name="T48" fmla="*/ 107 w 1095"/>
                <a:gd name="T49" fmla="*/ 1101 h 1101"/>
                <a:gd name="T50" fmla="*/ 65 w 1095"/>
                <a:gd name="T51" fmla="*/ 1097 h 1101"/>
                <a:gd name="T52" fmla="*/ 28 w 1095"/>
                <a:gd name="T53" fmla="*/ 1073 h 1101"/>
                <a:gd name="T54" fmla="*/ 5 w 1095"/>
                <a:gd name="T55" fmla="*/ 1035 h 1101"/>
                <a:gd name="T56" fmla="*/ 0 w 1095"/>
                <a:gd name="T57" fmla="*/ 993 h 1101"/>
                <a:gd name="T58" fmla="*/ 13 w 1095"/>
                <a:gd name="T59" fmla="*/ 952 h 1101"/>
                <a:gd name="T60" fmla="*/ 30 w 1095"/>
                <a:gd name="T61" fmla="*/ 932 h 1101"/>
                <a:gd name="T62" fmla="*/ 46 w 1095"/>
                <a:gd name="T63" fmla="*/ 917 h 1101"/>
                <a:gd name="T64" fmla="*/ 76 w 1095"/>
                <a:gd name="T65" fmla="*/ 890 h 1101"/>
                <a:gd name="T66" fmla="*/ 120 w 1095"/>
                <a:gd name="T67" fmla="*/ 850 h 1101"/>
                <a:gd name="T68" fmla="*/ 172 w 1095"/>
                <a:gd name="T69" fmla="*/ 801 h 1101"/>
                <a:gd name="T70" fmla="*/ 233 w 1095"/>
                <a:gd name="T71" fmla="*/ 745 h 1101"/>
                <a:gd name="T72" fmla="*/ 303 w 1095"/>
                <a:gd name="T73" fmla="*/ 682 h 1101"/>
                <a:gd name="T74" fmla="*/ 376 w 1095"/>
                <a:gd name="T75" fmla="*/ 614 h 1101"/>
                <a:gd name="T76" fmla="*/ 453 w 1095"/>
                <a:gd name="T77" fmla="*/ 542 h 1101"/>
                <a:gd name="T78" fmla="*/ 532 w 1095"/>
                <a:gd name="T79" fmla="*/ 471 h 1101"/>
                <a:gd name="T80" fmla="*/ 610 w 1095"/>
                <a:gd name="T81" fmla="*/ 398 h 1101"/>
                <a:gd name="T82" fmla="*/ 688 w 1095"/>
                <a:gd name="T83" fmla="*/ 327 h 1101"/>
                <a:gd name="T84" fmla="*/ 761 w 1095"/>
                <a:gd name="T85" fmla="*/ 260 h 1101"/>
                <a:gd name="T86" fmla="*/ 829 w 1095"/>
                <a:gd name="T87" fmla="*/ 196 h 1101"/>
                <a:gd name="T88" fmla="*/ 890 w 1095"/>
                <a:gd name="T89" fmla="*/ 140 h 1101"/>
                <a:gd name="T90" fmla="*/ 943 w 1095"/>
                <a:gd name="T91" fmla="*/ 92 h 1101"/>
                <a:gd name="T92" fmla="*/ 985 w 1095"/>
                <a:gd name="T93" fmla="*/ 53 h 1101"/>
                <a:gd name="T94" fmla="*/ 1015 w 1095"/>
                <a:gd name="T95" fmla="*/ 26 h 1101"/>
                <a:gd name="T96" fmla="*/ 1031 w 1095"/>
                <a:gd name="T97" fmla="*/ 11 h 1101"/>
                <a:gd name="T98" fmla="*/ 1042 w 1095"/>
                <a:gd name="T99" fmla="*/ 3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101">
                  <a:moveTo>
                    <a:pt x="1052" y="0"/>
                  </a:moveTo>
                  <a:lnTo>
                    <a:pt x="1064" y="0"/>
                  </a:lnTo>
                  <a:lnTo>
                    <a:pt x="1074" y="3"/>
                  </a:lnTo>
                  <a:lnTo>
                    <a:pt x="1084" y="9"/>
                  </a:lnTo>
                  <a:lnTo>
                    <a:pt x="1091" y="19"/>
                  </a:lnTo>
                  <a:lnTo>
                    <a:pt x="1095" y="30"/>
                  </a:lnTo>
                  <a:lnTo>
                    <a:pt x="1095" y="41"/>
                  </a:lnTo>
                  <a:lnTo>
                    <a:pt x="1091" y="52"/>
                  </a:lnTo>
                  <a:lnTo>
                    <a:pt x="1084" y="62"/>
                  </a:lnTo>
                  <a:lnTo>
                    <a:pt x="1082" y="64"/>
                  </a:lnTo>
                  <a:lnTo>
                    <a:pt x="1077" y="69"/>
                  </a:lnTo>
                  <a:lnTo>
                    <a:pt x="1068" y="80"/>
                  </a:lnTo>
                  <a:lnTo>
                    <a:pt x="1055" y="93"/>
                  </a:lnTo>
                  <a:lnTo>
                    <a:pt x="1041" y="109"/>
                  </a:lnTo>
                  <a:lnTo>
                    <a:pt x="1022" y="129"/>
                  </a:lnTo>
                  <a:lnTo>
                    <a:pt x="1003" y="151"/>
                  </a:lnTo>
                  <a:lnTo>
                    <a:pt x="979" y="176"/>
                  </a:lnTo>
                  <a:lnTo>
                    <a:pt x="954" y="204"/>
                  </a:lnTo>
                  <a:lnTo>
                    <a:pt x="927" y="235"/>
                  </a:lnTo>
                  <a:lnTo>
                    <a:pt x="898" y="266"/>
                  </a:lnTo>
                  <a:lnTo>
                    <a:pt x="867" y="299"/>
                  </a:lnTo>
                  <a:lnTo>
                    <a:pt x="836" y="334"/>
                  </a:lnTo>
                  <a:lnTo>
                    <a:pt x="803" y="371"/>
                  </a:lnTo>
                  <a:lnTo>
                    <a:pt x="769" y="408"/>
                  </a:lnTo>
                  <a:lnTo>
                    <a:pt x="734" y="447"/>
                  </a:lnTo>
                  <a:lnTo>
                    <a:pt x="698" y="486"/>
                  </a:lnTo>
                  <a:lnTo>
                    <a:pt x="663" y="526"/>
                  </a:lnTo>
                  <a:lnTo>
                    <a:pt x="627" y="565"/>
                  </a:lnTo>
                  <a:lnTo>
                    <a:pt x="591" y="605"/>
                  </a:lnTo>
                  <a:lnTo>
                    <a:pt x="555" y="644"/>
                  </a:lnTo>
                  <a:lnTo>
                    <a:pt x="518" y="684"/>
                  </a:lnTo>
                  <a:lnTo>
                    <a:pt x="484" y="722"/>
                  </a:lnTo>
                  <a:lnTo>
                    <a:pt x="449" y="760"/>
                  </a:lnTo>
                  <a:lnTo>
                    <a:pt x="416" y="796"/>
                  </a:lnTo>
                  <a:lnTo>
                    <a:pt x="384" y="832"/>
                  </a:lnTo>
                  <a:lnTo>
                    <a:pt x="354" y="866"/>
                  </a:lnTo>
                  <a:lnTo>
                    <a:pt x="325" y="898"/>
                  </a:lnTo>
                  <a:lnTo>
                    <a:pt x="297" y="927"/>
                  </a:lnTo>
                  <a:lnTo>
                    <a:pt x="273" y="955"/>
                  </a:lnTo>
                  <a:lnTo>
                    <a:pt x="249" y="981"/>
                  </a:lnTo>
                  <a:lnTo>
                    <a:pt x="228" y="1003"/>
                  </a:lnTo>
                  <a:lnTo>
                    <a:pt x="211" y="1024"/>
                  </a:lnTo>
                  <a:lnTo>
                    <a:pt x="195" y="1041"/>
                  </a:lnTo>
                  <a:lnTo>
                    <a:pt x="183" y="1054"/>
                  </a:lnTo>
                  <a:lnTo>
                    <a:pt x="173" y="1065"/>
                  </a:lnTo>
                  <a:lnTo>
                    <a:pt x="167" y="1071"/>
                  </a:lnTo>
                  <a:lnTo>
                    <a:pt x="165" y="1073"/>
                  </a:lnTo>
                  <a:lnTo>
                    <a:pt x="148" y="1087"/>
                  </a:lnTo>
                  <a:lnTo>
                    <a:pt x="128" y="1097"/>
                  </a:lnTo>
                  <a:lnTo>
                    <a:pt x="107" y="1101"/>
                  </a:lnTo>
                  <a:lnTo>
                    <a:pt x="86" y="1101"/>
                  </a:lnTo>
                  <a:lnTo>
                    <a:pt x="65" y="1097"/>
                  </a:lnTo>
                  <a:lnTo>
                    <a:pt x="45" y="1087"/>
                  </a:lnTo>
                  <a:lnTo>
                    <a:pt x="28" y="1073"/>
                  </a:lnTo>
                  <a:lnTo>
                    <a:pt x="13" y="1055"/>
                  </a:lnTo>
                  <a:lnTo>
                    <a:pt x="5" y="1035"/>
                  </a:lnTo>
                  <a:lnTo>
                    <a:pt x="0" y="1015"/>
                  </a:lnTo>
                  <a:lnTo>
                    <a:pt x="0" y="993"/>
                  </a:lnTo>
                  <a:lnTo>
                    <a:pt x="5" y="972"/>
                  </a:lnTo>
                  <a:lnTo>
                    <a:pt x="13" y="952"/>
                  </a:lnTo>
                  <a:lnTo>
                    <a:pt x="28" y="935"/>
                  </a:lnTo>
                  <a:lnTo>
                    <a:pt x="30" y="932"/>
                  </a:lnTo>
                  <a:lnTo>
                    <a:pt x="36" y="926"/>
                  </a:lnTo>
                  <a:lnTo>
                    <a:pt x="46" y="917"/>
                  </a:lnTo>
                  <a:lnTo>
                    <a:pt x="60" y="905"/>
                  </a:lnTo>
                  <a:lnTo>
                    <a:pt x="76" y="890"/>
                  </a:lnTo>
                  <a:lnTo>
                    <a:pt x="97" y="871"/>
                  </a:lnTo>
                  <a:lnTo>
                    <a:pt x="120" y="850"/>
                  </a:lnTo>
                  <a:lnTo>
                    <a:pt x="145" y="827"/>
                  </a:lnTo>
                  <a:lnTo>
                    <a:pt x="172" y="801"/>
                  </a:lnTo>
                  <a:lnTo>
                    <a:pt x="202" y="774"/>
                  </a:lnTo>
                  <a:lnTo>
                    <a:pt x="233" y="745"/>
                  </a:lnTo>
                  <a:lnTo>
                    <a:pt x="267" y="714"/>
                  </a:lnTo>
                  <a:lnTo>
                    <a:pt x="303" y="682"/>
                  </a:lnTo>
                  <a:lnTo>
                    <a:pt x="339" y="649"/>
                  </a:lnTo>
                  <a:lnTo>
                    <a:pt x="376" y="614"/>
                  </a:lnTo>
                  <a:lnTo>
                    <a:pt x="414" y="579"/>
                  </a:lnTo>
                  <a:lnTo>
                    <a:pt x="453" y="542"/>
                  </a:lnTo>
                  <a:lnTo>
                    <a:pt x="493" y="507"/>
                  </a:lnTo>
                  <a:lnTo>
                    <a:pt x="532" y="471"/>
                  </a:lnTo>
                  <a:lnTo>
                    <a:pt x="571" y="434"/>
                  </a:lnTo>
                  <a:lnTo>
                    <a:pt x="610" y="398"/>
                  </a:lnTo>
                  <a:lnTo>
                    <a:pt x="650" y="362"/>
                  </a:lnTo>
                  <a:lnTo>
                    <a:pt x="688" y="327"/>
                  </a:lnTo>
                  <a:lnTo>
                    <a:pt x="725" y="293"/>
                  </a:lnTo>
                  <a:lnTo>
                    <a:pt x="761" y="260"/>
                  </a:lnTo>
                  <a:lnTo>
                    <a:pt x="796" y="227"/>
                  </a:lnTo>
                  <a:lnTo>
                    <a:pt x="829" y="196"/>
                  </a:lnTo>
                  <a:lnTo>
                    <a:pt x="861" y="167"/>
                  </a:lnTo>
                  <a:lnTo>
                    <a:pt x="890" y="140"/>
                  </a:lnTo>
                  <a:lnTo>
                    <a:pt x="918" y="115"/>
                  </a:lnTo>
                  <a:lnTo>
                    <a:pt x="943" y="92"/>
                  </a:lnTo>
                  <a:lnTo>
                    <a:pt x="966" y="71"/>
                  </a:lnTo>
                  <a:lnTo>
                    <a:pt x="985" y="53"/>
                  </a:lnTo>
                  <a:lnTo>
                    <a:pt x="1002" y="38"/>
                  </a:lnTo>
                  <a:lnTo>
                    <a:pt x="1015" y="26"/>
                  </a:lnTo>
                  <a:lnTo>
                    <a:pt x="1024" y="17"/>
                  </a:lnTo>
                  <a:lnTo>
                    <a:pt x="1031" y="11"/>
                  </a:lnTo>
                  <a:lnTo>
                    <a:pt x="1033" y="9"/>
                  </a:lnTo>
                  <a:lnTo>
                    <a:pt x="1042" y="3"/>
                  </a:lnTo>
                  <a:lnTo>
                    <a:pt x="1052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84" name="TextBox 94"/>
          <p:cNvSpPr txBox="1"/>
          <p:nvPr/>
        </p:nvSpPr>
        <p:spPr>
          <a:xfrm>
            <a:off x="8837612" y="391613"/>
            <a:ext cx="209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Orquestração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1" name="Título 6"/>
          <p:cNvSpPr txBox="1">
            <a:spLocks/>
          </p:cNvSpPr>
          <p:nvPr/>
        </p:nvSpPr>
        <p:spPr>
          <a:xfrm>
            <a:off x="233981" y="1624663"/>
            <a:ext cx="7854922" cy="46030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Bold"/>
                <a:ea typeface="+mj-ea"/>
                <a:cs typeface="Arial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Bold" pitchFamily="-112" charset="0"/>
                <a:ea typeface="Arial" pitchFamily="-110" charset="0"/>
                <a:cs typeface="Arial" pitchFamily="-110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Bold" pitchFamily="-112" charset="0"/>
                <a:ea typeface="Arial" pitchFamily="-110" charset="0"/>
                <a:cs typeface="Arial" pitchFamily="-110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Bold" pitchFamily="-112" charset="0"/>
                <a:ea typeface="Arial" pitchFamily="-110" charset="0"/>
                <a:cs typeface="Arial" pitchFamily="-110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Bold" pitchFamily="-112" charset="0"/>
                <a:ea typeface="Arial" pitchFamily="-110" charset="0"/>
                <a:cs typeface="Arial" pitchFamily="-110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-110" charset="0"/>
                <a:ea typeface="Arial" pitchFamily="-110" charset="0"/>
                <a:cs typeface="Arial" pitchFamily="-110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-110" charset="0"/>
                <a:ea typeface="Arial" pitchFamily="-110" charset="0"/>
                <a:cs typeface="Arial" pitchFamily="-110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-110" charset="0"/>
                <a:ea typeface="Arial" pitchFamily="-110" charset="0"/>
                <a:cs typeface="Arial" pitchFamily="-110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-110" charset="0"/>
                <a:ea typeface="Arial" pitchFamily="-110" charset="0"/>
                <a:cs typeface="Arial" pitchFamily="-110" charset="0"/>
              </a:defRPr>
            </a:lvl9pPr>
          </a:lstStyle>
          <a:p>
            <a:endParaRPr lang="pt-BR" sz="2800" dirty="0">
              <a:solidFill>
                <a:srgbClr val="FF6600"/>
              </a:solidFill>
              <a:latin typeface="Myriad Pro"/>
              <a:ea typeface="MS PGothic" pitchFamily="34" charset="-128"/>
            </a:endParaRPr>
          </a:p>
        </p:txBody>
      </p:sp>
      <p:sp>
        <p:nvSpPr>
          <p:cNvPr id="282" name="Retângulo de cantos arredondados 281"/>
          <p:cNvSpPr/>
          <p:nvPr/>
        </p:nvSpPr>
        <p:spPr bwMode="auto">
          <a:xfrm>
            <a:off x="1133341" y="1223493"/>
            <a:ext cx="3812146" cy="4353059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-110" charset="2"/>
              <a:buChar char="§"/>
              <a:tabLst/>
            </a:pPr>
            <a:endParaRPr kumimoji="0" lang="pt-B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Arial" pitchFamily="-110" charset="0"/>
              <a:cs typeface="Arial" pitchFamily="-110" charset="0"/>
            </a:endParaRPr>
          </a:p>
        </p:txBody>
      </p:sp>
      <p:sp>
        <p:nvSpPr>
          <p:cNvPr id="291" name="Retângulo 290"/>
          <p:cNvSpPr/>
          <p:nvPr/>
        </p:nvSpPr>
        <p:spPr>
          <a:xfrm>
            <a:off x="430988" y="831594"/>
            <a:ext cx="11375677" cy="321435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sz="1400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pt-BR" sz="1400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800" b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Posicionamento na conferência de Orquestração </a:t>
            </a:r>
          </a:p>
          <a:p>
            <a:endParaRPr lang="pt-BR" sz="1400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Mudanças com criticidade média e alta de projetos CVI/Blindado tombadas para o novo modelo de Runbook passarão a não mais reportar o status das tarefas por áudio conferência, uma vez que elas já serão encerradas via ferramenta. </a:t>
            </a:r>
          </a:p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Qualquer desvio/atraso nas atividades será monitorado pela equipe de Gestão de Liberações e o responsável pela tarefa devidamente comunicado. </a:t>
            </a:r>
          </a:p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(descrição caso o executor não entre nem para iniciar a </a:t>
            </a:r>
            <a:r>
              <a:rPr lang="pt-BR" sz="1400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tarefa</a:t>
            </a:r>
          </a:p>
          <a:p>
            <a:endParaRPr lang="pt-BR" sz="1400" dirty="0" smtClean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400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400" dirty="0" smtClean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400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400" dirty="0" smtClean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400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400" dirty="0" smtClean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400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400" dirty="0" smtClean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400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400" dirty="0" smtClean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400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800" b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Encerramento da Mudança</a:t>
            </a:r>
          </a:p>
          <a:p>
            <a:endParaRPr lang="pt-BR" sz="1400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 o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Runbook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dentro da ferramenta Máximo, o encerramento das tarefas ocorre de forma simultânea ao término real da atividade de implantação. Portanto, </a:t>
            </a:r>
            <a:r>
              <a:rPr lang="pt-BR" sz="1400" u="sng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encerramento da mudança acontece quando a última tarefa do </a:t>
            </a:r>
            <a:r>
              <a:rPr lang="pt-BR" sz="1400" u="sng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Runbook</a:t>
            </a:r>
            <a:r>
              <a:rPr lang="pt-BR" sz="1400" u="sng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ou, se necessário, do Plano de Retorno, for finalizada. </a:t>
            </a:r>
          </a:p>
          <a:p>
            <a:endParaRPr lang="pt-BR" sz="1400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4" name="Retângulo 303"/>
          <p:cNvSpPr/>
          <p:nvPr/>
        </p:nvSpPr>
        <p:spPr>
          <a:xfrm>
            <a:off x="677542" y="3131212"/>
            <a:ext cx="11388377" cy="19812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14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Implantação</a:t>
            </a:r>
          </a:p>
          <a:p>
            <a:pPr algn="just"/>
            <a:endParaRPr lang="pt-BR" sz="1400" b="1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Wingdings" pitchFamily="2" charset="2"/>
              <a:buChar char="ü"/>
            </a:pPr>
            <a:r>
              <a:rPr lang="pt-BR" sz="1400" b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Iniciar a preparação com antecedência e pontualidade  (organização);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pt-BR" sz="1400" b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Entrar </a:t>
            </a:r>
            <a:r>
              <a:rPr lang="pt-BR" sz="14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canal da orquestração</a:t>
            </a:r>
            <a:r>
              <a:rPr lang="pt-BR" sz="1400" b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pt-BR" sz="1400" b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Garantir que todos foram envolvidos;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pt-BR" sz="1400" b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Tenha em mãos o número da GMUD e o Runbook</a:t>
            </a:r>
            <a:r>
              <a:rPr lang="pt-BR" sz="14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pt-BR" sz="1400" b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Aguardar o comando de voz da orquestração no horário planejado;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pt-BR" sz="1400" b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Reportar ao canal da orquestração o termino de cada tarefa;</a:t>
            </a:r>
          </a:p>
          <a:p>
            <a:pPr marL="285750" lvl="1" indent="-285750" algn="just">
              <a:buFont typeface="Wingdings" pitchFamily="2" charset="2"/>
              <a:buChar char="ü"/>
            </a:pPr>
            <a:r>
              <a:rPr lang="pt-BR" sz="1400" b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Reportar no canal da orquestração qualquer </a:t>
            </a:r>
            <a:r>
              <a:rPr lang="pt-BR" sz="14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desvio, imprevisto, ou falha no </a:t>
            </a:r>
            <a:r>
              <a:rPr lang="pt-BR" sz="1400" b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runbook</a:t>
            </a:r>
            <a:r>
              <a:rPr lang="pt-BR" sz="1400" b="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</p:txBody>
      </p:sp>
      <p:pic>
        <p:nvPicPr>
          <p:cNvPr id="346" name="Imagem 34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362" y="-14861"/>
            <a:ext cx="908383" cy="81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7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DE5822"/>
      </a:dk2>
      <a:lt2>
        <a:srgbClr val="AF1F24"/>
      </a:lt2>
      <a:accent1>
        <a:srgbClr val="215EA8"/>
      </a:accent1>
      <a:accent2>
        <a:srgbClr val="2C348E"/>
      </a:accent2>
      <a:accent3>
        <a:srgbClr val="7E1717"/>
      </a:accent3>
      <a:accent4>
        <a:srgbClr val="7BA93E"/>
      </a:accent4>
      <a:accent5>
        <a:srgbClr val="D6D022"/>
      </a:accent5>
      <a:accent6>
        <a:srgbClr val="9B4903"/>
      </a:accent6>
      <a:hlink>
        <a:srgbClr val="BD7729"/>
      </a:hlink>
      <a:folHlink>
        <a:srgbClr val="D256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9817</TotalTime>
  <Words>1733</Words>
  <Application>Microsoft Office PowerPoint</Application>
  <PresentationFormat>Personalizar</PresentationFormat>
  <Paragraphs>262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5" baseType="lpstr">
      <vt:lpstr>MS PGothic</vt:lpstr>
      <vt:lpstr>Arial</vt:lpstr>
      <vt:lpstr>Calibri</vt:lpstr>
      <vt:lpstr>Myriad Pro</vt:lpstr>
      <vt:lpstr>Open Sans</vt:lpstr>
      <vt:lpstr>verdana</vt:lpstr>
      <vt:lpstr>verdana</vt:lpstr>
      <vt:lpstr>Wingdings</vt:lpstr>
      <vt:lpstr>1_Office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Rodinei Alberto</cp:lastModifiedBy>
  <cp:revision>244</cp:revision>
  <dcterms:created xsi:type="dcterms:W3CDTF">2013-09-12T13:05:01Z</dcterms:created>
  <dcterms:modified xsi:type="dcterms:W3CDTF">2017-12-27T20:11:37Z</dcterms:modified>
</cp:coreProperties>
</file>