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0" r:id="rId6"/>
    <p:sldId id="259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356" y="-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직사각형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직사각형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C00C4E8E-8373-49B9-BEB0-8B9FFD4F720C}" type="datetimeFigureOut">
              <a:rPr lang="ko-KR" altLang="en-US" smtClean="0"/>
              <a:pPr/>
              <a:t>2023-10-17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384432F-A422-4757-B59C-62EF64A7C1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4E8E-8373-49B9-BEB0-8B9FFD4F720C}" type="datetimeFigureOut">
              <a:rPr lang="ko-KR" altLang="en-US" smtClean="0"/>
              <a:pPr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432F-A422-4757-B59C-62EF64A7C1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4E8E-8373-49B9-BEB0-8B9FFD4F720C}" type="datetimeFigureOut">
              <a:rPr lang="ko-KR" altLang="en-US" smtClean="0"/>
              <a:pPr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432F-A422-4757-B59C-62EF64A7C1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4E8E-8373-49B9-BEB0-8B9FFD4F720C}" type="datetimeFigureOut">
              <a:rPr lang="ko-KR" altLang="en-US" smtClean="0"/>
              <a:pPr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432F-A422-4757-B59C-62EF64A7C1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4E8E-8373-49B9-BEB0-8B9FFD4F720C}" type="datetimeFigureOut">
              <a:rPr lang="ko-KR" altLang="en-US" smtClean="0"/>
              <a:pPr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432F-A422-4757-B59C-62EF64A7C1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4E8E-8373-49B9-BEB0-8B9FFD4F720C}" type="datetimeFigureOut">
              <a:rPr lang="ko-KR" altLang="en-US" smtClean="0"/>
              <a:pPr/>
              <a:t>2023-10-17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432F-A422-4757-B59C-62EF64A7C1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00C4E8E-8373-49B9-BEB0-8B9FFD4F720C}" type="datetimeFigureOut">
              <a:rPr lang="ko-KR" altLang="en-US" smtClean="0"/>
              <a:pPr/>
              <a:t>2023-10-17</a:t>
            </a:fld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384432F-A422-4757-B59C-62EF64A7C1C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C00C4E8E-8373-49B9-BEB0-8B9FFD4F720C}" type="datetimeFigureOut">
              <a:rPr lang="ko-KR" altLang="en-US" smtClean="0"/>
              <a:pPr/>
              <a:t>2023-10-17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384432F-A422-4757-B59C-62EF64A7C1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4E8E-8373-49B9-BEB0-8B9FFD4F720C}" type="datetimeFigureOut">
              <a:rPr lang="ko-KR" altLang="en-US" smtClean="0"/>
              <a:pPr/>
              <a:t>2023-10-17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432F-A422-4757-B59C-62EF64A7C1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4E8E-8373-49B9-BEB0-8B9FFD4F720C}" type="datetimeFigureOut">
              <a:rPr lang="ko-KR" altLang="en-US" smtClean="0"/>
              <a:pPr/>
              <a:t>2023-10-17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432F-A422-4757-B59C-62EF64A7C1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4E8E-8373-49B9-BEB0-8B9FFD4F720C}" type="datetimeFigureOut">
              <a:rPr lang="ko-KR" altLang="en-US" smtClean="0"/>
              <a:pPr/>
              <a:t>2023-10-17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432F-A422-4757-B59C-62EF64A7C1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직사각형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직사각형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00C4E8E-8373-49B9-BEB0-8B9FFD4F720C}" type="datetimeFigureOut">
              <a:rPr lang="ko-KR" altLang="en-US" smtClean="0"/>
              <a:pPr/>
              <a:t>2023-10-17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384432F-A422-4757-B59C-62EF64A7C1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00080" y="2143116"/>
            <a:ext cx="8458200" cy="1470025"/>
          </a:xfrm>
        </p:spPr>
        <p:txBody>
          <a:bodyPr/>
          <a:lstStyle/>
          <a:p>
            <a:r>
              <a:rPr lang="ko-KR" altLang="en-US" dirty="0" smtClean="0"/>
              <a:t>액</a:t>
            </a:r>
            <a:r>
              <a:rPr lang="ko-KR" altLang="en-US" dirty="0" smtClean="0"/>
              <a:t>션</a:t>
            </a:r>
            <a:r>
              <a:rPr lang="ko-KR" altLang="en-US" dirty="0" smtClean="0"/>
              <a:t> </a:t>
            </a:r>
            <a:r>
              <a:rPr lang="ko-KR" altLang="en-US" dirty="0" smtClean="0"/>
              <a:t>피구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2D</a:t>
            </a:r>
            <a:r>
              <a:rPr lang="ko-KR" altLang="en-US" dirty="0" smtClean="0"/>
              <a:t>게임프로그래밍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 발표</a:t>
            </a:r>
            <a:endParaRPr lang="en-US" altLang="ko-KR" dirty="0" smtClean="0"/>
          </a:p>
          <a:p>
            <a:r>
              <a:rPr lang="en-US" altLang="ko-KR" dirty="0" smtClean="0"/>
              <a:t>2020182034 - </a:t>
            </a:r>
            <a:r>
              <a:rPr lang="ko-KR" altLang="en-US" dirty="0" smtClean="0"/>
              <a:t>이현호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85794"/>
            <a:ext cx="8229600" cy="1066800"/>
          </a:xfrm>
        </p:spPr>
        <p:txBody>
          <a:bodyPr/>
          <a:lstStyle/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1490" y="1818532"/>
            <a:ext cx="8229600" cy="4325112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ko-KR" altLang="en-US" sz="1400" b="1" dirty="0" smtClean="0"/>
              <a:t>모두가 잘 아는 친근한 소재의 캐릭터를 이용하여 플레이어끼리 대결하는 </a:t>
            </a:r>
            <a:r>
              <a:rPr lang="en-US" altLang="ko-KR" sz="1400" b="1" dirty="0" smtClean="0"/>
              <a:t>2</a:t>
            </a:r>
            <a:r>
              <a:rPr lang="ko-KR" altLang="en-US" sz="1400" b="1" dirty="0" smtClean="0"/>
              <a:t>인용 </a:t>
            </a:r>
            <a:r>
              <a:rPr lang="en-US" altLang="ko-KR" sz="1400" b="1" dirty="0" smtClean="0"/>
              <a:t>2D </a:t>
            </a:r>
            <a:r>
              <a:rPr lang="ko-KR" altLang="en-US" sz="1400" b="1" dirty="0" smtClean="0"/>
              <a:t>피구 </a:t>
            </a:r>
            <a:r>
              <a:rPr lang="ko-KR" altLang="en-US" sz="1400" b="1" dirty="0" smtClean="0"/>
              <a:t>게임</a:t>
            </a:r>
            <a:endParaRPr lang="en-US" altLang="ko-KR" sz="1400" b="1" dirty="0" smtClean="0"/>
          </a:p>
          <a:p>
            <a:pPr>
              <a:buFontTx/>
              <a:buChar char="-"/>
            </a:pPr>
            <a:endParaRPr lang="en-US" altLang="ko-KR" sz="1400" b="1" dirty="0" smtClean="0"/>
          </a:p>
          <a:p>
            <a:pPr>
              <a:buFontTx/>
              <a:buChar char="-"/>
            </a:pPr>
            <a:r>
              <a:rPr lang="ko-KR" altLang="en-US" sz="1400" b="1" dirty="0" smtClean="0"/>
              <a:t>기존의 여러 </a:t>
            </a:r>
            <a:r>
              <a:rPr lang="ko-KR" altLang="en-US" sz="1400" b="1" dirty="0" err="1" smtClean="0"/>
              <a:t>명이서</a:t>
            </a:r>
            <a:r>
              <a:rPr lang="ko-KR" altLang="en-US" sz="1400" b="1" dirty="0" smtClean="0"/>
              <a:t> 하는 생활 스포츠 피구와 다르게 </a:t>
            </a:r>
            <a:r>
              <a:rPr lang="en-US" altLang="ko-KR" sz="1400" b="1" dirty="0" smtClean="0"/>
              <a:t>1</a:t>
            </a:r>
            <a:r>
              <a:rPr lang="ko-KR" altLang="en-US" sz="1400" b="1" dirty="0" smtClean="0"/>
              <a:t>대</a:t>
            </a:r>
            <a:r>
              <a:rPr lang="en-US" altLang="ko-KR" sz="1400" b="1" dirty="0" smtClean="0"/>
              <a:t>1</a:t>
            </a:r>
            <a:r>
              <a:rPr lang="ko-KR" altLang="en-US" sz="1400" b="1" dirty="0" smtClean="0"/>
              <a:t>로 이루어지는 피구이기 때문에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체력 시스템을 도입</a:t>
            </a:r>
            <a:endParaRPr lang="en-US" altLang="ko-KR" sz="1400" b="1" dirty="0" smtClean="0"/>
          </a:p>
          <a:p>
            <a:pPr>
              <a:buNone/>
            </a:pPr>
            <a:endParaRPr lang="en-US" altLang="ko-KR" sz="1400" b="1" dirty="0" smtClean="0"/>
          </a:p>
          <a:p>
            <a:pPr>
              <a:buFontTx/>
              <a:buChar char="-"/>
            </a:pPr>
            <a:r>
              <a:rPr lang="ko-KR" altLang="en-US" sz="1400" b="1" dirty="0" smtClean="0"/>
              <a:t>기존의 피구 시스템만을 따라가면 </a:t>
            </a:r>
            <a:r>
              <a:rPr lang="ko-KR" altLang="en-US" sz="1400" b="1" dirty="0" err="1" smtClean="0"/>
              <a:t>루즈할</a:t>
            </a:r>
            <a:r>
              <a:rPr lang="ko-KR" altLang="en-US" sz="1400" b="1" dirty="0" smtClean="0"/>
              <a:t> 수 </a:t>
            </a:r>
            <a:r>
              <a:rPr lang="ko-KR" altLang="en-US" sz="1400" b="1" dirty="0" smtClean="0"/>
              <a:t>있으므로 게임 시작 전 원하는 캐릭터를 골라 각 캐릭터마다 고유한 스킬 사용 </a:t>
            </a:r>
            <a:r>
              <a:rPr lang="ko-KR" altLang="en-US" sz="1400" b="1" dirty="0" smtClean="0"/>
              <a:t>가능</a:t>
            </a:r>
            <a:endParaRPr lang="en-US" altLang="ko-KR" sz="1400" b="1" dirty="0" smtClean="0"/>
          </a:p>
          <a:p>
            <a:pPr>
              <a:buNone/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 </a:t>
            </a:r>
          </a:p>
          <a:p>
            <a:pPr>
              <a:buFontTx/>
              <a:buChar char="-"/>
            </a:pPr>
            <a:r>
              <a:rPr lang="ko-KR" altLang="en-US" sz="1400" b="1" dirty="0" smtClean="0"/>
              <a:t>캐릭터는 상하좌우로 이동하며 공을 던져 중앙선 너머에 있는 상대방을 맞춰 쓰러뜨려야 </a:t>
            </a:r>
            <a:r>
              <a:rPr lang="ko-KR" altLang="en-US" sz="1400" b="1" dirty="0" smtClean="0"/>
              <a:t>함</a:t>
            </a:r>
            <a:endParaRPr lang="en-US" altLang="ko-KR" sz="1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9126"/>
            <a:ext cx="8229600" cy="1066800"/>
          </a:xfrm>
        </p:spPr>
        <p:txBody>
          <a:bodyPr/>
          <a:lstStyle/>
          <a:p>
            <a:r>
              <a:rPr lang="ko-KR" altLang="en-US" dirty="0" smtClean="0"/>
              <a:t>게임 도안 예시</a:t>
            </a:r>
            <a:endParaRPr lang="ko-KR" altLang="en-US" dirty="0"/>
          </a:p>
        </p:txBody>
      </p:sp>
      <p:grpSp>
        <p:nvGrpSpPr>
          <p:cNvPr id="60" name="그룹 59"/>
          <p:cNvGrpSpPr/>
          <p:nvPr/>
        </p:nvGrpSpPr>
        <p:grpSpPr>
          <a:xfrm>
            <a:off x="500034" y="1785926"/>
            <a:ext cx="8215370" cy="4429156"/>
            <a:chOff x="214282" y="2143116"/>
            <a:chExt cx="4143404" cy="2857520"/>
          </a:xfrm>
        </p:grpSpPr>
        <p:sp>
          <p:nvSpPr>
            <p:cNvPr id="4" name="직사각형 3"/>
            <p:cNvSpPr/>
            <p:nvPr/>
          </p:nvSpPr>
          <p:spPr>
            <a:xfrm>
              <a:off x="214282" y="2143116"/>
              <a:ext cx="4143404" cy="28575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>
                  <a:solidFill>
                    <a:schemeClr val="tx1"/>
                  </a:solidFill>
                </a:rPr>
                <a:t>메인 화면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678492" y="2277063"/>
              <a:ext cx="1199407" cy="49113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(</a:t>
              </a:r>
              <a:r>
                <a:rPr lang="ko-KR" altLang="en-US" sz="1000" dirty="0" smtClean="0"/>
                <a:t>게임 이름</a:t>
              </a:r>
              <a:r>
                <a:rPr lang="en-US" altLang="ko-KR" sz="1000" dirty="0" smtClean="0"/>
                <a:t>)</a:t>
              </a:r>
              <a:endParaRPr lang="ko-KR" altLang="en-US" sz="10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14084" y="4375554"/>
              <a:ext cx="835950" cy="4464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도움말</a:t>
              </a:r>
              <a:endParaRPr lang="ko-KR" altLang="en-US" sz="1000" dirty="0"/>
            </a:p>
          </p:txBody>
        </p:sp>
        <p:sp>
          <p:nvSpPr>
            <p:cNvPr id="7" name="직사각형 6">
              <a:hlinkClick r:id="rId2" action="ppaction://hlinksldjump"/>
            </p:cNvPr>
            <p:cNvSpPr/>
            <p:nvPr/>
          </p:nvSpPr>
          <p:spPr>
            <a:xfrm>
              <a:off x="1886182" y="4375554"/>
              <a:ext cx="835950" cy="4464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게임 시</a:t>
              </a:r>
              <a:r>
                <a:rPr lang="ko-KR" altLang="en-US" sz="1000" dirty="0"/>
                <a:t>작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230971" y="4375554"/>
              <a:ext cx="835950" cy="4464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게임 종료</a:t>
              </a:r>
              <a:endParaRPr lang="ko-KR" altLang="en-US" sz="1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10"/>
          <p:cNvGrpSpPr/>
          <p:nvPr/>
        </p:nvGrpSpPr>
        <p:grpSpPr>
          <a:xfrm>
            <a:off x="785786" y="857232"/>
            <a:ext cx="7929618" cy="5500726"/>
            <a:chOff x="366696" y="1743063"/>
            <a:chExt cx="8143932" cy="4572032"/>
          </a:xfrm>
        </p:grpSpPr>
        <p:sp>
          <p:nvSpPr>
            <p:cNvPr id="12" name="직사각형 11"/>
            <p:cNvSpPr/>
            <p:nvPr/>
          </p:nvSpPr>
          <p:spPr>
            <a:xfrm>
              <a:off x="366696" y="1743063"/>
              <a:ext cx="8143932" cy="4572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377964" y="2071679"/>
              <a:ext cx="2357455" cy="7858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캐릭터 선택</a:t>
              </a:r>
              <a:endParaRPr lang="ko-KR" altLang="en-US" sz="1000" dirty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81418" y="4504142"/>
            <a:ext cx="666668" cy="816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0" name="직사각형 19"/>
          <p:cNvSpPr/>
          <p:nvPr/>
        </p:nvSpPr>
        <p:spPr>
          <a:xfrm>
            <a:off x="1482017" y="1753779"/>
            <a:ext cx="944002" cy="63029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1P</a:t>
            </a:r>
            <a:endParaRPr lang="ko-KR" altLang="en-US" sz="1400" b="1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157444" y="1811077"/>
            <a:ext cx="1033433" cy="63029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00B0F0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en-US" altLang="ko-KR" sz="1400" b="1" dirty="0" smtClean="0">
                <a:solidFill>
                  <a:srgbClr val="00B0F0"/>
                </a:solidFill>
                <a:latin typeface="HY견고딕" pitchFamily="18" charset="-127"/>
                <a:ea typeface="HY견고딕" pitchFamily="18" charset="-127"/>
              </a:rPr>
              <a:t>P</a:t>
            </a:r>
            <a:endParaRPr lang="ko-KR" altLang="en-US" sz="1400" b="1" dirty="0">
              <a:solidFill>
                <a:srgbClr val="00B0F0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29454" y="2786058"/>
            <a:ext cx="1510403" cy="195294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</p:pic>
      <p:sp>
        <p:nvSpPr>
          <p:cNvPr id="24" name="직사각형 23"/>
          <p:cNvSpPr/>
          <p:nvPr/>
        </p:nvSpPr>
        <p:spPr>
          <a:xfrm>
            <a:off x="6897784" y="5604287"/>
            <a:ext cx="1551848" cy="68759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hlinkClick r:id="rId4" action="ppaction://hlinksldjump"/>
              </a:rPr>
              <a:t>Start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160915" y="5604287"/>
            <a:ext cx="1452478" cy="68759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Back</a:t>
            </a:r>
          </a:p>
        </p:txBody>
      </p:sp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56652" y="2714620"/>
            <a:ext cx="1629398" cy="214314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</p:pic>
      <p:sp>
        <p:nvSpPr>
          <p:cNvPr id="22" name="직사각형 21"/>
          <p:cNvSpPr/>
          <p:nvPr/>
        </p:nvSpPr>
        <p:spPr>
          <a:xfrm>
            <a:off x="3392373" y="5466769"/>
            <a:ext cx="649150" cy="8251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4431013" y="5466769"/>
            <a:ext cx="649150" cy="8251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5469653" y="5466769"/>
            <a:ext cx="649150" cy="8251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500562" y="4143380"/>
            <a:ext cx="778980" cy="533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1P</a:t>
            </a:r>
            <a:endParaRPr lang="ko-KR" altLang="en-US" sz="1200" b="1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429124" y="4500570"/>
            <a:ext cx="642942" cy="8572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578970" y="4143380"/>
            <a:ext cx="778980" cy="533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F0"/>
                </a:solidFill>
                <a:latin typeface="HY견고딕" pitchFamily="18" charset="-127"/>
                <a:ea typeface="HY견고딕" pitchFamily="18" charset="-127"/>
              </a:rPr>
              <a:t>2P</a:t>
            </a:r>
            <a:endParaRPr lang="ko-KR" altLang="en-US" sz="1200" b="1" dirty="0">
              <a:solidFill>
                <a:srgbClr val="00B0F0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29124" y="4500570"/>
            <a:ext cx="682099" cy="83902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</p:pic>
      <p:sp>
        <p:nvSpPr>
          <p:cNvPr id="35" name="직사각형 34"/>
          <p:cNvSpPr/>
          <p:nvPr/>
        </p:nvSpPr>
        <p:spPr>
          <a:xfrm>
            <a:off x="5429256" y="4500570"/>
            <a:ext cx="714380" cy="857256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29256" y="4500570"/>
            <a:ext cx="689547" cy="83423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</p:pic>
      <p:sp>
        <p:nvSpPr>
          <p:cNvPr id="37" name="직사각형 36"/>
          <p:cNvSpPr/>
          <p:nvPr/>
        </p:nvSpPr>
        <p:spPr>
          <a:xfrm>
            <a:off x="1142976" y="2714620"/>
            <a:ext cx="1643074" cy="21431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929454" y="2786058"/>
            <a:ext cx="1500198" cy="1928826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4" grpId="0" animBg="1"/>
      <p:bldP spid="32" grpId="0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57224" y="2142322"/>
            <a:ext cx="7643866" cy="4357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68" y="3071016"/>
            <a:ext cx="700087" cy="1097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4255639"/>
            <a:ext cx="746130" cy="959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직선 연결선 9"/>
          <p:cNvCxnSpPr>
            <a:stCxn id="4" idx="0"/>
            <a:endCxn id="4" idx="2"/>
          </p:cNvCxnSpPr>
          <p:nvPr/>
        </p:nvCxnSpPr>
        <p:spPr>
          <a:xfrm rot="16200000" flipH="1">
            <a:off x="2500298" y="4321181"/>
            <a:ext cx="4357718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하트 10"/>
          <p:cNvSpPr/>
          <p:nvPr/>
        </p:nvSpPr>
        <p:spPr>
          <a:xfrm>
            <a:off x="857224" y="1356504"/>
            <a:ext cx="357190" cy="285752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하트 11"/>
          <p:cNvSpPr/>
          <p:nvPr/>
        </p:nvSpPr>
        <p:spPr>
          <a:xfrm>
            <a:off x="1357290" y="1356504"/>
            <a:ext cx="357190" cy="285752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하트 12"/>
          <p:cNvSpPr/>
          <p:nvPr/>
        </p:nvSpPr>
        <p:spPr>
          <a:xfrm>
            <a:off x="1857356" y="1356504"/>
            <a:ext cx="357190" cy="285752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857224" y="1785132"/>
            <a:ext cx="357190" cy="28575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357290" y="1785132"/>
            <a:ext cx="357190" cy="285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857356" y="1785132"/>
            <a:ext cx="357190" cy="285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하트 16"/>
          <p:cNvSpPr/>
          <p:nvPr/>
        </p:nvSpPr>
        <p:spPr>
          <a:xfrm>
            <a:off x="7072330" y="1356504"/>
            <a:ext cx="357190" cy="285752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하트 17"/>
          <p:cNvSpPr/>
          <p:nvPr/>
        </p:nvSpPr>
        <p:spPr>
          <a:xfrm>
            <a:off x="7572396" y="1356504"/>
            <a:ext cx="357190" cy="285752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하트 18"/>
          <p:cNvSpPr/>
          <p:nvPr/>
        </p:nvSpPr>
        <p:spPr>
          <a:xfrm>
            <a:off x="8072462" y="1356504"/>
            <a:ext cx="357190" cy="285752"/>
          </a:xfrm>
          <a:prstGeom prst="hear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7072330" y="1785132"/>
            <a:ext cx="357190" cy="285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7572396" y="1785132"/>
            <a:ext cx="357190" cy="285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8072462" y="1785132"/>
            <a:ext cx="357190" cy="285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액자 22"/>
          <p:cNvSpPr/>
          <p:nvPr/>
        </p:nvSpPr>
        <p:spPr>
          <a:xfrm>
            <a:off x="3857620" y="1356504"/>
            <a:ext cx="1643074" cy="64294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 : 30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857488" y="1427942"/>
            <a:ext cx="714380" cy="57150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786446" y="1427942"/>
            <a:ext cx="714380" cy="57150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6" name="그림 25" descr="ball21x2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3108" y="4612829"/>
            <a:ext cx="357190" cy="357190"/>
          </a:xfrm>
          <a:prstGeom prst="rect">
            <a:avLst/>
          </a:prstGeom>
        </p:spPr>
      </p:pic>
      <p:cxnSp>
        <p:nvCxnSpPr>
          <p:cNvPr id="28" name="직선 화살표 연결선 27"/>
          <p:cNvCxnSpPr>
            <a:stCxn id="26" idx="3"/>
          </p:cNvCxnSpPr>
          <p:nvPr/>
        </p:nvCxnSpPr>
        <p:spPr>
          <a:xfrm flipV="1">
            <a:off x="2500298" y="4357694"/>
            <a:ext cx="1071570" cy="4337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33" idx="2"/>
          </p:cNvCxnSpPr>
          <p:nvPr/>
        </p:nvCxnSpPr>
        <p:spPr>
          <a:xfrm rot="5400000">
            <a:off x="1732340" y="839373"/>
            <a:ext cx="428628" cy="321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643042" y="428604"/>
            <a:ext cx="928694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체력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/>
          <p:cNvCxnSpPr>
            <a:endCxn id="14" idx="1"/>
          </p:cNvCxnSpPr>
          <p:nvPr/>
        </p:nvCxnSpPr>
        <p:spPr>
          <a:xfrm rot="16200000" flipH="1">
            <a:off x="380636" y="1298081"/>
            <a:ext cx="612557" cy="445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71437" y="571480"/>
            <a:ext cx="1500167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능력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게이지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방어에 성공하면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칸 참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/>
          <p:cNvCxnSpPr>
            <a:stCxn id="42" idx="2"/>
          </p:cNvCxnSpPr>
          <p:nvPr/>
        </p:nvCxnSpPr>
        <p:spPr>
          <a:xfrm rot="5400000">
            <a:off x="3161099" y="982250"/>
            <a:ext cx="428630" cy="321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3000364" y="571480"/>
            <a:ext cx="107157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잡기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활성화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/>
          <p:cNvCxnSpPr>
            <a:stCxn id="45" idx="2"/>
          </p:cNvCxnSpPr>
          <p:nvPr/>
        </p:nvCxnSpPr>
        <p:spPr>
          <a:xfrm rot="5400000">
            <a:off x="6179356" y="1035830"/>
            <a:ext cx="428630" cy="214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5929322" y="571480"/>
            <a:ext cx="1143008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잡기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(5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초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남음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>
            <a:stCxn id="50" idx="2"/>
          </p:cNvCxnSpPr>
          <p:nvPr/>
        </p:nvCxnSpPr>
        <p:spPr>
          <a:xfrm rot="5400000">
            <a:off x="4697016" y="1017969"/>
            <a:ext cx="428631" cy="1071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4500562" y="500042"/>
            <a:ext cx="928694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제한 시간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53" name="직선 화살표 연결선 52"/>
          <p:cNvCxnSpPr>
            <a:stCxn id="54" idx="2"/>
            <a:endCxn id="1027" idx="0"/>
          </p:cNvCxnSpPr>
          <p:nvPr/>
        </p:nvCxnSpPr>
        <p:spPr>
          <a:xfrm rot="5400000">
            <a:off x="1469834" y="3760959"/>
            <a:ext cx="898077" cy="912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1500166" y="3000372"/>
            <a:ext cx="928694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Player1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55" name="직선 화살표 연결선 54"/>
          <p:cNvCxnSpPr>
            <a:stCxn id="56" idx="2"/>
            <a:endCxn id="1026" idx="0"/>
          </p:cNvCxnSpPr>
          <p:nvPr/>
        </p:nvCxnSpPr>
        <p:spPr>
          <a:xfrm rot="16200000" flipH="1">
            <a:off x="7229889" y="2807093"/>
            <a:ext cx="427834" cy="1000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6929454" y="2285992"/>
            <a:ext cx="928694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Player2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64" name="직선 화살표 연결선 63"/>
          <p:cNvCxnSpPr>
            <a:stCxn id="65" idx="2"/>
          </p:cNvCxnSpPr>
          <p:nvPr/>
        </p:nvCxnSpPr>
        <p:spPr>
          <a:xfrm rot="5400000">
            <a:off x="3196819" y="3518300"/>
            <a:ext cx="500069" cy="321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3071802" y="3071810"/>
            <a:ext cx="107157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공이 날아갈 방향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68" name="직선 화살표 연결선 67"/>
          <p:cNvCxnSpPr>
            <a:stCxn id="69" idx="2"/>
          </p:cNvCxnSpPr>
          <p:nvPr/>
        </p:nvCxnSpPr>
        <p:spPr>
          <a:xfrm rot="5400000">
            <a:off x="5018495" y="2696770"/>
            <a:ext cx="571507" cy="8929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5072066" y="2285992"/>
            <a:ext cx="1357322" cy="571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중앙선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캐릭터가 넘어갈 수 없음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/>
          <p:cNvCxnSpPr>
            <a:endCxn id="20" idx="7"/>
          </p:cNvCxnSpPr>
          <p:nvPr/>
        </p:nvCxnSpPr>
        <p:spPr>
          <a:xfrm rot="5400000">
            <a:off x="7257797" y="1262397"/>
            <a:ext cx="683996" cy="445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7429520" y="500042"/>
            <a:ext cx="1500167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3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칸이 전부 차야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스킬 사용 가능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85794"/>
            <a:ext cx="8229600" cy="1066800"/>
          </a:xfrm>
        </p:spPr>
        <p:txBody>
          <a:bodyPr/>
          <a:lstStyle/>
          <a:p>
            <a:r>
              <a:rPr lang="ko-KR" altLang="en-US" dirty="0" smtClean="0"/>
              <a:t>개발 일정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</p:nvPr>
        </p:nvGraphicFramePr>
        <p:xfrm>
          <a:off x="457200" y="1928802"/>
          <a:ext cx="8229600" cy="461520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114404"/>
                <a:gridCol w="3557598"/>
                <a:gridCol w="3557598"/>
              </a:tblGrid>
              <a:tr h="4968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계획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세부 계획</a:t>
                      </a:r>
                      <a:endParaRPr lang="ko-KR" altLang="en-US" b="1" dirty="0"/>
                    </a:p>
                  </a:txBody>
                  <a:tcPr/>
                </a:tc>
              </a:tr>
              <a:tr h="49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최종 기획 및 리소스 수집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객체 추상화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추가로 구현할 캐릭터의 리소스와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스킬을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정하고 게임에서 필요한 객체를 추상화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 한다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9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캐릭터 조작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캐릭터의 움직임과 공격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방어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스킬 단축키를 구현한다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9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공 움직임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공이 날아가는 방향을 정하고 캐릭터의 공격 이벤트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방어 이벤트를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 공의 움직임에 적용 시킨다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9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캐릭터 스킬 구현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캐릭터의 모든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스킬을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구현한다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9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메뉴 제작 및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UI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디자인 작업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인 게임 화면에서 필요한 객체인 체력 바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능력 게이지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제한시간 등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생성하고 화면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UI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를 작업한다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9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600" b="1" baseline="0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음향 수집 및 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게임의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BGM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과 캐릭터의 이벤트 발생 시 음향을 추가한다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9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밸런스 조정 및 디버깅 작업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게임을 플레이 해보고 밸런스에 문제가 느껴진다면 해당 부분을 조정하고 버그가 있는지 확인하고 수정한다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9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최종 점검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마지막으로 버그가 있거나 부족한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 부분이 있는지 확인한다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85794"/>
            <a:ext cx="8229600" cy="1066800"/>
          </a:xfrm>
        </p:spPr>
        <p:txBody>
          <a:bodyPr/>
          <a:lstStyle/>
          <a:p>
            <a:r>
              <a:rPr lang="ko-KR" altLang="en-US" dirty="0" smtClean="0"/>
              <a:t>기 </a:t>
            </a:r>
            <a:r>
              <a:rPr lang="ko-KR" altLang="en-US" dirty="0" smtClean="0"/>
              <a:t>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1490" y="1818532"/>
            <a:ext cx="8229600" cy="4325112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ko-KR" altLang="en-US" sz="1400" b="1" dirty="0" smtClean="0"/>
              <a:t>게임 </a:t>
            </a:r>
            <a:r>
              <a:rPr lang="ko-KR" altLang="en-US" sz="1400" b="1" dirty="0" smtClean="0"/>
              <a:t>시작 전 원하는 캐릭터를 골라 각 캐릭터마다 고유한 스킬 사용 가능</a:t>
            </a:r>
            <a:endParaRPr lang="en-US" altLang="ko-KR" sz="1400" b="1" dirty="0" smtClean="0"/>
          </a:p>
          <a:p>
            <a:pPr>
              <a:buFontTx/>
              <a:buChar char="-"/>
            </a:pPr>
            <a:endParaRPr lang="en-US" altLang="ko-KR" sz="1400" b="1" dirty="0" smtClean="0"/>
          </a:p>
          <a:p>
            <a:pPr>
              <a:buFontTx/>
              <a:buChar char="-"/>
            </a:pPr>
            <a:r>
              <a:rPr lang="ko-KR" altLang="en-US" sz="1400" b="1" dirty="0" smtClean="0"/>
              <a:t>캐릭터는 </a:t>
            </a:r>
            <a:r>
              <a:rPr lang="en-US" altLang="ko-KR" sz="1400" b="1" dirty="0" smtClean="0"/>
              <a:t>5</a:t>
            </a:r>
            <a:r>
              <a:rPr lang="ko-KR" altLang="en-US" sz="1400" b="1" dirty="0" smtClean="0"/>
              <a:t>개까지 제작할 </a:t>
            </a:r>
            <a:r>
              <a:rPr lang="ko-KR" altLang="en-US" sz="1400" b="1" dirty="0" smtClean="0"/>
              <a:t>예정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더 추가할 수도 있음</a:t>
            </a:r>
            <a:r>
              <a:rPr lang="en-US" altLang="ko-KR" sz="1400" b="1" dirty="0" smtClean="0"/>
              <a:t>)</a:t>
            </a:r>
            <a:endParaRPr lang="en-US" altLang="ko-KR" sz="1400" b="1" dirty="0" smtClean="0"/>
          </a:p>
          <a:p>
            <a:pPr>
              <a:buFontTx/>
              <a:buChar char="-"/>
            </a:pPr>
            <a:endParaRPr lang="en-US" altLang="ko-KR" sz="1400" b="1" dirty="0" smtClean="0"/>
          </a:p>
          <a:p>
            <a:pPr>
              <a:buFontTx/>
              <a:buChar char="-"/>
            </a:pPr>
            <a:r>
              <a:rPr lang="ko-KR" altLang="en-US" sz="1400" b="1" dirty="0" smtClean="0"/>
              <a:t>캐릭터는 상하좌우로 이동하며 공을 던져 중앙선 너머에 있는 상대방을 맞춰 쓰러뜨려야 함</a:t>
            </a:r>
            <a:endParaRPr lang="en-US" altLang="ko-KR" sz="1400" b="1" dirty="0" smtClean="0"/>
          </a:p>
          <a:p>
            <a:pPr>
              <a:buFontTx/>
              <a:buChar char="-"/>
            </a:pPr>
            <a:endParaRPr lang="en-US" altLang="ko-KR" sz="1400" b="1" dirty="0" smtClean="0"/>
          </a:p>
          <a:p>
            <a:pPr>
              <a:buFontTx/>
              <a:buChar char="-"/>
            </a:pPr>
            <a:r>
              <a:rPr lang="ko-KR" altLang="en-US" sz="1400" b="1" dirty="0" smtClean="0"/>
              <a:t>공이 </a:t>
            </a:r>
            <a:r>
              <a:rPr lang="ko-KR" altLang="en-US" sz="1400" b="1" dirty="0" err="1" smtClean="0"/>
              <a:t>맵</a:t>
            </a:r>
            <a:r>
              <a:rPr lang="ko-KR" altLang="en-US" sz="1400" b="1" dirty="0" smtClean="0"/>
              <a:t> 밖으로 나갈 시 공은 상대방에게 </a:t>
            </a:r>
            <a:r>
              <a:rPr lang="ko-KR" altLang="en-US" sz="1400" b="1" dirty="0" smtClean="0"/>
              <a:t>넘어간다</a:t>
            </a:r>
            <a:r>
              <a:rPr lang="en-US" altLang="ko-KR" sz="1400" b="1" dirty="0" smtClean="0"/>
              <a:t>.  </a:t>
            </a:r>
          </a:p>
          <a:p>
            <a:pPr>
              <a:buFontTx/>
              <a:buChar char="-"/>
            </a:pPr>
            <a:endParaRPr lang="en-US" altLang="ko-KR" sz="1400" b="1" dirty="0" smtClean="0"/>
          </a:p>
          <a:p>
            <a:pPr>
              <a:buFontTx/>
              <a:buChar char="-"/>
            </a:pPr>
            <a:r>
              <a:rPr lang="ko-KR" altLang="en-US" sz="1400" b="1" dirty="0" smtClean="0"/>
              <a:t>또한 공을 </a:t>
            </a:r>
            <a:r>
              <a:rPr lang="en-US" altLang="ko-KR" sz="1400" b="1" dirty="0" smtClean="0"/>
              <a:t>10</a:t>
            </a:r>
            <a:r>
              <a:rPr lang="ko-KR" altLang="en-US" sz="1400" b="1" dirty="0" err="1" smtClean="0"/>
              <a:t>초동안</a:t>
            </a:r>
            <a:r>
              <a:rPr lang="ko-KR" altLang="en-US" sz="1400" b="1" dirty="0" smtClean="0"/>
              <a:t> 던지지 않을 시 자동으로 상대방에게 공이 넘어간다</a:t>
            </a:r>
            <a:endParaRPr lang="en-US" altLang="ko-KR" sz="1400" b="1" dirty="0" smtClean="0"/>
          </a:p>
          <a:p>
            <a:pPr>
              <a:buFontTx/>
              <a:buChar char="-"/>
            </a:pPr>
            <a:endParaRPr lang="en-US" altLang="ko-KR" sz="1400" b="1" dirty="0" smtClean="0"/>
          </a:p>
          <a:p>
            <a:pPr>
              <a:buFontTx/>
              <a:buChar char="-"/>
            </a:pPr>
            <a:r>
              <a:rPr lang="ko-KR" altLang="en-US" sz="1400" b="1" dirty="0" smtClean="0"/>
              <a:t>공을 던지는 </a:t>
            </a:r>
            <a:r>
              <a:rPr lang="ko-KR" altLang="en-US" sz="1400" b="1" dirty="0" err="1" smtClean="0"/>
              <a:t>공격키와</a:t>
            </a:r>
            <a:r>
              <a:rPr lang="ko-KR" altLang="en-US" sz="1400" b="1" dirty="0" smtClean="0"/>
              <a:t> 공을 잡는 </a:t>
            </a:r>
            <a:r>
              <a:rPr lang="ko-KR" altLang="en-US" sz="1400" b="1" dirty="0" smtClean="0"/>
              <a:t>방어키</a:t>
            </a:r>
            <a:r>
              <a:rPr lang="en-US" altLang="ko-KR" sz="1400" b="1" dirty="0" smtClean="0"/>
              <a:t>(</a:t>
            </a:r>
            <a:r>
              <a:rPr lang="ko-KR" altLang="en-US" sz="1400" b="1" dirty="0" err="1" smtClean="0"/>
              <a:t>쿨타임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5</a:t>
            </a:r>
            <a:r>
              <a:rPr lang="ko-KR" altLang="en-US" sz="1400" b="1" dirty="0" smtClean="0"/>
              <a:t>초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와 </a:t>
            </a:r>
            <a:r>
              <a:rPr lang="ko-KR" altLang="en-US" sz="1400" b="1" dirty="0" smtClean="0"/>
              <a:t>스킬을 사용하는 단축키로 구성</a:t>
            </a:r>
            <a:endParaRPr lang="en-US" altLang="ko-KR" sz="1400" b="1" dirty="0" smtClean="0"/>
          </a:p>
          <a:p>
            <a:pPr>
              <a:buFontTx/>
              <a:buChar char="-"/>
            </a:pPr>
            <a:endParaRPr lang="en-US" altLang="ko-KR" sz="1400" b="1" dirty="0" smtClean="0"/>
          </a:p>
          <a:p>
            <a:pPr>
              <a:buFontTx/>
              <a:buChar char="-"/>
            </a:pPr>
            <a:r>
              <a:rPr lang="ko-KR" altLang="en-US" sz="1400" b="1" dirty="0" smtClean="0"/>
              <a:t>기본적으로 캐릭터의 체력은 </a:t>
            </a:r>
            <a:r>
              <a:rPr lang="en-US" altLang="ko-KR" sz="1400" b="1" dirty="0" smtClean="0"/>
              <a:t>3</a:t>
            </a:r>
            <a:r>
              <a:rPr lang="ko-KR" altLang="en-US" sz="1400" b="1" dirty="0" smtClean="0"/>
              <a:t>칸이며 </a:t>
            </a:r>
            <a:r>
              <a:rPr lang="ko-KR" altLang="en-US" sz="1400" b="1" dirty="0" err="1" smtClean="0"/>
              <a:t>스킬을</a:t>
            </a:r>
            <a:r>
              <a:rPr lang="ko-KR" altLang="en-US" sz="1400" b="1" dirty="0" smtClean="0"/>
              <a:t> 사용하기 위해서는 방어에 </a:t>
            </a:r>
            <a:r>
              <a:rPr lang="en-US" altLang="ko-KR" sz="1400" b="1" dirty="0" smtClean="0"/>
              <a:t>3</a:t>
            </a:r>
            <a:r>
              <a:rPr lang="ko-KR" altLang="en-US" sz="1400" b="1" dirty="0" smtClean="0"/>
              <a:t>번 성공해야 한다</a:t>
            </a:r>
            <a:endParaRPr lang="en-US" altLang="ko-KR" sz="1400" b="1" dirty="0" smtClean="0"/>
          </a:p>
          <a:p>
            <a:pPr>
              <a:buFontTx/>
              <a:buChar char="-"/>
            </a:pPr>
            <a:endParaRPr lang="en-US" altLang="ko-KR" sz="1400" b="1" dirty="0" smtClean="0"/>
          </a:p>
          <a:p>
            <a:pPr>
              <a:buFontTx/>
              <a:buChar char="-"/>
            </a:pPr>
            <a:r>
              <a:rPr lang="ko-KR" altLang="en-US" sz="1400" b="1" dirty="0" smtClean="0"/>
              <a:t>상대방을 완전히 쓰러뜨리거나 제한시간이 지나면 체력이 더 많은 플레이어가 승리</a:t>
            </a:r>
            <a:endParaRPr lang="en-US" altLang="ko-KR" sz="1400" b="1" dirty="0" smtClean="0"/>
          </a:p>
          <a:p>
            <a:pPr>
              <a:buFontTx/>
              <a:buChar char="-"/>
            </a:pPr>
            <a:endParaRPr lang="en-US" altLang="ko-KR" sz="1400" b="1" dirty="0" smtClean="0"/>
          </a:p>
          <a:p>
            <a:pPr>
              <a:buFontTx/>
              <a:buChar char="-"/>
            </a:pPr>
            <a:r>
              <a:rPr lang="ko-KR" altLang="en-US" sz="1400" b="1" dirty="0" smtClean="0"/>
              <a:t>제한시간은 빠른 플레이 진행을 위하여 </a:t>
            </a:r>
            <a:r>
              <a:rPr lang="en-US" altLang="ko-KR" sz="1400" b="1" dirty="0" smtClean="0"/>
              <a:t>1</a:t>
            </a:r>
            <a:r>
              <a:rPr lang="ko-KR" altLang="en-US" sz="1400" b="1" dirty="0" smtClean="0"/>
              <a:t>분 </a:t>
            </a:r>
            <a:r>
              <a:rPr lang="en-US" altLang="ko-KR" sz="1400" b="1" dirty="0" smtClean="0"/>
              <a:t>30</a:t>
            </a:r>
            <a:r>
              <a:rPr lang="ko-KR" altLang="en-US" sz="1400" b="1" dirty="0" smtClean="0"/>
              <a:t>초로 정할 예정</a:t>
            </a:r>
            <a:endParaRPr lang="en-US" altLang="ko-KR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도시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313</TotalTime>
  <Words>388</Words>
  <Application>Microsoft Office PowerPoint</Application>
  <PresentationFormat>화면 슬라이드 쇼(4:3)</PresentationFormat>
  <Paragraphs>90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도시</vt:lpstr>
      <vt:lpstr>액션 피구</vt:lpstr>
      <vt:lpstr>게임 컨셉</vt:lpstr>
      <vt:lpstr>게임 도안 예시</vt:lpstr>
      <vt:lpstr>슬라이드 4</vt:lpstr>
      <vt:lpstr>슬라이드 5</vt:lpstr>
      <vt:lpstr>개발 일정</vt:lpstr>
      <vt:lpstr>기 획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메이플 축구</dc:title>
  <dc:creator>hyunho lee</dc:creator>
  <cp:lastModifiedBy>hyunho lee</cp:lastModifiedBy>
  <cp:revision>11</cp:revision>
  <dcterms:created xsi:type="dcterms:W3CDTF">2023-10-06T06:59:12Z</dcterms:created>
  <dcterms:modified xsi:type="dcterms:W3CDTF">2023-10-17T09:55:04Z</dcterms:modified>
</cp:coreProperties>
</file>