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2" r:id="rId8"/>
    <p:sldId id="265" r:id="rId9"/>
    <p:sldId id="267" r:id="rId10"/>
    <p:sldId id="266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80" y="2143116"/>
            <a:ext cx="8458200" cy="1470025"/>
          </a:xfrm>
        </p:spPr>
        <p:txBody>
          <a:bodyPr/>
          <a:lstStyle/>
          <a:p>
            <a:r>
              <a:rPr lang="ko-KR" altLang="en-US" dirty="0" smtClean="0"/>
              <a:t>액션 피구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en-US" altLang="ko-KR" dirty="0" smtClean="0"/>
          </a:p>
          <a:p>
            <a:r>
              <a:rPr lang="en-US" altLang="ko-KR" dirty="0" smtClean="0"/>
              <a:t>2020182034 - </a:t>
            </a:r>
            <a:r>
              <a:rPr lang="ko-KR" altLang="en-US" dirty="0" smtClean="0"/>
              <a:t>이현호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743470"/>
            <a:ext cx="13811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47980"/>
            <a:ext cx="952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071546"/>
            <a:ext cx="928694" cy="114300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14810" y="1214422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스킬을</a:t>
            </a:r>
            <a:r>
              <a:rPr lang="ko-KR" altLang="en-US" sz="1600" dirty="0" smtClean="0"/>
              <a:t> 사용할 때 마다 진화한다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첫 번째 진화 시 이동속도가 빨라지고</a:t>
            </a:r>
            <a:endParaRPr lang="en-US" altLang="ko-KR" sz="1600" dirty="0" smtClean="0"/>
          </a:p>
          <a:p>
            <a:r>
              <a:rPr lang="ko-KR" altLang="en-US" sz="1600" dirty="0" smtClean="0"/>
              <a:t>두 번째 진화 시 이동속도가 조금 느려지고 </a:t>
            </a:r>
            <a:endParaRPr lang="en-US" altLang="ko-KR" sz="1600" dirty="0" smtClean="0"/>
          </a:p>
          <a:p>
            <a:r>
              <a:rPr lang="ko-KR" altLang="en-US" sz="1600" dirty="0" smtClean="0"/>
              <a:t>크기가 커지는 대신 공 던지는 속도가 증가한다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2105" y="1071546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그레이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2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5918" y="287161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능력치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5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7356" y="4871877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능력치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4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4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4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1802" y="785794"/>
            <a:ext cx="2543164" cy="1066800"/>
          </a:xfrm>
        </p:spPr>
        <p:txBody>
          <a:bodyPr/>
          <a:lstStyle/>
          <a:p>
            <a:r>
              <a:rPr lang="ko-KR" altLang="en-US" smtClean="0"/>
              <a:t>추가 예정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14414" y="2214554"/>
            <a:ext cx="1500198" cy="1643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4678" y="2214554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이동속도</a:t>
            </a:r>
            <a:r>
              <a:rPr lang="en-US" altLang="ko-KR" dirty="0" smtClean="0"/>
              <a:t>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1802" y="785794"/>
            <a:ext cx="2543164" cy="1066800"/>
          </a:xfrm>
        </p:spPr>
        <p:txBody>
          <a:bodyPr/>
          <a:lstStyle/>
          <a:p>
            <a:r>
              <a:rPr lang="ko-KR" altLang="en-US" smtClean="0"/>
              <a:t>추가 예정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14414" y="2214554"/>
            <a:ext cx="1500198" cy="1643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4678" y="2214554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이동속도</a:t>
            </a:r>
            <a:r>
              <a:rPr lang="en-US" altLang="ko-KR" dirty="0" smtClean="0"/>
              <a:t>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1802" y="785794"/>
            <a:ext cx="2543164" cy="1066800"/>
          </a:xfrm>
        </p:spPr>
        <p:txBody>
          <a:bodyPr/>
          <a:lstStyle/>
          <a:p>
            <a:r>
              <a:rPr lang="ko-KR" altLang="en-US" smtClean="0"/>
              <a:t>추가 예정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14414" y="2214554"/>
            <a:ext cx="1500198" cy="1643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4678" y="2214554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이동속도</a:t>
            </a:r>
            <a:r>
              <a:rPr lang="en-US" altLang="ko-KR" dirty="0" smtClean="0"/>
              <a:t> </a:t>
            </a:r>
            <a:r>
              <a:rPr lang="en-US" altLang="ko-KR" dirty="0" smtClean="0"/>
              <a:t>: ?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490" y="1818532"/>
            <a:ext cx="8229600" cy="432511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400" b="1" dirty="0" smtClean="0"/>
              <a:t>모두가 잘 아는 친근한 소재의 캐릭터를 이용하여 플레이어끼리 대결하는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인용 </a:t>
            </a:r>
            <a:r>
              <a:rPr lang="en-US" altLang="ko-KR" sz="1400" b="1" dirty="0" smtClean="0"/>
              <a:t>2D </a:t>
            </a:r>
            <a:r>
              <a:rPr lang="ko-KR" altLang="en-US" sz="1400" b="1" dirty="0" smtClean="0"/>
              <a:t>피구 게임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기존의 여러 </a:t>
            </a:r>
            <a:r>
              <a:rPr lang="ko-KR" altLang="en-US" sz="1400" b="1" dirty="0" err="1" smtClean="0"/>
              <a:t>명이서</a:t>
            </a:r>
            <a:r>
              <a:rPr lang="ko-KR" altLang="en-US" sz="1400" b="1" dirty="0" smtClean="0"/>
              <a:t> 하는 생활 스포츠 피구와 다르게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대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로 이루어지는 피구이기 때문에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체력 시스템을 도입</a:t>
            </a:r>
            <a:endParaRPr lang="en-US" altLang="ko-KR" sz="1400" b="1" dirty="0" smtClean="0"/>
          </a:p>
          <a:p>
            <a:pPr>
              <a:buNone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기존의 피구 시스템만을 따라가면 </a:t>
            </a:r>
            <a:r>
              <a:rPr lang="ko-KR" altLang="en-US" sz="1400" b="1" dirty="0" err="1" smtClean="0"/>
              <a:t>루즈할</a:t>
            </a:r>
            <a:r>
              <a:rPr lang="ko-KR" altLang="en-US" sz="1400" b="1" dirty="0" smtClean="0"/>
              <a:t> 수 있으므로 게임 시작 전 원하는 캐릭터를 골라 각 캐릭터마다 고유한 스킬 사용 가능</a:t>
            </a:r>
            <a:endParaRPr lang="en-US" altLang="ko-KR" sz="1400" b="1" dirty="0" smtClean="0"/>
          </a:p>
          <a:p>
            <a:pPr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 </a:t>
            </a:r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상하좌우로 이동하며 공을 던져 중앙선 너머에 있는 상대방을 맞춰 쓰러뜨려야 함</a:t>
            </a:r>
            <a:endParaRPr lang="en-US" altLang="ko-KR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9126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도안 예시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00034" y="1785926"/>
            <a:ext cx="8215370" cy="4429156"/>
            <a:chOff x="214282" y="2143116"/>
            <a:chExt cx="4143404" cy="2857520"/>
          </a:xfrm>
        </p:grpSpPr>
        <p:sp>
          <p:nvSpPr>
            <p:cNvPr id="4" name="직사각형 3"/>
            <p:cNvSpPr/>
            <p:nvPr/>
          </p:nvSpPr>
          <p:spPr>
            <a:xfrm>
              <a:off x="214282" y="2143116"/>
              <a:ext cx="4143404" cy="2857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메인 화면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78492" y="2277063"/>
              <a:ext cx="1199407" cy="4911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게임 이름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4084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도움말</a:t>
              </a:r>
              <a:endParaRPr lang="ko-KR" altLang="en-US" sz="1000" dirty="0"/>
            </a:p>
          </p:txBody>
        </p:sp>
        <p:sp>
          <p:nvSpPr>
            <p:cNvPr id="7" name="직사각형 6">
              <a:hlinkClick r:id="rId2" action="ppaction://hlinksldjump"/>
            </p:cNvPr>
            <p:cNvSpPr/>
            <p:nvPr/>
          </p:nvSpPr>
          <p:spPr>
            <a:xfrm>
              <a:off x="1886182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게임 시</a:t>
              </a:r>
              <a:r>
                <a:rPr lang="ko-KR" altLang="en-US" sz="1000" dirty="0"/>
                <a:t>작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0971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게임 종료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"/>
          <p:cNvGrpSpPr/>
          <p:nvPr/>
        </p:nvGrpSpPr>
        <p:grpSpPr>
          <a:xfrm>
            <a:off x="785786" y="857232"/>
            <a:ext cx="7929618" cy="5500726"/>
            <a:chOff x="366696" y="1743063"/>
            <a:chExt cx="8143932" cy="4572032"/>
          </a:xfrm>
        </p:grpSpPr>
        <p:sp>
          <p:nvSpPr>
            <p:cNvPr id="12" name="직사각형 11"/>
            <p:cNvSpPr/>
            <p:nvPr/>
          </p:nvSpPr>
          <p:spPr>
            <a:xfrm>
              <a:off x="366696" y="1743063"/>
              <a:ext cx="8143932" cy="4572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77964" y="2071679"/>
              <a:ext cx="2357455" cy="7858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캐릭터 선택</a:t>
              </a:r>
              <a:endParaRPr lang="ko-KR" altLang="en-US" sz="10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418" y="4504142"/>
            <a:ext cx="666668" cy="816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482017" y="1753779"/>
            <a:ext cx="944002" cy="6302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1P</a:t>
            </a:r>
            <a:endParaRPr lang="ko-KR" altLang="en-US" sz="14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57444" y="1811077"/>
            <a:ext cx="1033433" cy="6302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400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endParaRPr lang="ko-KR" altLang="en-US" sz="14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786058"/>
            <a:ext cx="1510403" cy="195294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897784" y="5604287"/>
            <a:ext cx="1551848" cy="687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hlinkClick r:id="rId4" action="ppaction://hlinksldjump"/>
              </a:rPr>
              <a:t>Start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160915" y="5604287"/>
            <a:ext cx="1452478" cy="687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Back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56652" y="2714620"/>
            <a:ext cx="1629398" cy="21431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339237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3101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6965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00562" y="4143380"/>
            <a:ext cx="778980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1P</a:t>
            </a:r>
            <a:endParaRPr lang="ko-KR" altLang="en-US" sz="12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29124" y="4500570"/>
            <a:ext cx="642942" cy="857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578970" y="4143380"/>
            <a:ext cx="778980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2P</a:t>
            </a:r>
            <a:endParaRPr lang="ko-KR" altLang="en-US" sz="12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4500570"/>
            <a:ext cx="682099" cy="8390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35" name="직사각형 34"/>
          <p:cNvSpPr/>
          <p:nvPr/>
        </p:nvSpPr>
        <p:spPr>
          <a:xfrm>
            <a:off x="5429256" y="4500570"/>
            <a:ext cx="714380" cy="8572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6" y="4500570"/>
            <a:ext cx="689547" cy="8342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1142976" y="2714620"/>
            <a:ext cx="1643074" cy="2143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29454" y="2786058"/>
            <a:ext cx="1500198" cy="19288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 animBg="1"/>
      <p:bldP spid="32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2142322"/>
            <a:ext cx="7643866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3071016"/>
            <a:ext cx="700087" cy="109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255639"/>
            <a:ext cx="746130" cy="95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>
            <a:stCxn id="4" idx="0"/>
            <a:endCxn id="4" idx="2"/>
          </p:cNvCxnSpPr>
          <p:nvPr/>
        </p:nvCxnSpPr>
        <p:spPr>
          <a:xfrm rot="16200000" flipH="1">
            <a:off x="2500298" y="4321181"/>
            <a:ext cx="4357718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하트 10"/>
          <p:cNvSpPr/>
          <p:nvPr/>
        </p:nvSpPr>
        <p:spPr>
          <a:xfrm>
            <a:off x="857224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1357290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/>
          <p:cNvSpPr/>
          <p:nvPr/>
        </p:nvSpPr>
        <p:spPr>
          <a:xfrm>
            <a:off x="1857356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57224" y="1785132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57290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57356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/>
          <p:nvPr/>
        </p:nvSpPr>
        <p:spPr>
          <a:xfrm>
            <a:off x="7072330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7572396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/>
          <p:nvPr/>
        </p:nvSpPr>
        <p:spPr>
          <a:xfrm>
            <a:off x="8072462" y="1356504"/>
            <a:ext cx="357190" cy="28575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072330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72396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72462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액자 22"/>
          <p:cNvSpPr/>
          <p:nvPr/>
        </p:nvSpPr>
        <p:spPr>
          <a:xfrm>
            <a:off x="3857620" y="1356504"/>
            <a:ext cx="1643074" cy="6429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 : 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57488" y="1427942"/>
            <a:ext cx="7143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86446" y="1427942"/>
            <a:ext cx="7143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6" name="그림 25" descr="ball21x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4612829"/>
            <a:ext cx="357190" cy="357190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6" idx="3"/>
          </p:cNvCxnSpPr>
          <p:nvPr/>
        </p:nvCxnSpPr>
        <p:spPr>
          <a:xfrm flipV="1">
            <a:off x="2500298" y="4357694"/>
            <a:ext cx="1071570" cy="433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3" idx="2"/>
          </p:cNvCxnSpPr>
          <p:nvPr/>
        </p:nvCxnSpPr>
        <p:spPr>
          <a:xfrm rot="5400000">
            <a:off x="1732340" y="839373"/>
            <a:ext cx="428628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643042" y="428604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endCxn id="14" idx="1"/>
          </p:cNvCxnSpPr>
          <p:nvPr/>
        </p:nvCxnSpPr>
        <p:spPr>
          <a:xfrm rot="16200000" flipH="1">
            <a:off x="380636" y="1298081"/>
            <a:ext cx="612557" cy="445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1437" y="571480"/>
            <a:ext cx="1500167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능력 게이지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방어에 성공하면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칸 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</p:cNvCxnSpPr>
          <p:nvPr/>
        </p:nvCxnSpPr>
        <p:spPr>
          <a:xfrm rot="5400000">
            <a:off x="3161099" y="982250"/>
            <a:ext cx="42863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000364" y="571480"/>
            <a:ext cx="10715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잡기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활성화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5" idx="2"/>
          </p:cNvCxnSpPr>
          <p:nvPr/>
        </p:nvCxnSpPr>
        <p:spPr>
          <a:xfrm rot="5400000">
            <a:off x="6179356" y="1035830"/>
            <a:ext cx="428630" cy="21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929322" y="571480"/>
            <a:ext cx="114300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잡기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초 남음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</p:cNvCxnSpPr>
          <p:nvPr/>
        </p:nvCxnSpPr>
        <p:spPr>
          <a:xfrm rot="5400000">
            <a:off x="4697016" y="1017969"/>
            <a:ext cx="428631" cy="10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500562" y="50004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제한 시간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4" idx="2"/>
            <a:endCxn id="1027" idx="0"/>
          </p:cNvCxnSpPr>
          <p:nvPr/>
        </p:nvCxnSpPr>
        <p:spPr>
          <a:xfrm rot="5400000">
            <a:off x="1469834" y="3760959"/>
            <a:ext cx="898077" cy="9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500166" y="300037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Player1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6" idx="2"/>
            <a:endCxn id="1026" idx="0"/>
          </p:cNvCxnSpPr>
          <p:nvPr/>
        </p:nvCxnSpPr>
        <p:spPr>
          <a:xfrm rot="16200000" flipH="1">
            <a:off x="7229889" y="2807093"/>
            <a:ext cx="427834" cy="10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929454" y="228599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Player2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65" idx="2"/>
          </p:cNvCxnSpPr>
          <p:nvPr/>
        </p:nvCxnSpPr>
        <p:spPr>
          <a:xfrm rot="5400000">
            <a:off x="3196819" y="3518300"/>
            <a:ext cx="500069" cy="32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071802" y="3071810"/>
            <a:ext cx="10715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공이 날아갈 방향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9" idx="2"/>
          </p:cNvCxnSpPr>
          <p:nvPr/>
        </p:nvCxnSpPr>
        <p:spPr>
          <a:xfrm rot="5400000">
            <a:off x="5018495" y="2696770"/>
            <a:ext cx="571507" cy="89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072066" y="2285992"/>
            <a:ext cx="135732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중앙선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캐릭터가 넘어갈 수 없음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endCxn id="20" idx="7"/>
          </p:cNvCxnSpPr>
          <p:nvPr/>
        </p:nvCxnSpPr>
        <p:spPr>
          <a:xfrm rot="5400000">
            <a:off x="7257797" y="1262397"/>
            <a:ext cx="683996" cy="44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29520" y="500042"/>
            <a:ext cx="1500167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칸이 전부 차야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스킬 사용 가능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4615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14404"/>
                <a:gridCol w="3557598"/>
                <a:gridCol w="3557598"/>
              </a:tblGrid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계획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세부 계획</a:t>
                      </a:r>
                      <a:endParaRPr lang="ko-KR" altLang="en-US" b="1" dirty="0"/>
                    </a:p>
                  </a:txBody>
                  <a:tcPr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기획 및 리소스 수집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객체 추상화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추가로 구현할 캐릭터의 리소스와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정하고 게임에서 필요한 객체를 추상화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조작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움직임과 공격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스킬 단축키를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 움직임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공이 날아가는 방향을 정하고 캐릭터의 공격 이벤트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 이벤트를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공의 움직임에 적용 시킨다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스킬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모든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메뉴 제작 및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디자인 작업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인 게임 화면에서 필요한 객체인 체력 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능력 게이지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제한시간 등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생성하고 화면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를 작업한다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음향 수집 및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과 캐릭터의 이벤트 발생 시 음향을 추가한다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밸런스 조정 및 디버깅 작업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게임을 플레이 해보고 밸런스에 문제가 느껴진다면 해당 부분을 조정하고 버그가 있는지 확인하고 수정한다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마지막으로 버그가 있거나 부족한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부분이 있는지 확인한다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기 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490" y="1818532"/>
            <a:ext cx="8229600" cy="432511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400" b="1" dirty="0" smtClean="0"/>
              <a:t>게임 시작 전 원하는 캐릭터를 골라 각 캐릭터마다 고유한 스킬 사용 가능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개까지 제작할 예정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더 추가할 수도 있음</a:t>
            </a:r>
            <a:r>
              <a:rPr lang="en-US" altLang="ko-KR" sz="1400" b="1" dirty="0" smtClean="0"/>
              <a:t>)</a:t>
            </a:r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상하좌우로 이동하며 공을 던져 중앙선 너머에 있는 상대방을 맞춰 쓰러뜨려야 함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공이 </a:t>
            </a:r>
            <a:r>
              <a:rPr lang="ko-KR" altLang="en-US" sz="1400" b="1" dirty="0" err="1" smtClean="0"/>
              <a:t>맵</a:t>
            </a:r>
            <a:r>
              <a:rPr lang="ko-KR" altLang="en-US" sz="1400" b="1" dirty="0" smtClean="0"/>
              <a:t> 밖으로 나갈 시 공은 상대방에게 넘어간다</a:t>
            </a:r>
            <a:r>
              <a:rPr lang="en-US" altLang="ko-KR" sz="1400" b="1" dirty="0" smtClean="0"/>
              <a:t>.  </a:t>
            </a:r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또한 공을 </a:t>
            </a:r>
            <a:r>
              <a:rPr lang="en-US" altLang="ko-KR" sz="1400" b="1" dirty="0" smtClean="0"/>
              <a:t>10</a:t>
            </a:r>
            <a:r>
              <a:rPr lang="ko-KR" altLang="en-US" sz="1400" b="1" dirty="0" err="1" smtClean="0"/>
              <a:t>초동안</a:t>
            </a:r>
            <a:r>
              <a:rPr lang="ko-KR" altLang="en-US" sz="1400" b="1" dirty="0" smtClean="0"/>
              <a:t> 던지지 않을 시 자동으로 상대방에게 공이 넘어간다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공을 던지는 </a:t>
            </a:r>
            <a:r>
              <a:rPr lang="ko-KR" altLang="en-US" sz="1400" b="1" dirty="0" err="1" smtClean="0"/>
              <a:t>공격키와</a:t>
            </a:r>
            <a:r>
              <a:rPr lang="ko-KR" altLang="en-US" sz="1400" b="1" dirty="0" smtClean="0"/>
              <a:t> 공을 잡는 방어키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쿨타임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초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와 스킬을 사용하는 단축키로 구성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기본적으로 캐릭터의 체력은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칸이며 </a:t>
            </a:r>
            <a:r>
              <a:rPr lang="ko-KR" altLang="en-US" sz="1400" b="1" dirty="0" err="1" smtClean="0"/>
              <a:t>스킬을</a:t>
            </a:r>
            <a:r>
              <a:rPr lang="ko-KR" altLang="en-US" sz="1400" b="1" dirty="0" smtClean="0"/>
              <a:t> 사용하기 위해서는 방어에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 성공해야 한다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상대방을 완전히 쓰러뜨리거나 제한시간이 지나면 체력이 더 많은 플레이어가 승리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제한시간은 빠른 플레이 진행을 위하여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분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초로 정할 예정</a:t>
            </a:r>
            <a:endParaRPr lang="en-US" altLang="ko-K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1071570" cy="1312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71670" y="1142984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핑크빈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pic>
        <p:nvPicPr>
          <p:cNvPr id="15" name="그림 14" descr="핑크빈_스킬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928934"/>
            <a:ext cx="1495430" cy="24437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282" y="5715016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스킬</a:t>
            </a:r>
            <a:r>
              <a:rPr lang="en-US" altLang="ko-KR" sz="1400" dirty="0" smtClean="0"/>
              <a:t>1  : </a:t>
            </a:r>
            <a:r>
              <a:rPr lang="ko-KR" altLang="en-US" sz="1400" dirty="0" smtClean="0"/>
              <a:t>상대방의 방어를 무시한다</a:t>
            </a:r>
            <a:endParaRPr lang="ko-KR" altLang="en-US" sz="1400" dirty="0"/>
          </a:p>
        </p:txBody>
      </p:sp>
      <p:pic>
        <p:nvPicPr>
          <p:cNvPr id="17" name="그림 16" descr="핑크빈_스킬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3028665"/>
            <a:ext cx="1857388" cy="22529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71802" y="5692991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스킬</a:t>
            </a:r>
            <a:r>
              <a:rPr lang="en-US" altLang="ko-KR" sz="1400" dirty="0" smtClean="0"/>
              <a:t>2  : 20</a:t>
            </a:r>
            <a:r>
              <a:rPr lang="ko-KR" altLang="en-US" sz="1400" dirty="0" smtClean="0"/>
              <a:t>초 동안 </a:t>
            </a:r>
            <a:r>
              <a:rPr lang="ko-KR" altLang="en-US" sz="1400" dirty="0" err="1" smtClean="0"/>
              <a:t>데미지를</a:t>
            </a:r>
            <a:r>
              <a:rPr lang="ko-KR" altLang="en-US" sz="1400" dirty="0" smtClean="0"/>
              <a:t> 입으면 한번 만 상대방에게 돌려준다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3372" y="1214422"/>
            <a:ext cx="335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스킬을</a:t>
            </a:r>
            <a:r>
              <a:rPr lang="ko-KR" altLang="en-US" sz="1400" dirty="0" smtClean="0"/>
              <a:t> 사용하면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효과 중 한 개가 랜덤으로 발동된다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" name="그림 19" descr="핑크빈_스킬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26" y="3857628"/>
            <a:ext cx="2076444" cy="1638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72198" y="5691862"/>
            <a:ext cx="307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스킬</a:t>
            </a:r>
            <a:r>
              <a:rPr lang="en-US" altLang="ko-KR" sz="1400" dirty="0" smtClean="0"/>
              <a:t>3  : </a:t>
            </a:r>
            <a:r>
              <a:rPr lang="ko-KR" altLang="en-US" sz="1400" dirty="0" smtClean="0"/>
              <a:t>상대를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 동안 기절시킨다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1751574" cy="2154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14612" y="4643446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바라보는 방향에 </a:t>
            </a:r>
            <a:r>
              <a:rPr lang="en-US" altLang="ko-KR" dirty="0" smtClean="0"/>
              <a:t>2x2 </a:t>
            </a:r>
            <a:r>
              <a:rPr lang="ko-KR" altLang="en-US" dirty="0" smtClean="0"/>
              <a:t>크기의 벽을 생성한다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벽은 공에 부딪힐 시 파괴된다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7488" y="1871481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샌즈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4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643446"/>
            <a:ext cx="11620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382</TotalTime>
  <Words>572</Words>
  <Application>Microsoft Office PowerPoint</Application>
  <PresentationFormat>화면 슬라이드 쇼(4:3)</PresentationFormat>
  <Paragraphs>137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도시</vt:lpstr>
      <vt:lpstr>액션 피구</vt:lpstr>
      <vt:lpstr>게임 컨셉</vt:lpstr>
      <vt:lpstr>게임 도안 예시</vt:lpstr>
      <vt:lpstr>슬라이드 4</vt:lpstr>
      <vt:lpstr>슬라이드 5</vt:lpstr>
      <vt:lpstr>개발 일정</vt:lpstr>
      <vt:lpstr>기 획</vt:lpstr>
      <vt:lpstr>슬라이드 8</vt:lpstr>
      <vt:lpstr>슬라이드 9</vt:lpstr>
      <vt:lpstr>슬라이드 10</vt:lpstr>
      <vt:lpstr>추가 예정</vt:lpstr>
      <vt:lpstr>추가 예정</vt:lpstr>
      <vt:lpstr>추가 예정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 축구</dc:title>
  <dc:creator>hyunho lee</dc:creator>
  <cp:lastModifiedBy>hyunho lee</cp:lastModifiedBy>
  <cp:revision>14</cp:revision>
  <dcterms:created xsi:type="dcterms:W3CDTF">2023-10-06T06:59:12Z</dcterms:created>
  <dcterms:modified xsi:type="dcterms:W3CDTF">2023-10-17T14:57:07Z</dcterms:modified>
</cp:coreProperties>
</file>