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3C196F2-1E77-47F0-9421-25B899258709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60D8D88-4D20-4B37-8DC5-E45E94065D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96F2-1E77-47F0-9421-25B899258709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8D88-4D20-4B37-8DC5-E45E94065D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96F2-1E77-47F0-9421-25B899258709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8D88-4D20-4B37-8DC5-E45E94065D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96F2-1E77-47F0-9421-25B899258709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8D88-4D20-4B37-8DC5-E45E94065D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96F2-1E77-47F0-9421-25B899258709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8D88-4D20-4B37-8DC5-E45E94065D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96F2-1E77-47F0-9421-25B899258709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8D88-4D20-4B37-8DC5-E45E94065D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3C196F2-1E77-47F0-9421-25B899258709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0D8D88-4D20-4B37-8DC5-E45E94065D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3C196F2-1E77-47F0-9421-25B899258709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60D8D88-4D20-4B37-8DC5-E45E94065D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96F2-1E77-47F0-9421-25B899258709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8D88-4D20-4B37-8DC5-E45E94065D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96F2-1E77-47F0-9421-25B899258709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8D88-4D20-4B37-8DC5-E45E94065D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96F2-1E77-47F0-9421-25B899258709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8D88-4D20-4B37-8DC5-E45E94065D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3C196F2-1E77-47F0-9421-25B899258709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60D8D88-4D20-4B37-8DC5-E45E94065D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2D</a:t>
            </a:r>
            <a:r>
              <a:rPr lang="ko-KR" altLang="en-US" dirty="0" smtClean="0"/>
              <a:t>게임프로그래밍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발표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" y="4033854"/>
            <a:ext cx="4953000" cy="75246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2020182034 - </a:t>
            </a:r>
            <a:r>
              <a:rPr lang="ko-KR" altLang="en-US" dirty="0" smtClean="0"/>
              <a:t>이현호</a:t>
            </a:r>
            <a:br>
              <a:rPr lang="ko-KR" altLang="en-US" dirty="0" smtClean="0"/>
            </a:b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3600" b="1" dirty="0" smtClean="0"/>
              <a:t>프로젝트 개발 진행 상황</a:t>
            </a:r>
            <a:r>
              <a:rPr lang="ko-KR" altLang="en-US" b="1" dirty="0" smtClean="0"/>
              <a:t> </a:t>
            </a:r>
            <a:r>
              <a:rPr lang="en-US" altLang="ko-KR" sz="1800" b="1" dirty="0" smtClean="0"/>
              <a:t>– (</a:t>
            </a:r>
            <a:r>
              <a:rPr lang="ko-KR" altLang="en-US" sz="1800" b="1" dirty="0" smtClean="0"/>
              <a:t>평균 </a:t>
            </a:r>
            <a:r>
              <a:rPr lang="en-US" altLang="ko-KR" sz="1800" b="1" dirty="0" smtClean="0"/>
              <a:t>77.5 %)</a:t>
            </a:r>
            <a:endParaRPr lang="ko-KR" altLang="en-US" sz="1800" b="1" dirty="0"/>
          </a:p>
        </p:txBody>
      </p:sp>
      <p:graphicFrame>
        <p:nvGraphicFramePr>
          <p:cNvPr id="5" name="내용 개체 틀 5"/>
          <p:cNvGraphicFramePr>
            <a:graphicFrameLocks noGrp="1"/>
          </p:cNvGraphicFramePr>
          <p:nvPr>
            <p:ph idx="1"/>
          </p:nvPr>
        </p:nvGraphicFramePr>
        <p:xfrm>
          <a:off x="214314" y="1571612"/>
          <a:ext cx="8715404" cy="50327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180188"/>
                <a:gridCol w="2041509"/>
                <a:gridCol w="4232884"/>
                <a:gridCol w="1260823"/>
              </a:tblGrid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계획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세부 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진행도</a:t>
                      </a:r>
                      <a:endParaRPr lang="ko-KR" altLang="en-US" dirty="0"/>
                    </a:p>
                  </a:txBody>
                  <a:tcPr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최종 기획 및 리소스 수집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객체 추상화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추가로 구현할 캐릭터의 리소스와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스킬을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정하고 게임에서 필요한 객체를 추상화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한다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90%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</a:rPr>
                        <a:t>맵의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 리소스를 아직 구하지 못함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직접 그릴 예정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캐릭터 조작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캐릭터의 움직임과 공격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방어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스킬 단축키를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구현한다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공 움직임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공이 날아가는 방향을 정하고 캐릭터의 공격 이벤트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방어 이벤트를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공의 움직임에 적용 시킨다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캐릭터 스킬 구현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캐릭터의 모든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스킬을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구현한다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20%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기획 및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키 구현은 하였으나 아직 구현은 하지 못 함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메뉴 제작 및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디자인 작업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인 게임 화면에서 필요한 객체인 체력 바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능력 게이지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제한시간 등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생성하고 화면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를 작업한다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음향 수집 및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게임의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BGM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과 캐릭터의 이벤트 발생 시 음향을 추가한다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밸런스 조정 및 디버깅 작업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게임을 플레이 해보고 밸런스에 문제가 느껴진다면 해당 부분을 조정하고 버그가 있는지 확인하고 수정한다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최종 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마지막으로 버그가 있거나 부족한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부분이 있는지 확인한다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내용 개체 틀 5"/>
          <p:cNvGraphicFramePr>
            <a:graphicFrameLocks/>
          </p:cNvGraphicFramePr>
          <p:nvPr/>
        </p:nvGraphicFramePr>
        <p:xfrm>
          <a:off x="214282" y="1571612"/>
          <a:ext cx="8715404" cy="51759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180188"/>
                <a:gridCol w="2041509"/>
                <a:gridCol w="4232884"/>
                <a:gridCol w="1260823"/>
              </a:tblGrid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계획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세부 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진행도</a:t>
                      </a:r>
                      <a:endParaRPr lang="ko-KR" altLang="en-US" dirty="0"/>
                    </a:p>
                  </a:txBody>
                  <a:tcPr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최종 기획 및 리소스 수집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객체 추상화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추가로 구현할 캐릭터의 리소스와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스킬을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정하고 게임에서 필요한 객체를 추상화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한다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90%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</a:rPr>
                        <a:t>맵의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 리소스를 아직 구하지 못함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직접 그릴 예정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캐릭터 조작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캐릭터의 움직임과 공격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방어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스킬 단축키를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구현한다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공 움직임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공이 날아가는 방향을 정하고 캐릭터의 공격 이벤트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방어 이벤트를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공의 움직임에 적용 시킨다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캐릭터 스킬 구현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캐릭터의 모든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스킬을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구현한다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20%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기획 및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키 구현은 하였으나 아직 구현은 하지 못 함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캐릭터 스킬 구현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캐릭터의 모든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스킬을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구현한다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메뉴 제작 및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디자인 작업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인 게임 화면에서 필요한 객체인 체력 바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능력 게이지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제한시간 등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생성하고 화면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를 작업한다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음향 수집 및 추가</a:t>
                      </a:r>
                    </a:p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밸런스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조정 및 디버깅 작업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게임의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BGM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과 캐릭터의 이벤트 발생 시 음향을 추가한다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게임을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플레이 해보고 밸런스에 문제가 느껴진다면 해당 부분을 조정하고 버그가 있는지 확인하고 수정한다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최종 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마지막으로 버그가 있거나 부족한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부분이 있는지 확인한다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ko-KR" sz="3600" b="1" dirty="0" err="1" smtClean="0"/>
              <a:t>Github</a:t>
            </a:r>
            <a:r>
              <a:rPr lang="en-US" altLang="ko-KR" sz="3600" b="1" dirty="0" smtClean="0"/>
              <a:t> </a:t>
            </a:r>
            <a:r>
              <a:rPr lang="ko-KR" altLang="en-US" sz="3600" b="1" dirty="0" err="1" smtClean="0"/>
              <a:t>커밋</a:t>
            </a:r>
            <a:r>
              <a:rPr lang="ko-KR" altLang="en-US" sz="3600" b="1" dirty="0" smtClean="0"/>
              <a:t> 통계</a:t>
            </a:r>
            <a:endParaRPr lang="ko-KR" altLang="en-US" sz="3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8067323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76250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4000" b="1" dirty="0" smtClean="0"/>
              <a:t>지금까지 개발하면서 느낀 점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800" dirty="0" smtClean="0"/>
              <a:t>여태까지 프로젝트를 하면서 개발 일정을 정해두고 진행을 하였지만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제대로 일정에 맞춰서 진행된 적은 별로 없었다</a:t>
            </a:r>
            <a:r>
              <a:rPr lang="en-US" altLang="ko-KR" sz="1800" dirty="0" smtClean="0"/>
              <a:t>. </a:t>
            </a:r>
          </a:p>
          <a:p>
            <a:pPr>
              <a:buNone/>
            </a:pPr>
            <a:r>
              <a:rPr lang="ko-KR" altLang="en-US" sz="1800" dirty="0" smtClean="0"/>
              <a:t>이번 </a:t>
            </a:r>
            <a:r>
              <a:rPr lang="en-US" altLang="ko-KR" sz="1800" dirty="0" smtClean="0"/>
              <a:t>2DGP </a:t>
            </a:r>
            <a:r>
              <a:rPr lang="ko-KR" altLang="en-US" sz="1800" dirty="0" smtClean="0"/>
              <a:t>프로젝트도 현재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주차 까지 일정에 맞춰서 진행을 잘 하지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못 하였다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일정에 맞춰서 프로젝트를 진행하는 게 얼마나 중요한지 </a:t>
            </a:r>
            <a:r>
              <a:rPr lang="ko-KR" altLang="en-US" sz="1800" dirty="0" err="1" smtClean="0"/>
              <a:t>깨닳게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되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err="1" smtClean="0"/>
              <a:t>었다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en-US" altLang="ko-KR" sz="1800" dirty="0" smtClean="0"/>
              <a:t>5</a:t>
            </a:r>
            <a:r>
              <a:rPr lang="ko-KR" altLang="en-US" sz="1800" dirty="0" smtClean="0"/>
              <a:t>주차 일정부터는 반드시 일정에 맞추어 진행을 할 예정이다</a:t>
            </a:r>
            <a:r>
              <a:rPr lang="en-US" altLang="ko-KR" sz="1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511</TotalTime>
  <Words>454</Words>
  <Application>Microsoft Office PowerPoint</Application>
  <PresentationFormat>화면 슬라이드 쇼(4:3)</PresentationFormat>
  <Paragraphs>87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도시</vt:lpstr>
      <vt:lpstr>2D게임프로그래밍 2차 발표 </vt:lpstr>
      <vt:lpstr>프로젝트 개발 진행 상황 – (평균 77.5 %)</vt:lpstr>
      <vt:lpstr>Github 커밋 통계</vt:lpstr>
      <vt:lpstr>지금까지 개발하면서 느낀 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2D게임프로그래밍 2차 발표 </dc:title>
  <dc:creator>hyunho lee</dc:creator>
  <cp:lastModifiedBy>hyunho lee</cp:lastModifiedBy>
  <cp:revision>2</cp:revision>
  <dcterms:created xsi:type="dcterms:W3CDTF">2023-11-14T03:06:32Z</dcterms:created>
  <dcterms:modified xsi:type="dcterms:W3CDTF">2023-11-14T11:38:05Z</dcterms:modified>
</cp:coreProperties>
</file>