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C2C1-1E5E-4B2F-847E-C2BE4369ECE2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3FFB-DB02-45EE-A116-C41516BA37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6314" y="1785926"/>
            <a:ext cx="3971924" cy="725470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Box Collider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Capsule Collider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Mesh Collider</a:t>
            </a:r>
            <a:r>
              <a:rPr lang="ko-KR" altLang="en-US" sz="1200" dirty="0" smtClean="0"/>
              <a:t>을 활용한 플레이어와 지형지물의 충돌처리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3936603" cy="29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28572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내용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214554"/>
            <a:ext cx="400052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14554"/>
            <a:ext cx="421484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00298" y="1214422"/>
            <a:ext cx="3971924" cy="725470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Unity</a:t>
            </a:r>
            <a:r>
              <a:rPr lang="ko-KR" altLang="en-US" sz="1200" dirty="0" smtClean="0"/>
              <a:t>에서 준비해둔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DirectX12</a:t>
            </a:r>
            <a:r>
              <a:rPr lang="ko-KR" altLang="en-US" sz="1200" dirty="0" smtClean="0"/>
              <a:t>로 모델 로드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4900601" cy="366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500298" y="1214422"/>
            <a:ext cx="39719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그림자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매핑을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이용한 그림자 처리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8884701"/>
              </p:ext>
            </p:extLst>
          </p:nvPr>
        </p:nvGraphicFramePr>
        <p:xfrm>
          <a:off x="1214414" y="714356"/>
          <a:ext cx="7380913" cy="339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xmlns="" val="1202236278"/>
                    </a:ext>
                  </a:extLst>
                </a:gridCol>
                <a:gridCol w="2199824">
                  <a:extLst>
                    <a:ext uri="{9D8B030D-6E8A-4147-A177-3AD203B41FA5}">
                      <a16:colId xmlns:a16="http://schemas.microsoft.com/office/drawing/2014/main" xmlns="" val="2148105888"/>
                    </a:ext>
                  </a:extLst>
                </a:gridCol>
                <a:gridCol w="2895073">
                  <a:extLst>
                    <a:ext uri="{9D8B030D-6E8A-4147-A177-3AD203B41FA5}">
                      <a16:colId xmlns:a16="http://schemas.microsoft.com/office/drawing/2014/main" xmlns="" val="3703290897"/>
                    </a:ext>
                  </a:extLst>
                </a:gridCol>
              </a:tblGrid>
              <a:tr h="59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이현호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김영윤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조현상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06949"/>
                  </a:ext>
                </a:extLst>
              </a:tr>
              <a:tr h="56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프레임워크 개발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프레임워크 개발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3936598"/>
                  </a:ext>
                </a:extLst>
              </a:tr>
              <a:tr h="56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애니메이션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그림자 및 조명 처리 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3738276"/>
                  </a:ext>
                </a:extLst>
              </a:tr>
              <a:tr h="56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충돌처리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그림자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1501803"/>
                  </a:ext>
                </a:extLst>
              </a:tr>
              <a:tr h="56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모델 로드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디퍼드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랜더링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381064"/>
                  </a:ext>
                </a:extLst>
              </a:tr>
              <a:tr h="5600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게임플레이 설계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E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991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및 보완책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835650-3516-5F9F-3FD0-C94C306D9338}"/>
              </a:ext>
            </a:extLst>
          </p:cNvPr>
          <p:cNvSpPr/>
          <p:nvPr/>
        </p:nvSpPr>
        <p:spPr>
          <a:xfrm>
            <a:off x="1214414" y="2714620"/>
            <a:ext cx="5929354" cy="1477328"/>
          </a:xfrm>
          <a:prstGeom prst="rect">
            <a:avLst/>
          </a:prstGeom>
          <a:ln>
            <a:solidFill>
              <a:srgbClr val="2E75B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최적화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문제점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많은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Mesh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Collider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 인해 충돌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계산량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증가로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프레임드랍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현상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보완책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렌더링 범위 또는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충돌처리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간소화 등 타 분야에서 최적화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835650-3516-5F9F-3FD0-C94C306D9338}"/>
              </a:ext>
            </a:extLst>
          </p:cNvPr>
          <p:cNvSpPr/>
          <p:nvPr/>
        </p:nvSpPr>
        <p:spPr>
          <a:xfrm>
            <a:off x="1214414" y="1214422"/>
            <a:ext cx="5929354" cy="1477328"/>
          </a:xfrm>
          <a:prstGeom prst="rect">
            <a:avLst/>
          </a:prstGeom>
          <a:ln>
            <a:solidFill>
              <a:srgbClr val="2E75B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문제점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스키닝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메쉬에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대한 그림자 출력 오류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보완책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1397000"/>
          <a:ext cx="726284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947"/>
                <a:gridCol w="2402042"/>
                <a:gridCol w="24398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이현호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김영윤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애니메이션 </a:t>
                      </a:r>
                      <a:r>
                        <a:rPr lang="ko-KR" altLang="en-US" sz="1000" dirty="0" err="1" smtClean="0"/>
                        <a:t>블렌딩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키오스크</a:t>
                      </a:r>
                      <a:r>
                        <a:rPr lang="ko-KR" altLang="en-US" sz="1000" dirty="0" smtClean="0"/>
                        <a:t> 제작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무기 구현 완료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 </a:t>
                      </a:r>
                      <a:r>
                        <a:rPr lang="ko-KR" altLang="en-US" sz="1000" dirty="0" err="1" smtClean="0"/>
                        <a:t>컨텐츠</a:t>
                      </a:r>
                      <a:r>
                        <a:rPr lang="ko-KR" altLang="en-US" sz="1000" dirty="0" smtClean="0"/>
                        <a:t> 제작 및 </a:t>
                      </a:r>
                      <a:r>
                        <a:rPr lang="en-US" altLang="ko-KR" sz="1000" dirty="0" smtClean="0"/>
                        <a:t>UI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 </a:t>
                      </a:r>
                      <a:r>
                        <a:rPr lang="ko-KR" altLang="en-US" sz="1000" dirty="0" err="1" smtClean="0"/>
                        <a:t>컨텐츠</a:t>
                      </a:r>
                      <a:r>
                        <a:rPr lang="ko-KR" altLang="en-US" sz="1000" dirty="0" smtClean="0"/>
                        <a:t> 개발 및 후처리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최적화 작업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사운드 리소스 수집 및 배치 </a:t>
                      </a:r>
                      <a:r>
                        <a:rPr lang="ko-KR" altLang="en-US" sz="1000" dirty="0" smtClean="0"/>
                        <a:t>최적화 작업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123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Box Collider, Capsule Collider와 Mesh Collider을 활용한 플레이어와 지형지물의 충돌처리</vt:lpstr>
      <vt:lpstr>Unity에서 준비해둔 Map을 DirectX12로 모델 로드</vt:lpstr>
      <vt:lpstr>슬라이드 3</vt:lpstr>
      <vt:lpstr>슬라이드 4</vt:lpstr>
      <vt:lpstr>문제점 및 보완책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Collider, Capsule Collider와 Mesh Collider을 활용한 플레이어와 지형지물의 충돌처리</dc:title>
  <dc:creator>hyunho lee</dc:creator>
  <cp:lastModifiedBy>hyunho lee</cp:lastModifiedBy>
  <cp:revision>1</cp:revision>
  <dcterms:created xsi:type="dcterms:W3CDTF">2025-05-08T08:37:49Z</dcterms:created>
  <dcterms:modified xsi:type="dcterms:W3CDTF">2025-05-08T13:27:21Z</dcterms:modified>
</cp:coreProperties>
</file>