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1" r:id="rId4"/>
    <p:sldId id="272" r:id="rId5"/>
    <p:sldId id="273" r:id="rId6"/>
    <p:sldId id="275" r:id="rId7"/>
    <p:sldId id="261" r:id="rId8"/>
    <p:sldId id="276" r:id="rId9"/>
    <p:sldId id="267" r:id="rId10"/>
    <p:sldId id="274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8c358d0f1d468b0" providerId="LiveId" clId="{22DA52CA-E74B-4B37-9416-C780B2F08603}"/>
    <pc:docChg chg="undo custSel modSld">
      <pc:chgData name="" userId="b8c358d0f1d468b0" providerId="LiveId" clId="{22DA52CA-E74B-4B37-9416-C780B2F08603}" dt="2020-10-01T20:05:22.280" v="186" actId="1076"/>
      <pc:docMkLst>
        <pc:docMk/>
      </pc:docMkLst>
      <pc:sldChg chg="modSp">
        <pc:chgData name="" userId="b8c358d0f1d468b0" providerId="LiveId" clId="{22DA52CA-E74B-4B37-9416-C780B2F08603}" dt="2020-10-01T20:01:43.702" v="177" actId="1076"/>
        <pc:sldMkLst>
          <pc:docMk/>
          <pc:sldMk cId="2979636628" sldId="261"/>
        </pc:sldMkLst>
        <pc:spChg chg="mod">
          <ac:chgData name="" userId="b8c358d0f1d468b0" providerId="LiveId" clId="{22DA52CA-E74B-4B37-9416-C780B2F08603}" dt="2020-10-01T20:01:43.702" v="177" actId="1076"/>
          <ac:spMkLst>
            <pc:docMk/>
            <pc:sldMk cId="2979636628" sldId="261"/>
            <ac:spMk id="5" creationId="{48704B02-9704-4A1E-8252-FDCD8502E7D9}"/>
          </ac:spMkLst>
        </pc:spChg>
        <pc:graphicFrameChg chg="mod">
          <ac:chgData name="" userId="b8c358d0f1d468b0" providerId="LiveId" clId="{22DA52CA-E74B-4B37-9416-C780B2F08603}" dt="2020-10-01T19:27:57.089" v="125" actId="1076"/>
          <ac:graphicFrameMkLst>
            <pc:docMk/>
            <pc:sldMk cId="2979636628" sldId="261"/>
            <ac:graphicFrameMk id="2" creationId="{A6F7C99F-772F-489B-B813-1F8F61459A51}"/>
          </ac:graphicFrameMkLst>
        </pc:graphicFrameChg>
      </pc:sldChg>
      <pc:sldChg chg="modSp">
        <pc:chgData name="" userId="b8c358d0f1d468b0" providerId="LiveId" clId="{22DA52CA-E74B-4B37-9416-C780B2F08603}" dt="2020-10-01T20:02:18.233" v="178" actId="1076"/>
        <pc:sldMkLst>
          <pc:docMk/>
          <pc:sldMk cId="627050846" sldId="267"/>
        </pc:sldMkLst>
        <pc:spChg chg="mod">
          <ac:chgData name="" userId="b8c358d0f1d468b0" providerId="LiveId" clId="{22DA52CA-E74B-4B37-9416-C780B2F08603}" dt="2020-10-01T20:02:18.233" v="178" actId="1076"/>
          <ac:spMkLst>
            <pc:docMk/>
            <pc:sldMk cId="627050846" sldId="267"/>
            <ac:spMk id="3" creationId="{940845DC-8139-4E2C-BF43-6498CA71D902}"/>
          </ac:spMkLst>
        </pc:spChg>
      </pc:sldChg>
      <pc:sldChg chg="modSp setBg">
        <pc:chgData name="" userId="b8c358d0f1d468b0" providerId="LiveId" clId="{22DA52CA-E74B-4B37-9416-C780B2F08603}" dt="2020-10-01T15:12:05.978" v="26" actId="20577"/>
        <pc:sldMkLst>
          <pc:docMk/>
          <pc:sldMk cId="1126723429" sldId="270"/>
        </pc:sldMkLst>
        <pc:spChg chg="mod">
          <ac:chgData name="" userId="b8c358d0f1d468b0" providerId="LiveId" clId="{22DA52CA-E74B-4B37-9416-C780B2F08603}" dt="2020-10-01T15:08:57.205" v="10" actId="20577"/>
          <ac:spMkLst>
            <pc:docMk/>
            <pc:sldMk cId="1126723429" sldId="270"/>
            <ac:spMk id="13" creationId="{00000000-0000-0000-0000-000000000000}"/>
          </ac:spMkLst>
        </pc:spChg>
        <pc:spChg chg="mod">
          <ac:chgData name="" userId="b8c358d0f1d468b0" providerId="LiveId" clId="{22DA52CA-E74B-4B37-9416-C780B2F08603}" dt="2020-10-01T15:12:05.978" v="26" actId="20577"/>
          <ac:spMkLst>
            <pc:docMk/>
            <pc:sldMk cId="1126723429" sldId="270"/>
            <ac:spMk id="14" creationId="{00000000-0000-0000-0000-000000000000}"/>
          </ac:spMkLst>
        </pc:spChg>
      </pc:sldChg>
      <pc:sldChg chg="addSp delSp modSp">
        <pc:chgData name="" userId="b8c358d0f1d468b0" providerId="LiveId" clId="{22DA52CA-E74B-4B37-9416-C780B2F08603}" dt="2020-10-01T19:58:42.921" v="167"/>
        <pc:sldMkLst>
          <pc:docMk/>
          <pc:sldMk cId="2655166946" sldId="271"/>
        </pc:sldMkLst>
        <pc:spChg chg="del mod">
          <ac:chgData name="" userId="b8c358d0f1d468b0" providerId="LiveId" clId="{22DA52CA-E74B-4B37-9416-C780B2F08603}" dt="2020-10-01T15:22:38.394" v="35" actId="478"/>
          <ac:spMkLst>
            <pc:docMk/>
            <pc:sldMk cId="2655166946" sldId="271"/>
            <ac:spMk id="2" creationId="{00000000-0000-0000-0000-000000000000}"/>
          </ac:spMkLst>
        </pc:spChg>
        <pc:spChg chg="add mod">
          <ac:chgData name="" userId="b8c358d0f1d468b0" providerId="LiveId" clId="{22DA52CA-E74B-4B37-9416-C780B2F08603}" dt="2020-10-01T19:56:43.403" v="159" actId="27636"/>
          <ac:spMkLst>
            <pc:docMk/>
            <pc:sldMk cId="2655166946" sldId="271"/>
            <ac:spMk id="3" creationId="{B896C747-F28A-41BE-9258-F8B1BD92F4A8}"/>
          </ac:spMkLst>
        </pc:spChg>
        <pc:spChg chg="add del mod">
          <ac:chgData name="" userId="b8c358d0f1d468b0" providerId="LiveId" clId="{22DA52CA-E74B-4B37-9416-C780B2F08603}" dt="2020-10-01T15:21:34.535" v="29" actId="478"/>
          <ac:spMkLst>
            <pc:docMk/>
            <pc:sldMk cId="2655166946" sldId="271"/>
            <ac:spMk id="4" creationId="{2C61E002-8DB2-43CD-B744-7FF12DDFB19D}"/>
          </ac:spMkLst>
        </pc:spChg>
        <pc:spChg chg="add mod">
          <ac:chgData name="" userId="b8c358d0f1d468b0" providerId="LiveId" clId="{22DA52CA-E74B-4B37-9416-C780B2F08603}" dt="2020-10-01T19:56:43.403" v="160" actId="27636"/>
          <ac:spMkLst>
            <pc:docMk/>
            <pc:sldMk cId="2655166946" sldId="271"/>
            <ac:spMk id="5" creationId="{0517E655-3D8E-4689-B08C-4F980573A72D}"/>
          </ac:spMkLst>
        </pc:spChg>
        <pc:spChg chg="add del mod">
          <ac:chgData name="" userId="b8c358d0f1d468b0" providerId="LiveId" clId="{22DA52CA-E74B-4B37-9416-C780B2F08603}" dt="2020-10-01T15:25:14.609" v="40"/>
          <ac:spMkLst>
            <pc:docMk/>
            <pc:sldMk cId="2655166946" sldId="271"/>
            <ac:spMk id="6" creationId="{EF32C282-D3CB-4CE8-9144-FE2521CFD278}"/>
          </ac:spMkLst>
        </pc:spChg>
        <pc:spChg chg="add del mod">
          <ac:chgData name="" userId="b8c358d0f1d468b0" providerId="LiveId" clId="{22DA52CA-E74B-4B37-9416-C780B2F08603}" dt="2020-10-01T15:26:59.814" v="48" actId="478"/>
          <ac:spMkLst>
            <pc:docMk/>
            <pc:sldMk cId="2655166946" sldId="271"/>
            <ac:spMk id="8" creationId="{0A4BF89F-7F85-4170-89FC-365309C4AF12}"/>
          </ac:spMkLst>
        </pc:spChg>
        <pc:graphicFrameChg chg="add mod">
          <ac:chgData name="" userId="b8c358d0f1d468b0" providerId="LiveId" clId="{22DA52CA-E74B-4B37-9416-C780B2F08603}" dt="2020-10-01T15:24:56.584" v="38"/>
          <ac:graphicFrameMkLst>
            <pc:docMk/>
            <pc:sldMk cId="2655166946" sldId="271"/>
            <ac:graphicFrameMk id="10" creationId="{DA879D4D-C1C6-47BE-81CE-DD16754648E7}"/>
          </ac:graphicFrameMkLst>
        </pc:graphicFrameChg>
        <pc:graphicFrameChg chg="add mod">
          <ac:chgData name="" userId="b8c358d0f1d468b0" providerId="LiveId" clId="{22DA52CA-E74B-4B37-9416-C780B2F08603}" dt="2020-10-01T15:26:17.080" v="44" actId="14100"/>
          <ac:graphicFrameMkLst>
            <pc:docMk/>
            <pc:sldMk cId="2655166946" sldId="271"/>
            <ac:graphicFrameMk id="11" creationId="{DA879D4D-C1C6-47BE-81CE-DD16754648E7}"/>
          </ac:graphicFrameMkLst>
        </pc:graphicFrameChg>
        <pc:graphicFrameChg chg="mod">
          <ac:chgData name="" userId="b8c358d0f1d468b0" providerId="LiveId" clId="{22DA52CA-E74B-4B37-9416-C780B2F08603}" dt="2020-10-01T15:22:01.595" v="32" actId="1076"/>
          <ac:graphicFrameMkLst>
            <pc:docMk/>
            <pc:sldMk cId="2655166946" sldId="271"/>
            <ac:graphicFrameMk id="12" creationId="{4EE5EC07-17BD-4226-B34B-14EABEE2BE21}"/>
          </ac:graphicFrameMkLst>
        </pc:graphicFrameChg>
        <pc:graphicFrameChg chg="add mod">
          <ac:chgData name="" userId="b8c358d0f1d468b0" providerId="LiveId" clId="{22DA52CA-E74B-4B37-9416-C780B2F08603}" dt="2020-10-01T19:58:42.921" v="167"/>
          <ac:graphicFrameMkLst>
            <pc:docMk/>
            <pc:sldMk cId="2655166946" sldId="271"/>
            <ac:graphicFrameMk id="13" creationId="{73BA4412-20AB-44BC-94B6-163FEE859726}"/>
          </ac:graphicFrameMkLst>
        </pc:graphicFrameChg>
      </pc:sldChg>
      <pc:sldChg chg="delSp modSp">
        <pc:chgData name="" userId="b8c358d0f1d468b0" providerId="LiveId" clId="{22DA52CA-E74B-4B37-9416-C780B2F08603}" dt="2020-10-01T20:04:47.975" v="185" actId="14100"/>
        <pc:sldMkLst>
          <pc:docMk/>
          <pc:sldMk cId="981825283" sldId="272"/>
        </pc:sldMkLst>
        <pc:spChg chg="mod">
          <ac:chgData name="" userId="b8c358d0f1d468b0" providerId="LiveId" clId="{22DA52CA-E74B-4B37-9416-C780B2F08603}" dt="2020-10-01T20:04:20.678" v="183" actId="1076"/>
          <ac:spMkLst>
            <pc:docMk/>
            <pc:sldMk cId="981825283" sldId="272"/>
            <ac:spMk id="3" creationId="{F1E05C0E-AD3E-4DE4-9CDB-E96331EEB0FB}"/>
          </ac:spMkLst>
        </pc:spChg>
        <pc:spChg chg="mod">
          <ac:chgData name="" userId="b8c358d0f1d468b0" providerId="LiveId" clId="{22DA52CA-E74B-4B37-9416-C780B2F08603}" dt="2020-10-01T20:04:47.975" v="185" actId="14100"/>
          <ac:spMkLst>
            <pc:docMk/>
            <pc:sldMk cId="981825283" sldId="272"/>
            <ac:spMk id="5" creationId="{00000000-0000-0000-0000-000000000000}"/>
          </ac:spMkLst>
        </pc:spChg>
        <pc:spChg chg="del">
          <ac:chgData name="" userId="b8c358d0f1d468b0" providerId="LiveId" clId="{22DA52CA-E74B-4B37-9416-C780B2F08603}" dt="2020-10-01T19:39:52.557" v="150" actId="478"/>
          <ac:spMkLst>
            <pc:docMk/>
            <pc:sldMk cId="981825283" sldId="272"/>
            <ac:spMk id="7" creationId="{8E98F1DF-7A21-486F-8D82-7D0F09ACBC37}"/>
          </ac:spMkLst>
        </pc:spChg>
        <pc:picChg chg="mod">
          <ac:chgData name="" userId="b8c358d0f1d468b0" providerId="LiveId" clId="{22DA52CA-E74B-4B37-9416-C780B2F08603}" dt="2020-10-01T19:40:02.497" v="151" actId="1076"/>
          <ac:picMkLst>
            <pc:docMk/>
            <pc:sldMk cId="981825283" sldId="272"/>
            <ac:picMk id="4" creationId="{52B5FE56-99BC-48AD-999B-9E19ACA85E4A}"/>
          </ac:picMkLst>
        </pc:picChg>
      </pc:sldChg>
      <pc:sldChg chg="modSp">
        <pc:chgData name="" userId="b8c358d0f1d468b0" providerId="LiveId" clId="{22DA52CA-E74B-4B37-9416-C780B2F08603}" dt="2020-10-01T20:00:30.776" v="170" actId="1076"/>
        <pc:sldMkLst>
          <pc:docMk/>
          <pc:sldMk cId="3488869952" sldId="273"/>
        </pc:sldMkLst>
        <pc:spChg chg="mod">
          <ac:chgData name="" userId="b8c358d0f1d468b0" providerId="LiveId" clId="{22DA52CA-E74B-4B37-9416-C780B2F08603}" dt="2020-10-01T20:00:26.566" v="169" actId="1076"/>
          <ac:spMkLst>
            <pc:docMk/>
            <pc:sldMk cId="3488869952" sldId="273"/>
            <ac:spMk id="2" creationId="{00000000-0000-0000-0000-000000000000}"/>
          </ac:spMkLst>
        </pc:spChg>
        <pc:graphicFrameChg chg="mod">
          <ac:chgData name="" userId="b8c358d0f1d468b0" providerId="LiveId" clId="{22DA52CA-E74B-4B37-9416-C780B2F08603}" dt="2020-10-01T20:00:30.776" v="170" actId="1076"/>
          <ac:graphicFrameMkLst>
            <pc:docMk/>
            <pc:sldMk cId="3488869952" sldId="273"/>
            <ac:graphicFrameMk id="9" creationId="{3AC90208-8295-4E49-B5E5-E49F1CFBEBC7}"/>
          </ac:graphicFrameMkLst>
        </pc:graphicFrameChg>
      </pc:sldChg>
      <pc:sldChg chg="modSp">
        <pc:chgData name="" userId="b8c358d0f1d468b0" providerId="LiveId" clId="{22DA52CA-E74B-4B37-9416-C780B2F08603}" dt="2020-10-01T20:03:51.857" v="182" actId="1076"/>
        <pc:sldMkLst>
          <pc:docMk/>
          <pc:sldMk cId="4199942100" sldId="275"/>
        </pc:sldMkLst>
        <pc:spChg chg="mod">
          <ac:chgData name="" userId="b8c358d0f1d468b0" providerId="LiveId" clId="{22DA52CA-E74B-4B37-9416-C780B2F08603}" dt="2020-10-01T20:03:51.857" v="182" actId="1076"/>
          <ac:spMkLst>
            <pc:docMk/>
            <pc:sldMk cId="4199942100" sldId="275"/>
            <ac:spMk id="3" creationId="{F1E05C0E-AD3E-4DE4-9CDB-E96331EEB0FB}"/>
          </ac:spMkLst>
        </pc:spChg>
        <pc:spChg chg="mod">
          <ac:chgData name="" userId="b8c358d0f1d468b0" providerId="LiveId" clId="{22DA52CA-E74B-4B37-9416-C780B2F08603}" dt="2020-10-01T20:03:44.185" v="181" actId="1076"/>
          <ac:spMkLst>
            <pc:docMk/>
            <pc:sldMk cId="4199942100" sldId="275"/>
            <ac:spMk id="5" creationId="{00000000-0000-0000-0000-000000000000}"/>
          </ac:spMkLst>
        </pc:spChg>
        <pc:picChg chg="mod">
          <ac:chgData name="" userId="b8c358d0f1d468b0" providerId="LiveId" clId="{22DA52CA-E74B-4B37-9416-C780B2F08603}" dt="2020-10-01T20:01:31.542" v="176" actId="1076"/>
          <ac:picMkLst>
            <pc:docMk/>
            <pc:sldMk cId="4199942100" sldId="275"/>
            <ac:picMk id="8" creationId="{9D6DE395-4277-48C8-923D-93C04BB2FA30}"/>
          </ac:picMkLst>
        </pc:picChg>
      </pc:sldChg>
      <pc:sldChg chg="delSp modSp">
        <pc:chgData name="" userId="b8c358d0f1d468b0" providerId="LiveId" clId="{22DA52CA-E74B-4B37-9416-C780B2F08603}" dt="2020-10-01T20:05:22.280" v="186" actId="1076"/>
        <pc:sldMkLst>
          <pc:docMk/>
          <pc:sldMk cId="1933893050" sldId="276"/>
        </pc:sldMkLst>
        <pc:spChg chg="mod">
          <ac:chgData name="" userId="b8c358d0f1d468b0" providerId="LiveId" clId="{22DA52CA-E74B-4B37-9416-C780B2F08603}" dt="2020-10-01T19:33:54.855" v="147" actId="1076"/>
          <ac:spMkLst>
            <pc:docMk/>
            <pc:sldMk cId="1933893050" sldId="276"/>
            <ac:spMk id="3" creationId="{F1E05C0E-AD3E-4DE4-9CDB-E96331EEB0FB}"/>
          </ac:spMkLst>
        </pc:spChg>
        <pc:spChg chg="mod">
          <ac:chgData name="" userId="b8c358d0f1d468b0" providerId="LiveId" clId="{22DA52CA-E74B-4B37-9416-C780B2F08603}" dt="2020-10-01T20:05:22.280" v="186" actId="1076"/>
          <ac:spMkLst>
            <pc:docMk/>
            <pc:sldMk cId="1933893050" sldId="276"/>
            <ac:spMk id="5" creationId="{00000000-0000-0000-0000-000000000000}"/>
          </ac:spMkLst>
        </pc:spChg>
        <pc:graphicFrameChg chg="del">
          <ac:chgData name="" userId="b8c358d0f1d468b0" providerId="LiveId" clId="{22DA52CA-E74B-4B37-9416-C780B2F08603}" dt="2020-10-01T19:33:38.005" v="145" actId="478"/>
          <ac:graphicFrameMkLst>
            <pc:docMk/>
            <pc:sldMk cId="1933893050" sldId="276"/>
            <ac:graphicFrameMk id="2" creationId="{7646437C-F3A9-4AFD-8B31-44AB94829678}"/>
          </ac:graphicFrameMkLst>
        </pc:graphicFrameChg>
        <pc:picChg chg="mod">
          <ac:chgData name="" userId="b8c358d0f1d468b0" providerId="LiveId" clId="{22DA52CA-E74B-4B37-9416-C780B2F08603}" dt="2020-10-01T19:34:05.987" v="148" actId="1076"/>
          <ac:picMkLst>
            <pc:docMk/>
            <pc:sldMk cId="1933893050" sldId="276"/>
            <ac:picMk id="6" creationId="{F09E9D8C-FC2B-40AD-8690-94411A5A91A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1 Model-3.xlsx]Age Groups!PivotTable13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Groups</a:t>
            </a:r>
          </a:p>
        </c:rich>
      </c:tx>
      <c:layout>
        <c:manualLayout>
          <c:xMode val="edge"/>
          <c:yMode val="edge"/>
          <c:x val="0.36709711286089242"/>
          <c:y val="9.2592592592592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[Presentation Files.xlsx]Sheet2!PivotTable2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Age Groups</a:t>
            </a:r>
          </a:p>
        </c:rich>
      </c:tx>
      <c:layout>
        <c:manualLayout>
          <c:xMode val="edge"/>
          <c:yMode val="edge"/>
          <c:x val="0.38021129488005745"/>
          <c:y val="1.7738482671352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327676245656189"/>
          <c:y val="0.16584079577390923"/>
          <c:w val="0.62035163212795896"/>
          <c:h val="0.78505170883868669"/>
        </c:manualLayout>
      </c:layout>
      <c:pieChart>
        <c:varyColors val="1"/>
        <c:ser>
          <c:idx val="0"/>
          <c:order val="0"/>
          <c:tx>
            <c:strRef>
              <c:f>Sheet2!$B$12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F-4AEB-9EAE-61ADA48BE0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BF-4AEB-9EAE-61ADA48BE0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BF-4AEB-9EAE-61ADA48BE0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BF-4AEB-9EAE-61ADA48BE0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BF-4AEB-9EAE-61ADA48BE0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Sheet2!$A$13:$A$18</c:f>
              <c:strCache>
                <c:ptCount val="5"/>
                <c:pt idx="0">
                  <c:v>20 - 29</c:v>
                </c:pt>
                <c:pt idx="1">
                  <c:v>30 - 39</c:v>
                </c:pt>
                <c:pt idx="2">
                  <c:v>40 - 49</c:v>
                </c:pt>
                <c:pt idx="3">
                  <c:v>50 - 59</c:v>
                </c:pt>
                <c:pt idx="4">
                  <c:v>60+</c:v>
                </c:pt>
              </c:strCache>
            </c:strRef>
          </c:cat>
          <c:val>
            <c:numRef>
              <c:f>Sheet2!$B$13:$B$18</c:f>
              <c:numCache>
                <c:formatCode>0%</c:formatCode>
                <c:ptCount val="5"/>
                <c:pt idx="0">
                  <c:v>0.12181</c:v>
                </c:pt>
                <c:pt idx="1">
                  <c:v>0.24518000000000001</c:v>
                </c:pt>
                <c:pt idx="2">
                  <c:v>0.24154</c:v>
                </c:pt>
                <c:pt idx="3">
                  <c:v>0.24460000000000001</c:v>
                </c:pt>
                <c:pt idx="4">
                  <c:v>0.14687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BF-4AEB-9EAE-61ADA48BE0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9475734394043596"/>
          <c:y val="0.36507949842414472"/>
          <c:w val="0.16098441670861433"/>
          <c:h val="0.4058690798018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10/1/2020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10/1/2020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10/1/2020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Strategic Planning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Dionne Watson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26" y="152400"/>
            <a:ext cx="10971372" cy="10668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9FFB4-E6D4-4462-A4EE-0A07FD5C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676400"/>
            <a:ext cx="10287000" cy="4190999"/>
          </a:xfrm>
        </p:spPr>
        <p:txBody>
          <a:bodyPr/>
          <a:lstStyle/>
          <a:p>
            <a:r>
              <a:rPr lang="en-US" dirty="0"/>
              <a:t>Increase Top 10 revenue earners by 25%</a:t>
            </a:r>
          </a:p>
          <a:p>
            <a:pPr lvl="1"/>
            <a:r>
              <a:rPr lang="en-US" dirty="0"/>
              <a:t>Increase inventory by 1000 vehicles, 100 per model, 2 per branch</a:t>
            </a:r>
          </a:p>
          <a:p>
            <a:r>
              <a:rPr lang="en-US" sz="2800" dirty="0"/>
              <a:t>Eliminate least profitable models from inventory</a:t>
            </a:r>
          </a:p>
          <a:p>
            <a:pPr lvl="1"/>
            <a:r>
              <a:rPr lang="en-US" dirty="0"/>
              <a:t>Reduce costs by $80,000</a:t>
            </a:r>
          </a:p>
          <a:p>
            <a:r>
              <a:rPr lang="en-US" dirty="0"/>
              <a:t>Eliminate models with less than 50 rentals from inventory</a:t>
            </a:r>
          </a:p>
          <a:p>
            <a:pPr lvl="1"/>
            <a:r>
              <a:rPr lang="en-US" dirty="0"/>
              <a:t>Reduce costs by $2.5M</a:t>
            </a:r>
          </a:p>
          <a:p>
            <a:pPr marL="330200" lvl="1" indent="0"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46FB18-ECE9-4329-81AA-8AE2E6C5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457200"/>
            <a:ext cx="10971372" cy="10668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1627" y="381000"/>
            <a:ext cx="10971372" cy="1066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10287000" cy="3200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Review 2018 revenue data &amp; expenses</a:t>
            </a:r>
          </a:p>
          <a:p>
            <a:r>
              <a:rPr lang="en-US" dirty="0"/>
              <a:t>Discuss strategies for increasing revenue &amp; reducing costs</a:t>
            </a:r>
          </a:p>
          <a:p>
            <a:r>
              <a:rPr lang="en-US" dirty="0"/>
              <a:t>Propose recommendations for 2019 Fiscal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6C747-F28A-41BE-9258-F8B1BD92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735" y="56166"/>
            <a:ext cx="5029200" cy="990600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rgbClr val="39527B"/>
                </a:solidFill>
                <a:ea typeface="+mj-ea"/>
                <a:cs typeface="+mj-cs"/>
              </a:rPr>
              <a:t>2018 Lariat Revenue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E655-3D8E-4689-B08C-4F980573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1746" y="5318933"/>
            <a:ext cx="5029200" cy="81351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Target Audience: Ages 30 - 59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EE5EC07-17BD-4226-B34B-14EABEE2B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0985"/>
              </p:ext>
            </p:extLst>
          </p:nvPr>
        </p:nvGraphicFramePr>
        <p:xfrm>
          <a:off x="1292076" y="975534"/>
          <a:ext cx="4512180" cy="4530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2295485" imgH="2305042" progId="Excel.Sheet.12">
                  <p:embed/>
                </p:oleObj>
              </mc:Choice>
              <mc:Fallback>
                <p:oleObj name="Worksheet" r:id="rId3" imgW="2295485" imgH="2305042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EE5EC07-17BD-4226-B34B-14EABEE2B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076" y="975534"/>
                        <a:ext cx="4512180" cy="4530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A879D4D-C1C6-47BE-81CE-DD16754648E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14616198"/>
              </p:ext>
            </p:extLst>
          </p:nvPr>
        </p:nvGraphicFramePr>
        <p:xfrm>
          <a:off x="6551612" y="381000"/>
          <a:ext cx="5486399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3BA4412-20AB-44BC-94B6-163FEE859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595947"/>
              </p:ext>
            </p:extLst>
          </p:nvPr>
        </p:nvGraphicFramePr>
        <p:xfrm>
          <a:off x="6384570" y="975533"/>
          <a:ext cx="5272442" cy="416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05C0E-AD3E-4DE4-9CDB-E96331EE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0"/>
            <a:ext cx="10971372" cy="1066800"/>
          </a:xfrm>
        </p:spPr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8250" y="685800"/>
            <a:ext cx="50292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Increase the inventory of the Top 10 revenue earners by 25% (equally distributed across Top 10 models)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5FE56-99BC-48AD-999B-9E19ACA8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94" y="1239905"/>
            <a:ext cx="6475413" cy="41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4" y="152400"/>
            <a:ext cx="10971372" cy="1066800"/>
          </a:xfrm>
        </p:spPr>
        <p:txBody>
          <a:bodyPr/>
          <a:lstStyle/>
          <a:p>
            <a:r>
              <a:rPr lang="en-US" dirty="0"/>
              <a:t>2018 &amp; Strategy 1 Predictions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AC90208-8295-4E49-B5E5-E49F1CFBE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8131"/>
              </p:ext>
            </p:extLst>
          </p:nvPr>
        </p:nvGraphicFramePr>
        <p:xfrm>
          <a:off x="6094412" y="1524000"/>
          <a:ext cx="5829301" cy="452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2971762" imgH="2305042" progId="Excel.Sheet.12">
                  <p:embed/>
                </p:oleObj>
              </mc:Choice>
              <mc:Fallback>
                <p:oleObj name="Worksheet" r:id="rId3" imgW="2971762" imgH="2305042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AC90208-8295-4E49-B5E5-E49F1CFBEB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4412" y="1524000"/>
                        <a:ext cx="5829301" cy="452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05C0E-AD3E-4DE4-9CDB-E96331EE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228600"/>
            <a:ext cx="10971372" cy="1028700"/>
          </a:xfrm>
        </p:spPr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371600"/>
            <a:ext cx="4419463" cy="3691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Eliminate the least profitable models to reduce company costs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6DE395-4277-48C8-923D-93C04BB2FA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9970" y="1371600"/>
            <a:ext cx="6916379" cy="45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6F7C99F-772F-489B-B813-1F8F61459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63402"/>
              </p:ext>
            </p:extLst>
          </p:nvPr>
        </p:nvGraphicFramePr>
        <p:xfrm>
          <a:off x="1827212" y="1447800"/>
          <a:ext cx="8078788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3648039" imgH="2495464" progId="Excel.Sheet.12">
                  <p:embed/>
                </p:oleObj>
              </mc:Choice>
              <mc:Fallback>
                <p:oleObj name="Worksheet" r:id="rId3" imgW="3648039" imgH="2495464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6F7C99F-772F-489B-B813-1F8F61459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212" y="1447800"/>
                        <a:ext cx="8078788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8704B02-9704-4A1E-8252-FDCD8502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76200"/>
            <a:ext cx="10971372" cy="1066800"/>
          </a:xfrm>
        </p:spPr>
        <p:txBody>
          <a:bodyPr/>
          <a:lstStyle/>
          <a:p>
            <a:r>
              <a:rPr lang="en-US" dirty="0"/>
              <a:t>             2018, Strategy 1 &amp; Strategy 2 Predictions</a:t>
            </a:r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05C0E-AD3E-4DE4-9CDB-E96331EE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30" y="16565"/>
            <a:ext cx="10971372" cy="1066800"/>
          </a:xfrm>
        </p:spPr>
        <p:txBody>
          <a:bodyPr/>
          <a:lstStyle/>
          <a:p>
            <a:r>
              <a:rPr lang="en-US" dirty="0"/>
              <a:t>Strategy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1959" y="1323785"/>
            <a:ext cx="4494792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Eliminate the models with fewer than 50 rentals from the company inventory.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E9D8C-FC2B-40AD-8690-94411A5A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573156"/>
            <a:ext cx="6803726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A828F76-1B08-40E7-81DA-F12C4794A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46543"/>
              </p:ext>
            </p:extLst>
          </p:nvPr>
        </p:nvGraphicFramePr>
        <p:xfrm>
          <a:off x="989012" y="1295400"/>
          <a:ext cx="993654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4486199" imgH="2305042" progId="Excel.Sheet.12">
                  <p:embed/>
                </p:oleObj>
              </mc:Choice>
              <mc:Fallback>
                <p:oleObj name="Worksheet" r:id="rId3" imgW="4486199" imgH="2305042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A828F76-1B08-40E7-81DA-F12C4794AE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2" y="1295400"/>
                        <a:ext cx="9936543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40845DC-8139-4E2C-BF43-6498CA71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0"/>
            <a:ext cx="10971372" cy="1066800"/>
          </a:xfrm>
        </p:spPr>
        <p:txBody>
          <a:bodyPr/>
          <a:lstStyle/>
          <a:p>
            <a:r>
              <a:rPr lang="en-US" dirty="0"/>
              <a:t>Lariat Summary</a:t>
            </a:r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393</TotalTime>
  <Words>157</Words>
  <Application>Microsoft Office PowerPoint</Application>
  <PresentationFormat>Custom</PresentationFormat>
  <Paragraphs>31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Marketing 16x9</vt:lpstr>
      <vt:lpstr>Worksheet</vt:lpstr>
      <vt:lpstr>Lariat Strategic Planning </vt:lpstr>
      <vt:lpstr>Purpose</vt:lpstr>
      <vt:lpstr>PowerPoint Presentation</vt:lpstr>
      <vt:lpstr>Strategy 1</vt:lpstr>
      <vt:lpstr>2018 &amp; Strategy 1 Predictions</vt:lpstr>
      <vt:lpstr>Strategy 2</vt:lpstr>
      <vt:lpstr>             2018, Strategy 1 &amp; Strategy 2 Predictions</vt:lpstr>
      <vt:lpstr>Strategy 3</vt:lpstr>
      <vt:lpstr>Lariat Summary</vt:lpstr>
      <vt:lpstr>Recommendations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Strategic Planning</dc:title>
  <dc:creator>Laiza Ferguson</dc:creator>
  <cp:lastModifiedBy>Laiza Ferguson</cp:lastModifiedBy>
  <cp:revision>16</cp:revision>
  <dcterms:created xsi:type="dcterms:W3CDTF">2020-10-01T04:19:10Z</dcterms:created>
  <dcterms:modified xsi:type="dcterms:W3CDTF">2020-10-01T20:05:37Z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