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54CF-C738-3BF6-442E-6DD9B2787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BC395-9FBA-0E5D-CD6D-E4A6E6434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93CF-53FC-22D7-7FB7-D4ED7FB3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EA47-226A-7020-A463-4D1AD4E0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F8978-04D1-3CF5-F9C8-40947B18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42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BF08-D855-B2E8-B2A7-305ECF90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F80B-5CF9-CC62-DE42-BCF912C7D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A568C-72AE-EF47-F9A1-3A3F142D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3463-196E-6B09-223D-2A579B597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0673-B093-1C14-83DD-5825E8F8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94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1A071D-ADDC-28B7-FE80-A7F4C62D8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A9D91-5507-AA48-346E-32C039B1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2E05D-6423-7D5F-DC2B-2E740FA6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9264-77FF-D78E-2494-9DC8A91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F1B4-7644-AEB0-F35B-2CCBFE30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9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C50C-6506-0524-1F4B-35D8E9D0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6BE40-26AA-98A0-3E32-70032976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11F60-9BAA-9E7F-97F4-B5A064E9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CAE2-31E9-0F85-AF15-293AC7EC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AD1E-3479-D0F0-DB01-54D41656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8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6E38-437A-1B45-8EE7-78A63025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4DA82-E6A6-CE3A-C1A4-01FDE91B8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3AF16-2914-959A-52B3-E2A7003A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DE73-30EC-930B-2BFA-58DABFCC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F7ED-BC87-EE10-3B3C-878A5C07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21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96DF-C191-7929-ECE1-03460EEC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EED14-74DB-E5A3-1B42-0BCD1DA8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E41E0-DDF8-D639-E7F7-F912FE904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411FC-2249-CD22-8D09-DAF5E07E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7FCD0-4769-D26E-6F93-DA363D74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99F2-D2DE-B465-1840-D8B883A3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9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2973-9E73-EBDB-05C3-86DE41EE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B0D94-6462-6610-7B1D-E14F7FE9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2C50E-3436-36D5-E835-F0D8683D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7F376-C708-B46D-B8CA-FD0B3653F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8589-075B-524E-7112-30FD2BE5A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2FE4F-1006-4A61-AEA3-8B7BB90D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2968F-0DE9-E4AC-9DE1-93CA896D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D294A-E3B7-6F2E-A02E-2FE0AE05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6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CD4-ED08-2D86-3CBB-8FCB51F4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ED8E1-0E92-8DB7-DFED-4968B3E5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2E922-918C-FE32-F736-90D7946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F1698-E389-C2F6-7A73-A1317D71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38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E7F02-77DB-49EB-79A9-1D73CE39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CC9A6-5EB7-516A-A771-15D6AFC1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3E0C-6F13-C778-C7A3-5E8DF029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83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C10D-CC62-3FC3-395C-21D820A1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107F-E208-1BEA-FBC3-817F1242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457F5-58D1-6812-2C3C-6BD85D0F7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5312C-2DA1-3B0B-FE94-A306FC18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1415-AB37-8CB6-0322-85132063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8CC0-2D79-8E71-ABB0-5EAD0F58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27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972-DF88-8F96-1892-12CF5904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3E48F-134E-A963-799D-1E1552BB9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9792F-8A00-676C-1B08-3860FAC38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0D47D-B508-A670-CC53-8A880C31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20984-7EDB-C6DB-AC6C-69B2B2A3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73F5-F0FE-7638-318D-B1313CD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821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54D5-3909-63A5-EE1D-C9A63E14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70B01-888B-7A64-9D4F-A291E3BCA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C1D22-A243-9BB1-9328-725121F54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07AB-6B64-9C49-9C50-F3B885EE024E}" type="datetimeFigureOut">
              <a:rPr lang="en-AU" smtClean="0"/>
              <a:t>16/6/2025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24DB-A4C3-F03F-C33A-D06DF5937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18E7-8586-CFDD-87B5-25A9478E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484AB-A9E3-0744-82E3-C48E550D92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885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35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Dionne Argyropoulos</dc:creator>
  <cp:lastModifiedBy>Dionne Argyropoulos</cp:lastModifiedBy>
  <cp:revision>1</cp:revision>
  <dcterms:created xsi:type="dcterms:W3CDTF">2025-06-16T06:28:38Z</dcterms:created>
  <dcterms:modified xsi:type="dcterms:W3CDTF">2025-06-16T06:29:13Z</dcterms:modified>
</cp:coreProperties>
</file>