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C54"/>
    <a:srgbClr val="9995C9"/>
    <a:srgbClr val="00A8E2"/>
    <a:srgbClr val="9BBEAB"/>
    <a:srgbClr val="F49ABD"/>
    <a:srgbClr val="9A6C58"/>
    <a:srgbClr val="00AB90"/>
    <a:srgbClr val="06793F"/>
    <a:srgbClr val="8A8C8F"/>
    <a:srgbClr val="FDB7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941"/>
    <p:restoredTop sz="94689"/>
  </p:normalViewPr>
  <p:slideViewPr>
    <p:cSldViewPr snapToGrid="0">
      <p:cViewPr>
        <p:scale>
          <a:sx n="140" d="100"/>
          <a:sy n="140" d="100"/>
        </p:scale>
        <p:origin x="52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B3F78-7C8B-094C-912B-B483662EE837}" type="datetimeFigureOut">
              <a:rPr lang="en-AU" smtClean="0"/>
              <a:t>13/7/2025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4E146-3DB3-4247-987D-8B542851FF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663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4E146-3DB3-4247-987D-8B542851FF1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8407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A50C-9AA1-57CD-85C7-3F4883A77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85B65-3937-ABF6-A2A6-B1C049892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23CC4-3B63-FC07-8898-CBD96C60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A151-8D70-DD44-9104-FB844E10C797}" type="datetimeFigureOut">
              <a:rPr lang="en-AU" smtClean="0"/>
              <a:t>13/7/2025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84CF9-8ECE-4A06-74A8-6B9D094C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11D35-9896-B5D6-76C3-666E5076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09EF-EA44-F143-8833-E27D4B09F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06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DF00-BE2B-258F-548C-0792109F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CBC50-7415-5992-A51F-9E6F84A29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46A80-BC19-797E-408A-6411870E0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A151-8D70-DD44-9104-FB844E10C797}" type="datetimeFigureOut">
              <a:rPr lang="en-AU" smtClean="0"/>
              <a:t>13/7/2025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B621C-A8EC-0D40-0ABD-2ABAFB78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DF521-0C0B-3653-3C8A-6DFA3447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09EF-EA44-F143-8833-E27D4B09F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90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72C96-9B94-1EAA-BC43-252AD1F79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1DBC2-4B23-F56B-F092-10458FC86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A84C-4AE0-697D-DE22-061A7AB7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A151-8D70-DD44-9104-FB844E10C797}" type="datetimeFigureOut">
              <a:rPr lang="en-AU" smtClean="0"/>
              <a:t>13/7/2025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C2173-6DC4-E0AF-1774-CDC25D03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2B87E-21D4-3F60-2D9E-404E76BAA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09EF-EA44-F143-8833-E27D4B09F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469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3C30-067F-116A-6DDD-7D729482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91D84-E9F6-21F4-10DD-E90EF86A0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13A24-2A6C-D4B9-49A8-A03E4E95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A151-8D70-DD44-9104-FB844E10C797}" type="datetimeFigureOut">
              <a:rPr lang="en-AU" smtClean="0"/>
              <a:t>13/7/2025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E325A-E5BE-07A4-4DEE-DC44E83A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3FB7B-72C5-DD83-A395-B9D0FE46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09EF-EA44-F143-8833-E27D4B09F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800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C548-F4FF-C419-C898-884269E61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58EAE-B5C1-114C-0402-B5736060B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15D08-3B5B-0AB2-D4DD-E7F92119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A151-8D70-DD44-9104-FB844E10C797}" type="datetimeFigureOut">
              <a:rPr lang="en-AU" smtClean="0"/>
              <a:t>13/7/2025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70613-8FA8-E9D5-B574-37FC9F63D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A4D09-75E8-12EE-3FE0-C4C67B6A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09EF-EA44-F143-8833-E27D4B09F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357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857D8-0405-97BE-4B17-AC35CDFC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3941-B659-5EE2-9CF1-205537E7C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ACC55-3582-D06D-08CD-32108C912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17D3E-1DB0-76EE-5498-0D2FC3C9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A151-8D70-DD44-9104-FB844E10C797}" type="datetimeFigureOut">
              <a:rPr lang="en-AU" smtClean="0"/>
              <a:t>13/7/2025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94F0D-8B28-C532-2015-BD1B370F1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4C042-032B-594D-9BA6-61EDA2CC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09EF-EA44-F143-8833-E27D4B09F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9595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4DB8-7AB9-D07E-DAF9-B49C9457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6FD85-2F6F-38E5-351B-3C738C83C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74148-F164-6277-8A03-0E4A6A1C9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4344C-5C54-4C18-3FF1-C07DED74A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A1042-7E57-AD65-AAC0-5497A5832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EBB9F-B3B4-D9D6-6409-04F9C0036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A151-8D70-DD44-9104-FB844E10C797}" type="datetimeFigureOut">
              <a:rPr lang="en-AU" smtClean="0"/>
              <a:t>13/7/2025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BE1376-8AD3-E3DC-419A-0A84B83B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418E1-5784-7058-5087-35B145BB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09EF-EA44-F143-8833-E27D4B09F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622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BD68-384A-25BF-A31A-1CA26EA2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F306D-3AB3-CA7F-36F0-13BE10B2D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A151-8D70-DD44-9104-FB844E10C797}" type="datetimeFigureOut">
              <a:rPr lang="en-AU" smtClean="0"/>
              <a:t>13/7/2025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40E25-AE1F-C472-2E71-AB7EFB0ED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242E1-A1F3-8197-6FBE-236F1FE4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09EF-EA44-F143-8833-E27D4B09F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823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5444E-A875-D422-CC24-467999F5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A151-8D70-DD44-9104-FB844E10C797}" type="datetimeFigureOut">
              <a:rPr lang="en-AU" smtClean="0"/>
              <a:t>13/7/2025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6CE663-A5CF-2DA8-8756-26EFC7547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04DC1-305A-0D8D-A033-853886A00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09EF-EA44-F143-8833-E27D4B09F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65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F407-FB7A-E4CF-BB75-0B15DBE6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488A3-955C-5197-0794-0D3EDA4D8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74B6A-882A-D192-C0C8-064A6A2EA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E11C3-50FD-F6BD-049A-9251B91F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A151-8D70-DD44-9104-FB844E10C797}" type="datetimeFigureOut">
              <a:rPr lang="en-AU" smtClean="0"/>
              <a:t>13/7/2025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0D003-6754-19E6-6D4C-0432F15B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56202-4B80-18FC-6DDC-820B7636B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09EF-EA44-F143-8833-E27D4B09F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935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013E-5000-EECA-627B-227DDEB5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C61E6-112E-7146-5A80-727708012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76A0-13E3-7ECB-6F22-07B8D467F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98732-52EE-FFE0-971B-86C3F6FB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CA151-8D70-DD44-9104-FB844E10C797}" type="datetimeFigureOut">
              <a:rPr lang="en-AU" smtClean="0"/>
              <a:t>13/7/2025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A8DA6-A87F-74C4-2ED6-863B4D99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FFF89-693C-E3D9-28A2-D18F2DB92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B09EF-EA44-F143-8833-E27D4B09F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550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5F3763-F35D-4457-C07C-6C254D95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77907-5DFD-DFF7-4C6D-6699991AD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C779-0107-EE3D-1F30-0830F9C88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1CA151-8D70-DD44-9104-FB844E10C797}" type="datetimeFigureOut">
              <a:rPr lang="en-AU" smtClean="0"/>
              <a:t>13/7/2025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D5DC-94C8-4B40-55ED-640AD09B0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15D05-9BA0-996D-878B-ACC53743E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B09EF-EA44-F143-8833-E27D4B09FB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238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02633B-A380-2837-AE1B-4A39FC81F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759622"/>
              </p:ext>
            </p:extLst>
          </p:nvPr>
        </p:nvGraphicFramePr>
        <p:xfrm>
          <a:off x="847344" y="861060"/>
          <a:ext cx="10948416" cy="513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308833455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3139602171"/>
                    </a:ext>
                  </a:extLst>
                </a:gridCol>
                <a:gridCol w="3463100">
                  <a:extLst>
                    <a:ext uri="{9D8B030D-6E8A-4147-A177-3AD203B41FA5}">
                      <a16:colId xmlns:a16="http://schemas.microsoft.com/office/drawing/2014/main" val="2434500710"/>
                    </a:ext>
                  </a:extLst>
                </a:gridCol>
                <a:gridCol w="396569">
                  <a:extLst>
                    <a:ext uri="{9D8B030D-6E8A-4147-A177-3AD203B41FA5}">
                      <a16:colId xmlns:a16="http://schemas.microsoft.com/office/drawing/2014/main" val="518008563"/>
                    </a:ext>
                  </a:extLst>
                </a:gridCol>
                <a:gridCol w="733439">
                  <a:extLst>
                    <a:ext uri="{9D8B030D-6E8A-4147-A177-3AD203B41FA5}">
                      <a16:colId xmlns:a16="http://schemas.microsoft.com/office/drawing/2014/main" val="3166485027"/>
                    </a:ext>
                  </a:extLst>
                </a:gridCol>
                <a:gridCol w="790893">
                  <a:extLst>
                    <a:ext uri="{9D8B030D-6E8A-4147-A177-3AD203B41FA5}">
                      <a16:colId xmlns:a16="http://schemas.microsoft.com/office/drawing/2014/main" val="1055142238"/>
                    </a:ext>
                  </a:extLst>
                </a:gridCol>
                <a:gridCol w="4055655">
                  <a:extLst>
                    <a:ext uri="{9D8B030D-6E8A-4147-A177-3AD203B41FA5}">
                      <a16:colId xmlns:a16="http://schemas.microsoft.com/office/drawing/2014/main" val="24640011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</a:t>
                      </a:r>
                    </a:p>
                  </a:txBody>
                  <a:tcPr anchor="ctr">
                    <a:solidFill>
                      <a:srgbClr val="B6C13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“the1”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Coburg to South Melbourne Beach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solidFill>
                      <a:srgbClr val="8A8C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“the58”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Coburg to Toorak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427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760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2C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“the3”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Melbourne University to East Malvern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6793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“the59”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Airport West to Flinders Street Station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7412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686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01D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“the5”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Melbourne University to Malvern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200" b="0" i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AB9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“the64”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Melbourne University to East Brighton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728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5763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942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“the6”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Moreland to Glen Iris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A6C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“the67”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Melbourne University to Carnegie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119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060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72C8B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“the11”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Preston to Victora Harbour Docklands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49A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“the70”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Wattle Park to Waterfront City Docklands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5052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192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186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“the12”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Victoria Gardens to St Kilda (Fitzroy Street)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BBE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“the72”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Melbourne University to Camberwell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2107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43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DD77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“the16”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Melbourne University to Kew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0A8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“the75”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Vermont South to Marvel Stadium Docklands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1257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737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01F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“the19”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Coburg to Flinders Street Station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9995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“the78”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Richmond to Balaclava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511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4625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59529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“the30”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 Vincent's Plaza to Marvel Stadium Docklands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D9DC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“the82”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Moonee Ponds to Footscray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156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944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6036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“the35”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City Circle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DB71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“the86”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Bundoora RMIT to Waterfront City Docklands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544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269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44434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“the48”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North Balwyn to Victoria Harbour Docklands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CA167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“the96”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East Brunswick to St Kilda Beach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654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AU" sz="5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005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7BC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“the57”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West Maribyrnong to Flinders Street Station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AU" sz="1200" b="0" i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1772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“the109”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200" b="0" i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Box Hill to Port Melbourne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411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19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200</Words>
  <Application>Microsoft Macintosh PowerPoint</Application>
  <PresentationFormat>Widescreen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Dionne Argyropoulos</dc:creator>
  <cp:lastModifiedBy>Dionne Argyropoulos</cp:lastModifiedBy>
  <cp:revision>2</cp:revision>
  <dcterms:created xsi:type="dcterms:W3CDTF">2025-07-13T08:30:50Z</dcterms:created>
  <dcterms:modified xsi:type="dcterms:W3CDTF">2025-07-13T09:00:00Z</dcterms:modified>
</cp:coreProperties>
</file>