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F77B1-423B-214F-830A-2AB536FB8A5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4AC2-9D7C-2F4B-A00F-BFED57FA6A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6389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98408c4e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298408c4e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have a website that houses all of our main goals, as well as updates on events, our committee, and our legacy, and resources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7EA5-1DF1-F0B6-7FBA-CCF652443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D4AB-3EDB-75AC-37EE-114F4103D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EB58-4BA3-5876-A97E-568E5541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CDF9C-0179-F2AF-0F28-74034063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C8A1-F0F2-CA21-62B1-3A38A495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19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DC57-12C1-CE9C-6959-4ECCC284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7DEFE-B20D-52AA-AC95-B518201A0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959F-54E4-8B9F-0E58-A2A3969E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90634-BB95-DE68-49F3-7CF98121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532CE-5618-33B0-5CF0-5ACF2F3C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3417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C888-7BF3-B398-2F4D-A3C59601E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6475-5951-9098-A4CA-BDF764F7F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167AA-23BF-BA27-55CB-7B03CB27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6BDAA-8A7C-4421-88F2-D5E21B2C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2C8F-997A-0A7C-687C-213A9C0F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53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 colo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 rot="5400000">
            <a:off x="6056333" y="-6065033"/>
            <a:ext cx="81200" cy="121940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9" descr="download (1)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567" y="248433"/>
            <a:ext cx="1269200" cy="126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8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557-7A1A-D538-9184-2EB8B155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88EE-12DD-647D-FA3E-4D294CC79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12F2-620C-6B6A-A234-F8B7AD64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A2F2-E82B-7BD3-6A2E-9728B4B7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1B471-6102-C4A2-7696-C49BFD38E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4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C19-70E4-D2F9-47A5-435D4CCC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8830-3F02-1EFA-FDB7-539A1D616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DCC8-371D-F4D0-DEC6-12BD3DC7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3352-6423-CD7A-5971-A345BCC2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DA5D-A57D-0867-9BA2-CD9D1C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60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F512-C688-2FC8-0527-17A5E638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E786-A576-DB62-E653-674E24F64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2E355-9C6B-FBEA-6B16-4ED910349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E2E9-A98E-D95A-6494-4FDFC7B4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01AD0-0110-AE18-91F7-0ED0632E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EB598-E883-3DD5-CD7E-3FA48FE6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7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690C-9B7A-BDCF-32EF-F7FB4619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27E7C-EAF3-C9C4-CC82-419E72F0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44BA6-D329-9900-481E-3641A4468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237E2-043A-7ADE-7B7E-8BDE75C21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D1A5-8108-0F30-33B9-A1D934ACE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C3B8E-E478-5D24-05E1-084B1CF5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069BC-1EF6-1050-D625-D7DB1882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45DEA-A9FC-6E5B-22AC-3C727526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34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AC24D-F114-1F69-9FB0-57F4FDB9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E1F6A-FBAC-97A6-9D25-F1A700AA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D5FA9-BC23-23D5-6C71-4BEA4866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66EB1-9191-0500-06AD-34BD8F08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65A35-AB77-E480-5923-ECD32700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F1416-8419-3BB2-2BBC-EEEDFFDA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8CD2D-739B-2570-5B35-14CF3AE7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8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7356-4105-5F3B-C137-E7501BA59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2370-1B77-93CA-54E8-59B5C5CA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38B90-7B5D-E741-5D62-78BDFCC1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6D5C-1F9D-816C-9494-1AB33B5B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E92DE-2FF7-D3EE-3182-1D6DA472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3A812-DA26-C460-8335-72BE4794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7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52EF-7F79-EACC-B48C-96BD7DA9A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341DF-B4BA-FB6C-724E-902D122C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29B20-7A8E-50D8-8092-000E8E4E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E5E9F-80DF-5B3B-10E4-A88FBAFC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1B4EE-55EA-0B26-530A-F849EC3F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30E29-7094-8636-A5C4-90F0E06C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0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67AEE-2776-5424-1E16-DD32AB02B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4F4B4-ED24-4C91-4D2D-C23A7AF4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2A06-90AD-7EC2-41E3-322BCAABB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FFDA0-D80A-E043-A596-7916CC41D046}" type="datetimeFigureOut">
              <a:rPr lang="en-AU" smtClean="0"/>
              <a:t>7/4/2025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17C2-F9F3-6123-D9AB-CC481AD50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4EA2-1D70-08A8-1D09-16936C680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3757D-2DF7-BE49-80BF-BD7934EC18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106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39B30E-CEB2-58A2-7421-862E29F55F23}"/>
              </a:ext>
            </a:extLst>
          </p:cNvPr>
          <p:cNvGrpSpPr/>
          <p:nvPr/>
        </p:nvGrpSpPr>
        <p:grpSpPr>
          <a:xfrm>
            <a:off x="1968619" y="1524000"/>
            <a:ext cx="8027135" cy="4111003"/>
            <a:chOff x="1968619" y="1524000"/>
            <a:chExt cx="8027135" cy="4111003"/>
          </a:xfrm>
        </p:grpSpPr>
        <p:pic>
          <p:nvPicPr>
            <p:cNvPr id="6" name="Google Shape;98;p1">
              <a:extLst>
                <a:ext uri="{FF2B5EF4-FFF2-40B4-BE49-F238E27FC236}">
                  <a16:creationId xmlns:a16="http://schemas.microsoft.com/office/drawing/2014/main" id="{10017C28-C010-C7E1-57BC-54842648530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060136" y="2820923"/>
              <a:ext cx="1773262" cy="443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1" name="Picture 7">
              <a:extLst>
                <a:ext uri="{FF2B5EF4-FFF2-40B4-BE49-F238E27FC236}">
                  <a16:creationId xmlns:a16="http://schemas.microsoft.com/office/drawing/2014/main" id="{98F4AF2C-A89D-D8C2-A750-474A5B92F1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285" y="2447375"/>
              <a:ext cx="1697467" cy="1697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>
              <a:extLst>
                <a:ext uri="{FF2B5EF4-FFF2-40B4-BE49-F238E27FC236}">
                  <a16:creationId xmlns:a16="http://schemas.microsoft.com/office/drawing/2014/main" id="{0271D202-CAAB-19C3-8BB7-D4972EF7D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240" y="3505199"/>
              <a:ext cx="1131053" cy="11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CD731479-2694-4C28-F840-6A4C225A2B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287" y="1609116"/>
              <a:ext cx="1697467" cy="10924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4A0CEAB7-DB8D-D776-3F5B-C35254BA4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8286" y="3890687"/>
              <a:ext cx="1697467" cy="658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Logo - wehi - Champions Of Change Coalition">
              <a:extLst>
                <a:ext uri="{FF2B5EF4-FFF2-40B4-BE49-F238E27FC236}">
                  <a16:creationId xmlns:a16="http://schemas.microsoft.com/office/drawing/2014/main" id="{3C780667-588B-9029-2540-7EBD6EF50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8602" y="4767326"/>
              <a:ext cx="1576832" cy="56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3" descr="Zendesk-Logo - Real Wisdom">
              <a:extLst>
                <a:ext uri="{FF2B5EF4-FFF2-40B4-BE49-F238E27FC236}">
                  <a16:creationId xmlns:a16="http://schemas.microsoft.com/office/drawing/2014/main" id="{1872D75E-1D78-374D-3109-B6D57A536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905" y="4619003"/>
              <a:ext cx="1806222" cy="10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A purple and grey hexagon with a letter r and koala bear&#10;&#10;AI-generated content may be incorrect.">
              <a:extLst>
                <a:ext uri="{FF2B5EF4-FFF2-40B4-BE49-F238E27FC236}">
                  <a16:creationId xmlns:a16="http://schemas.microsoft.com/office/drawing/2014/main" id="{0D4B9A2C-B651-8553-6011-A7819EB22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91000" y="1524000"/>
              <a:ext cx="3810000" cy="3810000"/>
            </a:xfrm>
            <a:prstGeom prst="rect">
              <a:avLst/>
            </a:prstGeom>
          </p:spPr>
        </p:pic>
        <p:pic>
          <p:nvPicPr>
            <p:cNvPr id="1026" name="Picture 2" descr="AWS Marketplace: Eliiza Products">
              <a:extLst>
                <a:ext uri="{FF2B5EF4-FFF2-40B4-BE49-F238E27FC236}">
                  <a16:creationId xmlns:a16="http://schemas.microsoft.com/office/drawing/2014/main" id="{EEE78E39-3F1D-2BB7-B1CD-AC122452AB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619" y="1533870"/>
              <a:ext cx="2104794" cy="104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553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298408c4e2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545" y="211016"/>
            <a:ext cx="10040819" cy="63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g3298408c4e2_0_79">
            <a:extLst>
              <a:ext uri="{FF2B5EF4-FFF2-40B4-BE49-F238E27FC236}">
                <a16:creationId xmlns:a16="http://schemas.microsoft.com/office/drawing/2014/main" id="{9AFD7F53-64E0-B56C-464C-5E6C0FBED1C5}"/>
              </a:ext>
            </a:extLst>
          </p:cNvPr>
          <p:cNvSpPr/>
          <p:nvPr/>
        </p:nvSpPr>
        <p:spPr>
          <a:xfrm>
            <a:off x="10402455" y="211016"/>
            <a:ext cx="1478000" cy="133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Dionne Argyropoulos</dc:creator>
  <cp:lastModifiedBy>Dionne Argyropoulos</cp:lastModifiedBy>
  <cp:revision>9</cp:revision>
  <dcterms:created xsi:type="dcterms:W3CDTF">2025-04-07T04:09:38Z</dcterms:created>
  <dcterms:modified xsi:type="dcterms:W3CDTF">2025-04-07T04:19:38Z</dcterms:modified>
</cp:coreProperties>
</file>