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implemaps.com/data/world-ci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D562-FC73-0F4F-A213-733108C6B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634965" cy="3329581"/>
          </a:xfrm>
        </p:spPr>
        <p:txBody>
          <a:bodyPr/>
          <a:lstStyle/>
          <a:p>
            <a:r>
              <a:rPr lang="en-US" sz="5400" dirty="0"/>
              <a:t>Capstone Project</a:t>
            </a:r>
            <a:br>
              <a:rPr lang="el-GR" sz="5400" dirty="0"/>
            </a:br>
            <a:r>
              <a:rPr lang="en-US" sz="5400" dirty="0"/>
              <a:t>The Battle of Neighborhoods (Week 2</a:t>
            </a:r>
            <a:r>
              <a:rPr lang="el-GR" sz="5400" dirty="0"/>
              <a:t>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0A7C3-7650-CC4D-9166-5CA71B988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project for 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37478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D21F-0BFB-2B4E-B4E0-B28E6EB0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room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D564-2240-C242-A90A-971C65A4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the API from the </a:t>
            </a:r>
            <a:r>
              <a:rPr lang="en-US" dirty="0" err="1"/>
              <a:t>Makcorps</a:t>
            </a:r>
            <a:r>
              <a:rPr lang="en-US" dirty="0"/>
              <a:t>, the hotel with a price of 200€ is presented.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6E683-5330-9548-AC35-63E6AC2BF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2976282"/>
            <a:ext cx="10121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7412-39CC-E447-9A4B-6AAA1F99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7780-8145-4244-8415-DD100145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useful models to predict desired cities for</a:t>
            </a:r>
          </a:p>
          <a:p>
            <a:pPr lvl="1"/>
            <a:r>
              <a:rPr lang="en-US" dirty="0" err="1"/>
              <a:t>Travellers</a:t>
            </a:r>
            <a:endParaRPr lang="en-US" dirty="0"/>
          </a:p>
          <a:p>
            <a:pPr lvl="1"/>
            <a:r>
              <a:rPr lang="en-US" dirty="0"/>
              <a:t>Travel agencies</a:t>
            </a:r>
          </a:p>
          <a:p>
            <a:pPr lvl="1"/>
            <a:r>
              <a:rPr lang="en-US" dirty="0"/>
              <a:t>Business people – Investors</a:t>
            </a:r>
          </a:p>
          <a:p>
            <a:pPr lvl="1"/>
            <a:endParaRPr lang="en-US" dirty="0"/>
          </a:p>
          <a:p>
            <a:r>
              <a:rPr lang="en-US" dirty="0"/>
              <a:t> Change or data for more demanding searches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google Maps API in order to attract more people</a:t>
            </a:r>
          </a:p>
        </p:txBody>
      </p:sp>
    </p:spTree>
    <p:extLst>
      <p:ext uri="{BB962C8B-B14F-4D97-AF65-F5344CB8AC3E}">
        <p14:creationId xmlns:p14="http://schemas.microsoft.com/office/powerpoint/2010/main" val="380079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2F26-F0C6-164A-B107-D30B84C4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most appropriate city, depending on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284B-18DF-3D40-BE8B-E849EEEF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general, finding the best city for specific needs worldwide, can be useful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Tourists</a:t>
            </a:r>
          </a:p>
          <a:p>
            <a:endParaRPr lang="en-US" dirty="0"/>
          </a:p>
          <a:p>
            <a:r>
              <a:rPr lang="en-US" dirty="0"/>
              <a:t>Travel agencies</a:t>
            </a:r>
          </a:p>
          <a:p>
            <a:endParaRPr lang="en-US" dirty="0"/>
          </a:p>
          <a:p>
            <a:r>
              <a:rPr lang="en-US" dirty="0"/>
              <a:t>Business People - Investors</a:t>
            </a:r>
          </a:p>
        </p:txBody>
      </p:sp>
    </p:spTree>
    <p:extLst>
      <p:ext uri="{BB962C8B-B14F-4D97-AF65-F5344CB8AC3E}">
        <p14:creationId xmlns:p14="http://schemas.microsoft.com/office/powerpoint/2010/main" val="36123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09D7-1D58-4441-B219-51CCCFD5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7CFF-7592-6F44-A5FA-119EC2AE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Cities worldwide from Simple Maps, data scraped from </a:t>
            </a:r>
            <a:r>
              <a:rPr lang="en-US" dirty="0">
                <a:hlinkClick r:id="rId2"/>
              </a:rPr>
              <a:t>https://simplemaps.com/data/world-cities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total, 15493 cities are included in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11EA1-3560-5C46-870B-76960B9E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960469"/>
            <a:ext cx="5102118" cy="248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1B626-96C6-3F4D-9175-4F7C6D649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864" y="4594669"/>
            <a:ext cx="3352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4CC-B6DF-CA40-91AF-4ABDF3D1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shorting (by country)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3817-059E-E745-87AA-8A50FB6F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customer asked for cities in Greece or Italy, shorting data by the country is essential.</a:t>
            </a:r>
          </a:p>
          <a:p>
            <a:r>
              <a:rPr lang="en-US" dirty="0"/>
              <a:t>In total, there are 87 cities in Greece or Italy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90CE2-7858-AC4E-9723-AE65BC1C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81818"/>
            <a:ext cx="6372352" cy="2823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51DD7-064F-D643-A9D9-771CDF0C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88" y="4333150"/>
            <a:ext cx="3479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4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559C-BF2E-734E-8BC5-538A4EED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shorting (by population)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56A5-4399-8749-854F-54504730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customer asked for cities with population of about 160 to 165k people, population shorting is essential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3807A-4218-FF46-AAA6-4793B5DF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810953"/>
            <a:ext cx="11506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775-C70F-E247-89C9-7B70C931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the desired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7BE6-A37C-F641-B328-17121972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the data for the most appropriate city to the customer’s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9459F-9D3D-FD4F-B0E9-503DA597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3429000"/>
            <a:ext cx="5422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6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20C3-DDA9-CD47-AE9D-66DBDB65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for the focus city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39D34-66FF-1545-A28C-0F40ADD4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collectef</a:t>
            </a:r>
            <a:r>
              <a:rPr lang="en-US" dirty="0"/>
              <a:t> from foursquare API, scrapped by https://</a:t>
            </a:r>
            <a:r>
              <a:rPr lang="en-US" dirty="0" err="1"/>
              <a:t>foursquare.com</a:t>
            </a:r>
            <a:r>
              <a:rPr lang="en-US" dirty="0"/>
              <a:t>/city-guide 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022E6A1-877F-214A-A3AE-4C3D5B63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36" y="3187400"/>
            <a:ext cx="6760528" cy="28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5B41-835F-E94B-A84E-B76F150A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Shorting the foursquare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D7EAA-ED88-2448-B213-A7BE4ADA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foursquare data we are keeping the venue name and category along with the geo </a:t>
            </a:r>
            <a:r>
              <a:rPr lang="en-US" dirty="0" err="1"/>
              <a:t>coordinations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18A9B5D-EDF8-EE45-8124-E3BDFB8D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00" y="3009056"/>
            <a:ext cx="7762363" cy="32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3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572F-D519-9D45-A4FE-706E804F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C9791-8242-274A-9949-876281E4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the foursquare data and presenting them inside a map</a:t>
            </a:r>
          </a:p>
          <a:p>
            <a:r>
              <a:rPr lang="en-US" dirty="0"/>
              <a:t>Venues can be seen as the blue dots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99B022B-ABD8-DB49-BF9E-7675E72E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3123459"/>
            <a:ext cx="8947150" cy="34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282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Capstone Project The Battle of Neighborhoods (Week 2)</vt:lpstr>
      <vt:lpstr>Predicting the most appropriate city, depending on needs</vt:lpstr>
      <vt:lpstr>Data acquisition and cleaning</vt:lpstr>
      <vt:lpstr>Data shorting (by country)</vt:lpstr>
      <vt:lpstr>Data shorting (by population)</vt:lpstr>
      <vt:lpstr>Result of the desired city</vt:lpstr>
      <vt:lpstr>Importing data for the focus city</vt:lpstr>
      <vt:lpstr>Shorting the foursquare data</vt:lpstr>
      <vt:lpstr>Constructing a Map</vt:lpstr>
      <vt:lpstr>Hotel room search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The Battle of Neighborhoods (Week 2)</dc:title>
  <dc:creator>ΠΑΠΑΔΑΤΟΣ ΔΙΟΝΥΣΙΟΣ</dc:creator>
  <cp:lastModifiedBy>ΠΑΠΑΔΑΤΟΣ ΔΙΟΝΥΣΙΟΣ</cp:lastModifiedBy>
  <cp:revision>5</cp:revision>
  <dcterms:created xsi:type="dcterms:W3CDTF">2020-04-06T10:53:49Z</dcterms:created>
  <dcterms:modified xsi:type="dcterms:W3CDTF">2020-04-06T11:25:19Z</dcterms:modified>
</cp:coreProperties>
</file>