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8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FD9FF-C9E2-4110-9248-3252A202A72A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64D8B-53DD-48FE-AA40-3FF78D37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1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4D8B-53DD-48FE-AA40-3FF78D37A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D5A1-B022-49EE-B58C-7E6D37607028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CC33-B63B-4D10-B2B5-4505A2019C47}" type="datetime1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49D3-C11A-4BB0-88B7-6A6E3DC4C30E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3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FB87-6017-483A-AB7B-3AF4BAC875BD}" type="datetime1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0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1BFC-6FAA-4B20-B5C6-4AA3CDC19916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D8C-F147-4C9B-B232-28A4748AD5DB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3908-6767-4801-96E0-5BF99334B0B8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0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768F-0D71-45D4-9696-3E89FE2CB53A}" type="datetime1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0D0E-BB1D-4BE6-9E63-5337B2D8ECA5}" type="datetime1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C1EE-F512-4A78-B928-B3925B1ADA18}" type="datetime1">
              <a:rPr lang="en-US" smtClean="0"/>
              <a:t>12-Feb-20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50FB-296C-422F-BEE5-5120B39A5DBA}" type="datetime1">
              <a:rPr lang="en-US" smtClean="0"/>
              <a:t>12-Feb-20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CDF-FF5E-4B60-B987-CC3BC116FDD0}" type="datetime1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A5F3-1781-43FD-93D4-EC726983369B}" type="datetime1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F8E645-407E-4575-AFAD-A667215A4DE5}" type="datetime1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8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A9573D-3532-482C-A907-AF7293C5172B}" type="datetime1">
              <a:rPr lang="en-US" smtClean="0"/>
              <a:t>12-Feb-20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94417B5-5E2B-4851-9E3C-419C9671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Tehnici </a:t>
            </a:r>
            <a:r>
              <a:rPr lang="ro-RO" dirty="0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rețelelor</a:t>
            </a:r>
            <a:r>
              <a:rPr lang="en-US" dirty="0" smtClean="0"/>
              <a:t> </a:t>
            </a:r>
            <a:r>
              <a:rPr lang="ro-RO" dirty="0" smtClean="0"/>
              <a:t>de</a:t>
            </a:r>
            <a:r>
              <a:rPr lang="en-US" dirty="0" smtClean="0"/>
              <a:t> </a:t>
            </a:r>
            <a:r>
              <a:rPr lang="ro-RO" dirty="0" smtClean="0"/>
              <a:t>sortare</a:t>
            </a:r>
            <a:endParaRPr lang="ro-RO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71518"/>
              </p:ext>
            </p:extLst>
          </p:nvPr>
        </p:nvGraphicFramePr>
        <p:xfrm>
          <a:off x="1203961" y="5596128"/>
          <a:ext cx="9784080" cy="743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2040"/>
                <a:gridCol w="4892040"/>
              </a:tblGrid>
              <a:tr h="743034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Student:</a:t>
                      </a:r>
                    </a:p>
                    <a:p>
                      <a:r>
                        <a:rPr lang="en-US" dirty="0" err="1" smtClean="0"/>
                        <a:t>Dominteanu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Ionuț</a:t>
                      </a:r>
                      <a:r>
                        <a:rPr lang="en-US" dirty="0" smtClean="0"/>
                        <a:t> Lucian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Profesor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coordonator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algn="r"/>
                      <a:r>
                        <a:rPr lang="en-US" dirty="0" smtClean="0"/>
                        <a:t>Lect. Dr. </a:t>
                      </a:r>
                      <a:r>
                        <a:rPr lang="en-US" dirty="0" err="1" smtClean="0"/>
                        <a:t>Frăsinaru</a:t>
                      </a:r>
                      <a:r>
                        <a:rPr lang="en-US" dirty="0" smtClean="0"/>
                        <a:t> Cristian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b="1" dirty="0" smtClean="0"/>
              <a:t>Principiul zero-unu:</a:t>
            </a:r>
            <a:r>
              <a:rPr lang="ro-RO" sz="2800" dirty="0" smtClean="0"/>
              <a:t> </a:t>
            </a:r>
            <a:r>
              <a:rPr lang="ro-RO" sz="2800" i="1" dirty="0"/>
              <a:t>Dacă </a:t>
            </a:r>
            <a:r>
              <a:rPr lang="ro-RO" sz="2800" i="1" dirty="0" smtClean="0"/>
              <a:t>o rețea sortează orice secvența de </a:t>
            </a:r>
            <a:r>
              <a:rPr lang="ro-RO" sz="2800" i="1" dirty="0"/>
              <a:t>zero și </a:t>
            </a:r>
            <a:r>
              <a:rPr lang="ro-RO" sz="2800" i="1" dirty="0" smtClean="0"/>
              <a:t>unu, atunci ea va sorta orice date de intrare</a:t>
            </a:r>
          </a:p>
          <a:p>
            <a:pPr marL="0" indent="0">
              <a:buNone/>
            </a:pPr>
            <a:r>
              <a:rPr lang="ro-RO" sz="2800" dirty="0" smtClean="0"/>
              <a:t>Din n!, reducem la 2</a:t>
            </a:r>
            <a:r>
              <a:rPr lang="ro-RO" sz="2800" baseline="30000" dirty="0" smtClean="0"/>
              <a:t>n</a:t>
            </a:r>
            <a:r>
              <a:rPr lang="ro-RO" sz="2800" dirty="0" smtClean="0"/>
              <a:t> cazuri ce trebuie testate.</a:t>
            </a:r>
            <a:endParaRPr lang="ro-RO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65779"/>
            <a:ext cx="4741075" cy="3749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65779"/>
            <a:ext cx="4741075" cy="37490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8131" y="6161187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Bubble sort </a:t>
            </a:r>
            <a:r>
              <a:rPr lang="en-US" dirty="0" err="1" smtClean="0"/>
              <a:t>pentru</a:t>
            </a:r>
            <a:r>
              <a:rPr lang="en-US" dirty="0" smtClean="0"/>
              <a:t> n =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4130" y="6177606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 sort </a:t>
            </a:r>
            <a:r>
              <a:rPr lang="en-US" dirty="0" err="1" smtClean="0"/>
              <a:t>pentru</a:t>
            </a:r>
            <a:r>
              <a:rPr lang="en-US" dirty="0" smtClean="0"/>
              <a:t> n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</a:t>
            </a:r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insertion sort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5" y="2224289"/>
            <a:ext cx="5288851" cy="4182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3912" y="2224289"/>
                <a:ext cx="5733288" cy="201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dirty="0" smtClean="0"/>
                  <a:t>Dacă permitem execuția în paralel, </a:t>
                </a:r>
                <a:r>
                  <a:rPr lang="ro-RO" sz="2800" dirty="0" err="1"/>
                  <a:t>bubble</a:t>
                </a:r>
                <a:r>
                  <a:rPr lang="ro-RO" sz="2800" dirty="0"/>
                  <a:t> și </a:t>
                </a:r>
                <a:r>
                  <a:rPr lang="ro-RO" sz="2800" dirty="0" err="1" smtClean="0"/>
                  <a:t>insertion</a:t>
                </a:r>
                <a:r>
                  <a:rPr lang="ro-RO" sz="2800" dirty="0" smtClean="0"/>
                  <a:t> sort produc rețele similare, cu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o-RO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2800" dirty="0" smtClean="0"/>
                  <a:t> comparatori</a:t>
                </a:r>
                <a:r>
                  <a:rPr lang="ro-RO" sz="2800" dirty="0"/>
                  <a:t> </a:t>
                </a:r>
                <a:r>
                  <a:rPr lang="ro-RO" sz="2800" dirty="0" smtClean="0"/>
                  <a:t>si adâncime de 2n - 3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912" y="2224289"/>
                <a:ext cx="5733288" cy="2013436"/>
              </a:xfrm>
              <a:prstGeom prst="rect">
                <a:avLst/>
              </a:prstGeom>
              <a:blipFill rotWithShape="0">
                <a:blip r:embed="rId3"/>
                <a:stretch>
                  <a:fillRect l="-2234" t="-3333" r="-3085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8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Batcher odd-even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/>
              <a:t>Produce rețele de dimensiune O(n (log n)</a:t>
            </a:r>
            <a:r>
              <a:rPr lang="ro-RO" sz="2800" baseline="30000" dirty="0" smtClean="0"/>
              <a:t>2</a:t>
            </a:r>
            <a:r>
              <a:rPr lang="ro-RO" sz="2800" dirty="0" smtClean="0"/>
              <a:t>) si adâncime O(log n)</a:t>
            </a:r>
            <a:r>
              <a:rPr lang="ro-RO" sz="2800" baseline="30000" dirty="0" smtClean="0"/>
              <a:t>2</a:t>
            </a:r>
            <a:r>
              <a:rPr lang="ro-RO" sz="2800" dirty="0" smtClean="0"/>
              <a:t>)</a:t>
            </a:r>
            <a:r>
              <a:rPr lang="en-US" sz="2800" dirty="0" smtClean="0"/>
              <a:t>, </a:t>
            </a:r>
            <a:r>
              <a:rPr lang="ro-RO" sz="2800" dirty="0" smtClean="0"/>
              <a:t>iar</a:t>
            </a:r>
            <a:r>
              <a:rPr lang="en-US" sz="2800" dirty="0" smtClean="0"/>
              <a:t> </a:t>
            </a:r>
            <a:r>
              <a:rPr lang="ro-RO" sz="2800" dirty="0" smtClean="0"/>
              <a:t>pentru</a:t>
            </a:r>
            <a:r>
              <a:rPr lang="en-US" sz="2800" dirty="0" smtClean="0"/>
              <a:t> </a:t>
            </a:r>
            <a:r>
              <a:rPr lang="ro-RO" sz="2800" dirty="0" smtClean="0"/>
              <a:t>n </a:t>
            </a:r>
            <a:r>
              <a:rPr lang="en-US" sz="2800" dirty="0"/>
              <a:t>≤</a:t>
            </a:r>
            <a:r>
              <a:rPr lang="ro-RO" sz="2800" dirty="0" smtClean="0"/>
              <a:t> 8 construiește rețele optime.</a:t>
            </a:r>
          </a:p>
          <a:p>
            <a:pPr marL="0" indent="0">
              <a:buNone/>
            </a:pPr>
            <a:r>
              <a:rPr lang="ro-RO" sz="2800" dirty="0" smtClean="0"/>
              <a:t>Poate fi folosit atât pentru generarea unei noi rețele, dar si pentru combinarea a doua rețele existente.</a:t>
            </a:r>
            <a:endParaRPr lang="ro-RO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Batcher odd-even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8712" y="2370817"/>
            <a:ext cx="10554574" cy="363651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800" dirty="0" smtClean="0"/>
              <a:t>Pasul 1. Împarte rețeaua în două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1.1. Sortează recursiv prima rețea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1.2. Sortează recursiv a doua rețea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800" dirty="0" smtClean="0"/>
              <a:t>Pasul 2. Combina cele două rețele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2.1</a:t>
            </a:r>
            <a:r>
              <a:rPr lang="ro-RO" sz="2800" dirty="0"/>
              <a:t>. Combină </a:t>
            </a:r>
            <a:r>
              <a:rPr lang="ro-RO" sz="2800" dirty="0" smtClean="0"/>
              <a:t>elementele de pe pozițiile impare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2.2</a:t>
            </a:r>
            <a:r>
              <a:rPr lang="ro-RO" sz="2800" dirty="0"/>
              <a:t>. Combină </a:t>
            </a:r>
            <a:r>
              <a:rPr lang="ro-RO" sz="2800" dirty="0" smtClean="0"/>
              <a:t>elementele de pe pozițiile pare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2.3</a:t>
            </a:r>
            <a:r>
              <a:rPr lang="en-US" sz="2800" dirty="0" smtClean="0"/>
              <a:t>.</a:t>
            </a:r>
            <a:r>
              <a:rPr lang="ro-RO" sz="2800" dirty="0" smtClean="0"/>
              <a:t> </a:t>
            </a:r>
            <a:r>
              <a:rPr lang="ro-RO" sz="2800" dirty="0"/>
              <a:t>Combină </a:t>
            </a:r>
            <a:r>
              <a:rPr lang="ro-RO" sz="2800" dirty="0" smtClean="0"/>
              <a:t>secvențele de la pașii 2.1 si 2.2</a:t>
            </a:r>
          </a:p>
        </p:txBody>
      </p:sp>
    </p:spTree>
    <p:extLst>
      <p:ext uri="{BB962C8B-B14F-4D97-AF65-F5344CB8AC3E}">
        <p14:creationId xmlns:p14="http://schemas.microsoft.com/office/powerpoint/2010/main" val="3559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3" y="100740"/>
            <a:ext cx="11740486" cy="5941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algorimti</a:t>
            </a:r>
            <a:r>
              <a:rPr lang="en-US" dirty="0"/>
              <a:t> </a:t>
            </a:r>
            <a:r>
              <a:rPr lang="en-US" dirty="0" err="1" smtClean="0"/>
              <a:t>genetici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/>
              <a:t>Folosite ca prefix în rețelele algoritmilor genetici.</a:t>
            </a:r>
          </a:p>
          <a:p>
            <a:pPr marL="0" indent="0">
              <a:buNone/>
            </a:pPr>
            <a:r>
              <a:rPr lang="ro-RO" sz="2800" dirty="0" smtClean="0"/>
              <a:t>Reduc numărul de secvențe nesortate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Green </a:t>
            </a:r>
            <a:r>
              <a:rPr lang="ro-RO" sz="2800" dirty="0" err="1" smtClean="0"/>
              <a:t>filter</a:t>
            </a:r>
            <a:r>
              <a:rPr lang="ro-RO" sz="2800" dirty="0" smtClean="0"/>
              <a:t> reduce la 151 de secvențe (n = 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Square </a:t>
            </a:r>
            <a:r>
              <a:rPr lang="ro-RO" sz="2800" dirty="0" err="1" smtClean="0"/>
              <a:t>filter</a:t>
            </a:r>
            <a:r>
              <a:rPr lang="ro-RO" sz="2800" dirty="0" smtClean="0"/>
              <a:t> reduce la 53 de secvențe (n = 16)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3706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Green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33" y="2331719"/>
            <a:ext cx="9430335" cy="42062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Filter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32" y="2295651"/>
            <a:ext cx="9430334" cy="42062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JavaFX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/>
              <a:t>SceneBuilder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Junit 5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184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 smtClean="0"/>
              <a:t>Rețele de sortare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 smtClean="0"/>
              <a:t>Introducere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 smtClean="0"/>
              <a:t>Rețele </a:t>
            </a:r>
            <a:r>
              <a:rPr lang="en-US" sz="2000" dirty="0"/>
              <a:t>o</a:t>
            </a:r>
            <a:r>
              <a:rPr lang="ro-RO" sz="2000" dirty="0" err="1" smtClean="0"/>
              <a:t>ptime</a:t>
            </a:r>
            <a:endParaRPr lang="ro-RO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 smtClean="0"/>
              <a:t>Testare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 smtClean="0"/>
              <a:t>Creare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2000" dirty="0" err="1" smtClean="0"/>
              <a:t>Bubble</a:t>
            </a:r>
            <a:r>
              <a:rPr lang="ro-RO" sz="2000" dirty="0" smtClean="0"/>
              <a:t> si </a:t>
            </a:r>
            <a:r>
              <a:rPr lang="ro-RO" sz="2000" dirty="0" err="1" smtClean="0"/>
              <a:t>Insertion</a:t>
            </a:r>
            <a:r>
              <a:rPr lang="ro-RO" sz="2000" dirty="0" smtClean="0"/>
              <a:t> </a:t>
            </a:r>
            <a:r>
              <a:rPr lang="en-US" sz="2000" dirty="0" smtClean="0"/>
              <a:t>s</a:t>
            </a:r>
            <a:r>
              <a:rPr lang="ro-RO" sz="2000" dirty="0" smtClean="0"/>
              <a:t>ort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2000" dirty="0" err="1" smtClean="0"/>
              <a:t>Batcher</a:t>
            </a:r>
            <a:r>
              <a:rPr lang="ro-RO" sz="2000" dirty="0" smtClean="0"/>
              <a:t> </a:t>
            </a:r>
            <a:r>
              <a:rPr lang="ro-RO" sz="2000" dirty="0" err="1" smtClean="0"/>
              <a:t>odd-even</a:t>
            </a:r>
            <a:r>
              <a:rPr lang="ro-RO" sz="2000" dirty="0" smtClean="0"/>
              <a:t> </a:t>
            </a:r>
            <a:r>
              <a:rPr lang="ro-RO" sz="2000" dirty="0" err="1" smtClean="0"/>
              <a:t>mergesort</a:t>
            </a:r>
            <a:endParaRPr lang="ro-RO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ro-RO" sz="2000" dirty="0" smtClean="0"/>
              <a:t>Filtre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8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Arhitectură </a:t>
            </a:r>
            <a:r>
              <a:rPr lang="ro-RO" sz="2000" dirty="0" smtClean="0"/>
              <a:t>si implementare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 smtClean="0"/>
              <a:t>Tehnologii utilizate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 smtClean="0"/>
              <a:t>Diagrama de pachete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 smtClean="0"/>
              <a:t>Diagrama de clase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 smtClean="0"/>
              <a:t>Concluzii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Pachete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4" y="2295412"/>
            <a:ext cx="11424612" cy="36204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363319"/>
            <a:ext cx="5572125" cy="584358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04" y="491055"/>
            <a:ext cx="6277599" cy="54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	</a:t>
            </a:r>
            <a:r>
              <a:rPr lang="ro-RO" sz="2800" dirty="0" smtClean="0"/>
              <a:t>Odat</a:t>
            </a:r>
            <a:r>
              <a:rPr lang="ro-RO" sz="2800" dirty="0" smtClean="0"/>
              <a:t>ă</a:t>
            </a:r>
            <a:r>
              <a:rPr lang="en-US" sz="2800" dirty="0" smtClean="0"/>
              <a:t> </a:t>
            </a:r>
            <a:r>
              <a:rPr lang="ro-RO" sz="2800" dirty="0" smtClean="0"/>
              <a:t>cu progresul </a:t>
            </a:r>
            <a:r>
              <a:rPr lang="ro-RO" sz="2800" dirty="0"/>
              <a:t>în</a:t>
            </a:r>
            <a:r>
              <a:rPr lang="ro-RO" sz="2800" dirty="0" smtClean="0"/>
              <a:t> tehnologia plăcilor video </a:t>
            </a:r>
            <a:r>
              <a:rPr lang="ro-RO" sz="2800" dirty="0"/>
              <a:t>ș</a:t>
            </a:r>
            <a:r>
              <a:rPr lang="ro-RO" sz="2800" dirty="0" smtClean="0"/>
              <a:t>i calculatoarelor multiprocesor</a:t>
            </a:r>
            <a:r>
              <a:rPr lang="en-US" sz="2800" dirty="0" smtClean="0"/>
              <a:t>, </a:t>
            </a:r>
            <a:r>
              <a:rPr lang="ro-RO" sz="2800" dirty="0" smtClean="0"/>
              <a:t>cre</a:t>
            </a:r>
            <a:r>
              <a:rPr lang="ro-RO" sz="2800" dirty="0"/>
              <a:t>ș</a:t>
            </a:r>
            <a:r>
              <a:rPr lang="ro-RO" sz="2800" dirty="0" smtClean="0"/>
              <a:t>te nevoia de rețele de sortare optime</a:t>
            </a:r>
            <a:r>
              <a:rPr lang="en-US" sz="2800" dirty="0" smtClean="0"/>
              <a:t>. </a:t>
            </a:r>
          </a:p>
          <a:p>
            <a:pPr marL="0" indent="0" algn="just">
              <a:buNone/>
            </a:pPr>
            <a:r>
              <a:rPr lang="ro-RO" sz="2800" dirty="0" smtClean="0"/>
              <a:t>	Aplicația prezentat</a:t>
            </a:r>
            <a:r>
              <a:rPr lang="ro-RO" sz="2800" dirty="0"/>
              <a:t>ă</a:t>
            </a:r>
            <a:r>
              <a:rPr lang="ro-RO" sz="2800" dirty="0" smtClean="0"/>
              <a:t> în aceast</a:t>
            </a:r>
            <a:r>
              <a:rPr lang="ro-RO" sz="2800" dirty="0"/>
              <a:t>ă</a:t>
            </a:r>
            <a:r>
              <a:rPr lang="ro-RO" sz="2800" dirty="0" smtClean="0"/>
              <a:t> lucrare ofer</a:t>
            </a:r>
            <a:r>
              <a:rPr lang="ro-RO" sz="2800" dirty="0"/>
              <a:t>ă</a:t>
            </a:r>
            <a:r>
              <a:rPr lang="ro-RO" sz="2800" dirty="0" smtClean="0"/>
              <a:t> un mediu de lucru cu rețele de sortare, punând la dispoziție funcționalitățile de construire, vizualizare </a:t>
            </a:r>
            <a:r>
              <a:rPr lang="ro-RO" sz="2800" dirty="0"/>
              <a:t>ș</a:t>
            </a:r>
            <a:r>
              <a:rPr lang="ro-RO" sz="2800" dirty="0" smtClean="0"/>
              <a:t>i testare a acestora.</a:t>
            </a:r>
            <a:endParaRPr lang="ro-RO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Rețele de sortare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/>
              <a:t>Sunt rețele de comparatori ce sortează orice secvența de intrare.</a:t>
            </a:r>
          </a:p>
          <a:p>
            <a:pPr marL="0" indent="0">
              <a:buNone/>
            </a:pPr>
            <a:r>
              <a:rPr lang="ro-RO" sz="2800" dirty="0" smtClean="0"/>
              <a:t>Structura lor conține </a:t>
            </a:r>
            <a:r>
              <a:rPr lang="ro-RO" sz="2800" dirty="0"/>
              <a:t>două </a:t>
            </a:r>
            <a:r>
              <a:rPr lang="ro-RO" sz="2800" dirty="0" smtClean="0"/>
              <a:t>tipuri de elemente: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800" dirty="0" smtClean="0"/>
              <a:t>Fire</a:t>
            </a:r>
            <a:r>
              <a:rPr lang="ro-RO" sz="2800" dirty="0"/>
              <a:t>, câte </a:t>
            </a:r>
            <a:r>
              <a:rPr lang="ro-RO" sz="2800" dirty="0" smtClean="0"/>
              <a:t>unul pentru fiecare valoare din datele de intrare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800" dirty="0" smtClean="0"/>
              <a:t>Comparatori, conectează perechi de fire</a:t>
            </a:r>
            <a:endParaRPr lang="ro-RO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Caracteristici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31431"/>
            <a:ext cx="10554574" cy="36365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800" dirty="0" smtClean="0"/>
              <a:t>Sunt </a:t>
            </a:r>
            <a:r>
              <a:rPr lang="ro-RO" sz="2800" dirty="0"/>
              <a:t>algoritmi în </a:t>
            </a:r>
            <a:r>
              <a:rPr lang="ro-RO" sz="2800" dirty="0" smtClean="0"/>
              <a:t>care comparațiile efectuate sunt independente de datele de intrare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800" dirty="0" smtClean="0"/>
              <a:t>Se pot implementa </a:t>
            </a:r>
            <a:r>
              <a:rPr lang="ro-RO" sz="2800" dirty="0"/>
              <a:t>atât în </a:t>
            </a:r>
            <a:r>
              <a:rPr lang="ro-RO" sz="2800" dirty="0" smtClean="0"/>
              <a:t>software, cat </a:t>
            </a:r>
            <a:r>
              <a:rPr lang="en-US" sz="2800" dirty="0"/>
              <a:t>ș</a:t>
            </a:r>
            <a:r>
              <a:rPr lang="ro-RO" sz="2800" dirty="0" smtClean="0"/>
              <a:t>i </a:t>
            </a:r>
            <a:r>
              <a:rPr lang="ro-RO" sz="2800" dirty="0"/>
              <a:t>în </a:t>
            </a:r>
            <a:r>
              <a:rPr lang="ro-RO" sz="2800" dirty="0" smtClean="0"/>
              <a:t>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800" dirty="0" smtClean="0"/>
              <a:t>Se pot efectua comparații in parale</a:t>
            </a:r>
            <a:r>
              <a:rPr lang="en-US" sz="2800" dirty="0"/>
              <a:t>l</a:t>
            </a:r>
            <a:endParaRPr lang="ro-RO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o-RO" sz="2800" dirty="0" smtClean="0"/>
              <a:t>Executarea lor </a:t>
            </a:r>
            <a:r>
              <a:rPr lang="ro-RO" sz="2800" dirty="0"/>
              <a:t>folosește puțin</a:t>
            </a:r>
            <a:r>
              <a:rPr lang="en-US" sz="2800" dirty="0"/>
              <a:t>ă</a:t>
            </a:r>
            <a:r>
              <a:rPr lang="ro-RO" sz="2800" dirty="0" smtClean="0"/>
              <a:t> memorie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Comparatori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50" y="3464066"/>
            <a:ext cx="2972058" cy="191278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7" y="3441204"/>
            <a:ext cx="2362405" cy="193564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60" y="3441204"/>
            <a:ext cx="3010161" cy="1935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0891" y="291693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4770" y="2778436"/>
            <a:ext cx="27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Comparator cu intrare ordonată</a:t>
            </a:r>
            <a:endParaRPr lang="ro-RO" dirty="0"/>
          </a:p>
        </p:txBody>
      </p:sp>
      <p:sp>
        <p:nvSpPr>
          <p:cNvPr id="11" name="TextBox 10"/>
          <p:cNvSpPr txBox="1"/>
          <p:nvPr/>
        </p:nvSpPr>
        <p:spPr>
          <a:xfrm>
            <a:off x="8351779" y="277658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Comparator cu intrare neordonată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33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" y="72743"/>
            <a:ext cx="8499244" cy="672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723376" y="731147"/>
            <a:ext cx="3154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/>
              <a:t>Rețea de sortare pentru n = 5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27227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" y="70121"/>
            <a:ext cx="8495347" cy="67177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0787" y="529979"/>
            <a:ext cx="3421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smtClean="0"/>
              <a:t>Rețea de sortare pentru n = 5 si secvența</a:t>
            </a:r>
            <a:br>
              <a:rPr lang="ro-RO" sz="4000" dirty="0" smtClean="0"/>
            </a:br>
            <a:r>
              <a:rPr lang="ro-RO" sz="4000" dirty="0" smtClean="0"/>
              <a:t>[4, 3, 2, 1, 0] la intrare</a:t>
            </a:r>
          </a:p>
        </p:txBody>
      </p:sp>
    </p:spTree>
    <p:extLst>
      <p:ext uri="{BB962C8B-B14F-4D97-AF65-F5344CB8AC3E}">
        <p14:creationId xmlns:p14="http://schemas.microsoft.com/office/powerpoint/2010/main" val="26330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Rețele optime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035385"/>
              </p:ext>
            </p:extLst>
          </p:nvPr>
        </p:nvGraphicFramePr>
        <p:xfrm>
          <a:off x="1178441" y="2569465"/>
          <a:ext cx="10030967" cy="3182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4148"/>
                <a:gridCol w="498867"/>
                <a:gridCol w="499939"/>
                <a:gridCol w="499939"/>
                <a:gridCol w="499939"/>
                <a:gridCol w="499939"/>
                <a:gridCol w="499939"/>
                <a:gridCol w="499939"/>
                <a:gridCol w="499939"/>
                <a:gridCol w="498867"/>
                <a:gridCol w="499939"/>
                <a:gridCol w="499939"/>
                <a:gridCol w="499939"/>
                <a:gridCol w="499939"/>
                <a:gridCol w="499939"/>
                <a:gridCol w="499939"/>
                <a:gridCol w="499939"/>
                <a:gridCol w="499939"/>
              </a:tblGrid>
              <a:tr h="568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8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Adâncime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73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Dimensiune, limita superioara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39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711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Dimensiune, limita inferioara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17B5-5E2B-4851-9E3C-419C9671840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" y="1051354"/>
            <a:ext cx="10668925" cy="4755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9642" y="484632"/>
            <a:ext cx="875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Reteaua</a:t>
            </a:r>
            <a:r>
              <a:rPr lang="en-US" sz="2800" dirty="0" smtClean="0"/>
              <a:t> </a:t>
            </a:r>
            <a:r>
              <a:rPr lang="en-US" sz="2800" dirty="0" err="1" smtClean="0"/>
              <a:t>lui</a:t>
            </a:r>
            <a:r>
              <a:rPr lang="en-US" sz="2800" dirty="0" smtClean="0"/>
              <a:t> Green de n = 16 </a:t>
            </a:r>
            <a:r>
              <a:rPr lang="en-US" sz="2800" dirty="0" err="1" smtClean="0"/>
              <a:t>si</a:t>
            </a:r>
            <a:r>
              <a:rPr lang="en-US" sz="2800" dirty="0" smtClean="0"/>
              <a:t> 60 de </a:t>
            </a:r>
            <a:r>
              <a:rPr lang="en-US" sz="2800" dirty="0" err="1" smtClean="0"/>
              <a:t>comparatori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9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341</TotalTime>
  <Words>482</Words>
  <Application>Microsoft Office PowerPoint</Application>
  <PresentationFormat>Widescreen</PresentationFormat>
  <Paragraphs>167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Wingdings 2</vt:lpstr>
      <vt:lpstr>Quotable</vt:lpstr>
      <vt:lpstr>Tehnici pentru crearea rețelelor de sortare</vt:lpstr>
      <vt:lpstr>Cuprins</vt:lpstr>
      <vt:lpstr>Rețele de sortare</vt:lpstr>
      <vt:lpstr>Caracteristici</vt:lpstr>
      <vt:lpstr>Comparatori</vt:lpstr>
      <vt:lpstr>PowerPoint Presentation</vt:lpstr>
      <vt:lpstr>PowerPoint Presentation</vt:lpstr>
      <vt:lpstr>Rețele optime</vt:lpstr>
      <vt:lpstr>PowerPoint Presentation</vt:lpstr>
      <vt:lpstr>Testare</vt:lpstr>
      <vt:lpstr>Bubble și insertion sort</vt:lpstr>
      <vt:lpstr>Bubble și insertion sort</vt:lpstr>
      <vt:lpstr>Batcher odd-even mergesort</vt:lpstr>
      <vt:lpstr>Batcher odd-even mergesort</vt:lpstr>
      <vt:lpstr>PowerPoint Presentation</vt:lpstr>
      <vt:lpstr>Filtre pentru algorimti genetici</vt:lpstr>
      <vt:lpstr>Filtrul lui Green</vt:lpstr>
      <vt:lpstr>Square Filter</vt:lpstr>
      <vt:lpstr>Tehnologii utilizate</vt:lpstr>
      <vt:lpstr>Pachete</vt:lpstr>
      <vt:lpstr>PowerPoint Presentation</vt:lpstr>
      <vt:lpstr>Concluzii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Tehnici pentru crearea rețelelor de sortare</dc:title>
  <dc:creator>smallnuke711@gmail.com</dc:creator>
  <cp:lastModifiedBy>smallnuke711@gmail.com</cp:lastModifiedBy>
  <cp:revision>100</cp:revision>
  <dcterms:created xsi:type="dcterms:W3CDTF">2020-02-09T09:36:14Z</dcterms:created>
  <dcterms:modified xsi:type="dcterms:W3CDTF">2020-02-12T18:16:29Z</dcterms:modified>
</cp:coreProperties>
</file>