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Fluctuation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Media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influence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 smtClean="0"/>
              <a:t>Social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Media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would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influence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stock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marke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 smtClean="0"/>
              <a:t>Gather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three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days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Twitter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streaming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Stock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Index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 smtClean="0"/>
              <a:t>Split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two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dataset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with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minutes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gap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 smtClean="0"/>
              <a:t>Calculate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Twitter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Mood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every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sub-dataset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 smtClean="0"/>
              <a:t>Do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Granger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Causality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Test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whether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existed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causality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between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twitter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mood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time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series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stock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index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time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76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Business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 smtClean="0"/>
              <a:t>There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existed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causality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between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tweets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mood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stock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index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three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time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lag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Granger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Causality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 smtClean="0"/>
              <a:t>We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analyze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twitter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streaming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predict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stock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index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fluctuation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 smtClean="0"/>
              <a:t>Using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computer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automatically</a:t>
            </a:r>
            <a:r>
              <a:rPr lang="zh-CN" altLang="en-US" sz="2800" smtClean="0"/>
              <a:t> </a:t>
            </a:r>
            <a:r>
              <a:rPr lang="en-US" altLang="zh-CN" sz="2800" smtClean="0"/>
              <a:t>do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market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transactions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based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analysis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result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from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social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media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945392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115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宋体</vt:lpstr>
      <vt:lpstr>Retrospect</vt:lpstr>
      <vt:lpstr>Using Twitter to Predict Stock Index Fluctuation</vt:lpstr>
      <vt:lpstr>Social Media influence Stock Market</vt:lpstr>
      <vt:lpstr>Result and Business Value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Twitter to Predict Stock Index Fluctuation</dc:title>
  <dc:creator>taboad5094</dc:creator>
  <cp:lastModifiedBy>taboad5094</cp:lastModifiedBy>
  <cp:revision>2</cp:revision>
  <dcterms:created xsi:type="dcterms:W3CDTF">2015-12-13T20:30:39Z</dcterms:created>
  <dcterms:modified xsi:type="dcterms:W3CDTF">2015-12-13T20:40:19Z</dcterms:modified>
</cp:coreProperties>
</file>