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F57A7-79DE-1049-A95A-B8CFD510331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D8743-65B0-7D4C-9194-9DD87053BFE5}">
      <dgm:prSet phldrT="[Text]"/>
      <dgm:spPr/>
      <dgm:t>
        <a:bodyPr/>
        <a:lstStyle/>
        <a:p>
          <a:r>
            <a:rPr lang="en-US" altLang="zh-CN" b="1" dirty="0" smtClean="0"/>
            <a:t>Baseline</a:t>
          </a:r>
          <a:endParaRPr lang="en-US" b="1" dirty="0"/>
        </a:p>
      </dgm:t>
    </dgm:pt>
    <dgm:pt modelId="{BE39335D-2CDD-B04D-BCFC-2065741C1DFE}" type="parTrans" cxnId="{3BC3D1D5-B964-AC44-89E3-B850D14908CE}">
      <dgm:prSet/>
      <dgm:spPr/>
      <dgm:t>
        <a:bodyPr/>
        <a:lstStyle/>
        <a:p>
          <a:endParaRPr lang="en-US"/>
        </a:p>
      </dgm:t>
    </dgm:pt>
    <dgm:pt modelId="{E5194520-EB7D-8844-BDE2-DFB03E490093}" type="sibTrans" cxnId="{3BC3D1D5-B964-AC44-89E3-B850D14908CE}">
      <dgm:prSet/>
      <dgm:spPr/>
      <dgm:t>
        <a:bodyPr/>
        <a:lstStyle/>
        <a:p>
          <a:endParaRPr lang="en-US"/>
        </a:p>
      </dgm:t>
    </dgm:pt>
    <dgm:pt modelId="{0B7C9570-6F09-7C4B-B4E2-47690DA82556}">
      <dgm:prSet phldrT="[Text]"/>
      <dgm:spPr/>
      <dgm:t>
        <a:bodyPr/>
        <a:lstStyle/>
        <a:p>
          <a:r>
            <a:rPr lang="en-US" altLang="zh-CN" dirty="0" smtClean="0"/>
            <a:t>lm</a:t>
          </a:r>
          <a:r>
            <a:rPr lang="zh-CN" altLang="en-US" dirty="0" smtClean="0"/>
            <a:t> </a:t>
          </a:r>
          <a:r>
            <a:rPr lang="en-US" altLang="zh-CN" dirty="0" smtClean="0"/>
            <a:t>function</a:t>
          </a:r>
          <a:endParaRPr lang="en-US" dirty="0"/>
        </a:p>
      </dgm:t>
    </dgm:pt>
    <dgm:pt modelId="{EB1996D5-7DC4-B243-AC01-3D6CA446326A}" type="parTrans" cxnId="{BE1CD400-9455-5645-9FF0-DDB1015DA8CC}">
      <dgm:prSet/>
      <dgm:spPr/>
      <dgm:t>
        <a:bodyPr/>
        <a:lstStyle/>
        <a:p>
          <a:endParaRPr lang="en-US"/>
        </a:p>
      </dgm:t>
    </dgm:pt>
    <dgm:pt modelId="{5C1187FF-21E5-5044-BA1D-4C5FA396615C}" type="sibTrans" cxnId="{BE1CD400-9455-5645-9FF0-DDB1015DA8CC}">
      <dgm:prSet/>
      <dgm:spPr/>
      <dgm:t>
        <a:bodyPr/>
        <a:lstStyle/>
        <a:p>
          <a:endParaRPr lang="en-US"/>
        </a:p>
      </dgm:t>
    </dgm:pt>
    <dgm:pt modelId="{17464318-6A76-4744-BCCD-F6954D7E86D0}">
      <dgm:prSet phldrT="[Text]"/>
      <dgm:spPr/>
      <dgm:t>
        <a:bodyPr/>
        <a:lstStyle/>
        <a:p>
          <a:r>
            <a:rPr lang="en-US" b="1" dirty="0" smtClean="0"/>
            <a:t>Sequential Subset</a:t>
          </a:r>
          <a:endParaRPr lang="en-US" dirty="0"/>
        </a:p>
      </dgm:t>
    </dgm:pt>
    <dgm:pt modelId="{396DDF16-DA82-7244-854D-150CCF0BD2C4}" type="parTrans" cxnId="{18B3EFAD-EDA7-1843-B1BD-38AC33D9B720}">
      <dgm:prSet/>
      <dgm:spPr/>
      <dgm:t>
        <a:bodyPr/>
        <a:lstStyle/>
        <a:p>
          <a:endParaRPr lang="en-US"/>
        </a:p>
      </dgm:t>
    </dgm:pt>
    <dgm:pt modelId="{A9312111-721A-2947-A447-A0C5EEE3CA84}" type="sibTrans" cxnId="{18B3EFAD-EDA7-1843-B1BD-38AC33D9B720}">
      <dgm:prSet/>
      <dgm:spPr/>
      <dgm:t>
        <a:bodyPr/>
        <a:lstStyle/>
        <a:p>
          <a:endParaRPr lang="en-US"/>
        </a:p>
      </dgm:t>
    </dgm:pt>
    <dgm:pt modelId="{0D77D94C-70AE-E74F-85FA-84CDCE07BE39}">
      <dgm:prSet phldrT="[Text]"/>
      <dgm:spPr/>
      <dgm:t>
        <a:bodyPr/>
        <a:lstStyle/>
        <a:p>
          <a:r>
            <a:rPr lang="en-US" altLang="zh-CN" dirty="0" smtClean="0"/>
            <a:t>step</a:t>
          </a:r>
          <a:r>
            <a:rPr lang="zh-CN" altLang="en-US" dirty="0" smtClean="0"/>
            <a:t> </a:t>
          </a:r>
          <a:r>
            <a:rPr lang="en-US" altLang="zh-CN" dirty="0" smtClean="0"/>
            <a:t>function</a:t>
          </a:r>
          <a:r>
            <a:rPr lang="zh-CN" altLang="en-US" dirty="0" smtClean="0"/>
            <a:t> </a:t>
          </a:r>
          <a:r>
            <a:rPr lang="en-US" altLang="zh-CN" dirty="0" smtClean="0"/>
            <a:t>(stats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package)</a:t>
          </a:r>
          <a:endParaRPr lang="en-US" dirty="0"/>
        </a:p>
      </dgm:t>
    </dgm:pt>
    <dgm:pt modelId="{B26059F0-0AB0-E94B-B78A-CFAB8B32D069}" type="parTrans" cxnId="{25418DED-CF5E-B243-846F-836425CA1355}">
      <dgm:prSet/>
      <dgm:spPr/>
      <dgm:t>
        <a:bodyPr/>
        <a:lstStyle/>
        <a:p>
          <a:endParaRPr lang="en-US"/>
        </a:p>
      </dgm:t>
    </dgm:pt>
    <dgm:pt modelId="{CB7351F3-C48E-DC4A-9394-41239EF9A5DE}" type="sibTrans" cxnId="{25418DED-CF5E-B243-846F-836425CA1355}">
      <dgm:prSet/>
      <dgm:spPr/>
      <dgm:t>
        <a:bodyPr/>
        <a:lstStyle/>
        <a:p>
          <a:endParaRPr lang="en-US"/>
        </a:p>
      </dgm:t>
    </dgm:pt>
    <dgm:pt modelId="{469BBE3B-D5DC-934B-8078-8D542D841270}">
      <dgm:prSet phldrT="[Text]"/>
      <dgm:spPr/>
      <dgm:t>
        <a:bodyPr/>
        <a:lstStyle/>
        <a:p>
          <a:r>
            <a:rPr lang="en-US" altLang="zh-CN" dirty="0" smtClean="0"/>
            <a:t>both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directions</a:t>
          </a:r>
          <a:endParaRPr lang="en-US" dirty="0"/>
        </a:p>
      </dgm:t>
    </dgm:pt>
    <dgm:pt modelId="{EBB1A713-C654-1447-A0AA-BF96F6DF9C5D}" type="parTrans" cxnId="{7B59315F-4466-8841-962B-8663002F7144}">
      <dgm:prSet/>
      <dgm:spPr/>
      <dgm:t>
        <a:bodyPr/>
        <a:lstStyle/>
        <a:p>
          <a:endParaRPr lang="en-US"/>
        </a:p>
      </dgm:t>
    </dgm:pt>
    <dgm:pt modelId="{47A7BC03-6D41-B349-9059-62476F351D44}" type="sibTrans" cxnId="{7B59315F-4466-8841-962B-8663002F7144}">
      <dgm:prSet/>
      <dgm:spPr/>
      <dgm:t>
        <a:bodyPr/>
        <a:lstStyle/>
        <a:p>
          <a:endParaRPr lang="en-US"/>
        </a:p>
      </dgm:t>
    </dgm:pt>
    <dgm:pt modelId="{6278081B-C9E2-634A-9FF8-28940A018289}">
      <dgm:prSet phldrT="[Text]"/>
      <dgm:spPr/>
      <dgm:t>
        <a:bodyPr/>
        <a:lstStyle/>
        <a:p>
          <a:r>
            <a:rPr lang="en-US" b="1" dirty="0" smtClean="0"/>
            <a:t>Ranking Attributes</a:t>
          </a:r>
          <a:endParaRPr lang="en-US" dirty="0"/>
        </a:p>
      </dgm:t>
    </dgm:pt>
    <dgm:pt modelId="{F19349BF-B3DA-E746-9417-BAB6847FC8FB}" type="parTrans" cxnId="{AD98A107-A26D-1E41-8305-7F16F6F09AA0}">
      <dgm:prSet/>
      <dgm:spPr/>
      <dgm:t>
        <a:bodyPr/>
        <a:lstStyle/>
        <a:p>
          <a:endParaRPr lang="en-US"/>
        </a:p>
      </dgm:t>
    </dgm:pt>
    <dgm:pt modelId="{1D2B7C39-B2A2-2845-8883-FCE4C9246747}" type="sibTrans" cxnId="{AD98A107-A26D-1E41-8305-7F16F6F09AA0}">
      <dgm:prSet/>
      <dgm:spPr/>
      <dgm:t>
        <a:bodyPr/>
        <a:lstStyle/>
        <a:p>
          <a:endParaRPr lang="en-US"/>
        </a:p>
      </dgm:t>
    </dgm:pt>
    <dgm:pt modelId="{CE308BBA-0BFC-C447-9BE3-091ACC7C51B8}">
      <dgm:prSet phldrT="[Text]"/>
      <dgm:spPr/>
      <dgm:t>
        <a:bodyPr/>
        <a:lstStyle/>
        <a:p>
          <a:r>
            <a:rPr lang="en-US" altLang="zh-CN" dirty="0" err="1" smtClean="0"/>
            <a:t>varImp</a:t>
          </a:r>
          <a:r>
            <a:rPr lang="zh-CN" altLang="en-US" dirty="0" smtClean="0"/>
            <a:t> </a:t>
          </a:r>
          <a:r>
            <a:rPr lang="en-US" altLang="zh-CN" dirty="0" smtClean="0"/>
            <a:t>function</a:t>
          </a:r>
          <a:r>
            <a:rPr lang="zh-CN" altLang="en-US" dirty="0" smtClean="0"/>
            <a:t> </a:t>
          </a:r>
          <a:r>
            <a:rPr lang="en-US" altLang="zh-CN" dirty="0" smtClean="0"/>
            <a:t>(caret</a:t>
          </a:r>
          <a:r>
            <a:rPr lang="zh-CN" altLang="en-US" dirty="0" smtClean="0"/>
            <a:t> </a:t>
          </a:r>
          <a:r>
            <a:rPr lang="en-US" altLang="zh-CN" dirty="0" smtClean="0"/>
            <a:t>package)</a:t>
          </a:r>
          <a:endParaRPr lang="en-US" dirty="0"/>
        </a:p>
      </dgm:t>
    </dgm:pt>
    <dgm:pt modelId="{0FFCFFB4-1EC7-2144-9C8F-3A0F42EF45A8}" type="parTrans" cxnId="{CD1ABA36-3A12-B94D-B579-92D9869B9670}">
      <dgm:prSet/>
      <dgm:spPr/>
      <dgm:t>
        <a:bodyPr/>
        <a:lstStyle/>
        <a:p>
          <a:endParaRPr lang="en-US"/>
        </a:p>
      </dgm:t>
    </dgm:pt>
    <dgm:pt modelId="{59789BDC-999E-9F46-8DA0-290DBE04FB3C}" type="sibTrans" cxnId="{CD1ABA36-3A12-B94D-B579-92D9869B9670}">
      <dgm:prSet/>
      <dgm:spPr/>
      <dgm:t>
        <a:bodyPr/>
        <a:lstStyle/>
        <a:p>
          <a:endParaRPr lang="en-US"/>
        </a:p>
      </dgm:t>
    </dgm:pt>
    <dgm:pt modelId="{042161A9-5B3C-C04A-BBCA-442EED8F6F45}">
      <dgm:prSet phldrT="[Text]"/>
      <dgm:spPr/>
      <dgm:t>
        <a:bodyPr/>
        <a:lstStyle/>
        <a:p>
          <a:r>
            <a:rPr lang="en-US" altLang="zh-CN" dirty="0" smtClean="0"/>
            <a:t>Using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top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50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variables</a:t>
          </a:r>
          <a:endParaRPr lang="en-US" dirty="0"/>
        </a:p>
      </dgm:t>
    </dgm:pt>
    <dgm:pt modelId="{991D1940-C8D9-574D-8DDB-540513128A03}" type="parTrans" cxnId="{79F3316B-25AD-A545-8302-7E8B85CB30BF}">
      <dgm:prSet/>
      <dgm:spPr/>
      <dgm:t>
        <a:bodyPr/>
        <a:lstStyle/>
        <a:p>
          <a:endParaRPr lang="en-US"/>
        </a:p>
      </dgm:t>
    </dgm:pt>
    <dgm:pt modelId="{16ACAA02-45E3-F043-A50F-6653B6272A0F}" type="sibTrans" cxnId="{79F3316B-25AD-A545-8302-7E8B85CB30BF}">
      <dgm:prSet/>
      <dgm:spPr/>
      <dgm:t>
        <a:bodyPr/>
        <a:lstStyle/>
        <a:p>
          <a:endParaRPr lang="en-US"/>
        </a:p>
      </dgm:t>
    </dgm:pt>
    <dgm:pt modelId="{34B1D5FE-957E-B142-B798-55CFE984E347}">
      <dgm:prSet phldrT="[Text]"/>
      <dgm:spPr/>
      <dgm:t>
        <a:bodyPr/>
        <a:lstStyle/>
        <a:p>
          <a:r>
            <a:rPr lang="en-US" b="1" dirty="0" smtClean="0"/>
            <a:t>Principal Components Analysis</a:t>
          </a:r>
          <a:endParaRPr lang="en-US" dirty="0"/>
        </a:p>
      </dgm:t>
    </dgm:pt>
    <dgm:pt modelId="{126A9804-FE51-2D41-87DC-C1FD1EDC7525}" type="parTrans" cxnId="{482547B8-9C89-FE4B-8915-387A46F25535}">
      <dgm:prSet/>
      <dgm:spPr/>
      <dgm:t>
        <a:bodyPr/>
        <a:lstStyle/>
        <a:p>
          <a:endParaRPr lang="en-US"/>
        </a:p>
      </dgm:t>
    </dgm:pt>
    <dgm:pt modelId="{44613766-978D-8A4D-9445-32F7EFD550CE}" type="sibTrans" cxnId="{482547B8-9C89-FE4B-8915-387A46F25535}">
      <dgm:prSet/>
      <dgm:spPr/>
      <dgm:t>
        <a:bodyPr/>
        <a:lstStyle/>
        <a:p>
          <a:endParaRPr lang="en-US"/>
        </a:p>
      </dgm:t>
    </dgm:pt>
    <dgm:pt modelId="{0CBCC47A-9291-4843-9A66-F43B5F3CA18B}">
      <dgm:prSet phldrT="[Text]"/>
      <dgm:spPr/>
      <dgm:t>
        <a:bodyPr/>
        <a:lstStyle/>
        <a:p>
          <a:r>
            <a:rPr lang="en-US" altLang="zh-CN" b="1" dirty="0" smtClean="0"/>
            <a:t>Factor</a:t>
          </a:r>
          <a:r>
            <a:rPr lang="zh-CN" altLang="en-US" b="1" dirty="0" smtClean="0"/>
            <a:t> </a:t>
          </a:r>
          <a:r>
            <a:rPr lang="en-US" altLang="zh-CN" b="1" dirty="0" smtClean="0"/>
            <a:t>Analysis</a:t>
          </a:r>
          <a:endParaRPr lang="en-US" b="1" dirty="0"/>
        </a:p>
      </dgm:t>
    </dgm:pt>
    <dgm:pt modelId="{043C659B-4F2C-AC4E-9058-E90B6F0E849F}" type="parTrans" cxnId="{E2B1189B-C2BC-FF46-B2F8-71391AC39E43}">
      <dgm:prSet/>
      <dgm:spPr/>
      <dgm:t>
        <a:bodyPr/>
        <a:lstStyle/>
        <a:p>
          <a:endParaRPr lang="en-US"/>
        </a:p>
      </dgm:t>
    </dgm:pt>
    <dgm:pt modelId="{2F1FC75D-3159-1D42-B35D-BBE361514B77}" type="sibTrans" cxnId="{E2B1189B-C2BC-FF46-B2F8-71391AC39E43}">
      <dgm:prSet/>
      <dgm:spPr/>
      <dgm:t>
        <a:bodyPr/>
        <a:lstStyle/>
        <a:p>
          <a:endParaRPr lang="en-US"/>
        </a:p>
      </dgm:t>
    </dgm:pt>
    <dgm:pt modelId="{F9E7EFAF-4111-FD45-B6B1-FBCB79461B1F}">
      <dgm:prSet phldrT="[Text]"/>
      <dgm:spPr/>
      <dgm:t>
        <a:bodyPr/>
        <a:lstStyle/>
        <a:p>
          <a:r>
            <a:rPr lang="en-US" altLang="zh-CN" dirty="0" err="1" smtClean="0"/>
            <a:t>p</a:t>
          </a:r>
          <a:r>
            <a:rPr lang="en-US" dirty="0" err="1" smtClean="0"/>
            <a:t>rcomp</a:t>
          </a:r>
          <a:r>
            <a:rPr lang="zh-CN" altLang="en-US" dirty="0" smtClean="0"/>
            <a:t> </a:t>
          </a:r>
          <a:r>
            <a:rPr lang="en-US" altLang="zh-CN" dirty="0" smtClean="0"/>
            <a:t>function</a:t>
          </a:r>
          <a:r>
            <a:rPr lang="zh-CN" altLang="en-US" dirty="0" smtClean="0"/>
            <a:t> </a:t>
          </a:r>
          <a:r>
            <a:rPr lang="en-US" altLang="zh-CN" dirty="0" smtClean="0"/>
            <a:t>(stats</a:t>
          </a:r>
          <a:r>
            <a:rPr lang="zh-CN" altLang="en-US" dirty="0" smtClean="0"/>
            <a:t> </a:t>
          </a:r>
          <a:r>
            <a:rPr lang="en-US" altLang="zh-CN" dirty="0" smtClean="0"/>
            <a:t>package)</a:t>
          </a:r>
          <a:endParaRPr lang="en-US" dirty="0"/>
        </a:p>
      </dgm:t>
    </dgm:pt>
    <dgm:pt modelId="{109C0654-9E9C-0642-9636-3AB4862CB197}" type="parTrans" cxnId="{26CE29BD-4B3C-1246-B03A-ED2CD9B4CBB5}">
      <dgm:prSet/>
      <dgm:spPr/>
      <dgm:t>
        <a:bodyPr/>
        <a:lstStyle/>
        <a:p>
          <a:endParaRPr lang="en-US"/>
        </a:p>
      </dgm:t>
    </dgm:pt>
    <dgm:pt modelId="{049A0EF4-D503-9C4A-A99A-9DD6F1484835}" type="sibTrans" cxnId="{26CE29BD-4B3C-1246-B03A-ED2CD9B4CBB5}">
      <dgm:prSet/>
      <dgm:spPr/>
      <dgm:t>
        <a:bodyPr/>
        <a:lstStyle/>
        <a:p>
          <a:endParaRPr lang="en-US"/>
        </a:p>
      </dgm:t>
    </dgm:pt>
    <dgm:pt modelId="{A7845A64-B411-994D-8A65-92D68EB57D33}">
      <dgm:prSet phldrT="[Text]"/>
      <dgm:spPr/>
      <dgm:t>
        <a:bodyPr/>
        <a:lstStyle/>
        <a:p>
          <a:r>
            <a:rPr lang="en-US" dirty="0" err="1" smtClean="0"/>
            <a:t>fa_fit</a:t>
          </a:r>
          <a:r>
            <a:rPr lang="en-US" dirty="0" smtClean="0"/>
            <a:t> &lt;- </a:t>
          </a:r>
          <a:r>
            <a:rPr lang="en-US" dirty="0" err="1" smtClean="0"/>
            <a:t>factor.pa</a:t>
          </a:r>
          <a:r>
            <a:rPr lang="en-US" dirty="0" smtClean="0"/>
            <a:t>(TS[,1:126], </a:t>
          </a:r>
          <a:r>
            <a:rPr lang="en-US" dirty="0" err="1" smtClean="0"/>
            <a:t>nfactors</a:t>
          </a:r>
          <a:r>
            <a:rPr lang="en-US" dirty="0" smtClean="0"/>
            <a:t>=30)</a:t>
          </a:r>
          <a:endParaRPr lang="en-US" dirty="0"/>
        </a:p>
      </dgm:t>
    </dgm:pt>
    <dgm:pt modelId="{28DE7459-A606-684A-974F-05A50060ABA7}" type="parTrans" cxnId="{19912749-D262-1C47-AD3D-D6DAB25B083A}">
      <dgm:prSet/>
      <dgm:spPr/>
      <dgm:t>
        <a:bodyPr/>
        <a:lstStyle/>
        <a:p>
          <a:endParaRPr lang="en-US"/>
        </a:p>
      </dgm:t>
    </dgm:pt>
    <dgm:pt modelId="{A4799B14-87BE-1F4D-A904-1F71F134F136}" type="sibTrans" cxnId="{19912749-D262-1C47-AD3D-D6DAB25B083A}">
      <dgm:prSet/>
      <dgm:spPr/>
      <dgm:t>
        <a:bodyPr/>
        <a:lstStyle/>
        <a:p>
          <a:endParaRPr lang="en-US"/>
        </a:p>
      </dgm:t>
    </dgm:pt>
    <dgm:pt modelId="{8E1EF2DF-AA48-794E-83C4-25E8C568C22C}">
      <dgm:prSet phldrT="[Text]"/>
      <dgm:spPr/>
      <dgm:t>
        <a:bodyPr/>
        <a:lstStyle/>
        <a:p>
          <a:r>
            <a:rPr lang="en-US" dirty="0" err="1" smtClean="0"/>
            <a:t>proc.time</a:t>
          </a:r>
          <a:r>
            <a:rPr lang="en-US" dirty="0" smtClean="0"/>
            <a:t>() </a:t>
          </a:r>
          <a:endParaRPr lang="en-US" dirty="0"/>
        </a:p>
      </dgm:t>
    </dgm:pt>
    <dgm:pt modelId="{0082BA51-168A-AA40-8F28-7B47F5EB9360}" type="parTrans" cxnId="{3A8021A1-8149-B54D-8360-0A1D83C33335}">
      <dgm:prSet/>
      <dgm:spPr/>
      <dgm:t>
        <a:bodyPr/>
        <a:lstStyle/>
        <a:p>
          <a:endParaRPr lang="en-US"/>
        </a:p>
      </dgm:t>
    </dgm:pt>
    <dgm:pt modelId="{FFB1E647-AFA0-2845-B30C-895FCFC4CA2E}" type="sibTrans" cxnId="{3A8021A1-8149-B54D-8360-0A1D83C33335}">
      <dgm:prSet/>
      <dgm:spPr/>
      <dgm:t>
        <a:bodyPr/>
        <a:lstStyle/>
        <a:p>
          <a:endParaRPr lang="en-US"/>
        </a:p>
      </dgm:t>
    </dgm:pt>
    <dgm:pt modelId="{09C4ED13-07A2-9145-B970-E04520586C58}">
      <dgm:prSet phldrT="[Text]"/>
      <dgm:spPr/>
      <dgm:t>
        <a:bodyPr/>
        <a:lstStyle/>
        <a:p>
          <a:r>
            <a:rPr lang="en-US" dirty="0" err="1" smtClean="0"/>
            <a:t>pred.vs</a:t>
          </a:r>
          <a:r>
            <a:rPr lang="en-US" dirty="0" smtClean="0"/>
            <a:t> &lt;- predict(</a:t>
          </a:r>
          <a:r>
            <a:rPr lang="en-US" dirty="0" err="1" smtClean="0"/>
            <a:t>pca</a:t>
          </a:r>
          <a:r>
            <a:rPr lang="en-US" dirty="0" smtClean="0"/>
            <a:t>, VS[,1:126])</a:t>
          </a:r>
          <a:endParaRPr lang="en-US" dirty="0"/>
        </a:p>
      </dgm:t>
    </dgm:pt>
    <dgm:pt modelId="{DDCADF37-EDAD-AD47-8368-85DC3D76E66D}" type="parTrans" cxnId="{45F883FC-1DEE-AC43-A3AC-7B164742C6C6}">
      <dgm:prSet/>
      <dgm:spPr/>
      <dgm:t>
        <a:bodyPr/>
        <a:lstStyle/>
        <a:p>
          <a:endParaRPr lang="en-US"/>
        </a:p>
      </dgm:t>
    </dgm:pt>
    <dgm:pt modelId="{6E450ABD-D1D0-4D44-8C57-F5EF3A3505FD}" type="sibTrans" cxnId="{45F883FC-1DEE-AC43-A3AC-7B164742C6C6}">
      <dgm:prSet/>
      <dgm:spPr/>
      <dgm:t>
        <a:bodyPr/>
        <a:lstStyle/>
        <a:p>
          <a:endParaRPr lang="en-US"/>
        </a:p>
      </dgm:t>
    </dgm:pt>
    <dgm:pt modelId="{C0B5AFCA-6106-4947-9C24-5D643B31BC77}">
      <dgm:prSet phldrT="[Text]"/>
      <dgm:spPr/>
      <dgm:t>
        <a:bodyPr/>
        <a:lstStyle/>
        <a:p>
          <a:r>
            <a:rPr lang="en-US" smtClean="0"/>
            <a:t>psych package </a:t>
          </a:r>
          <a:endParaRPr lang="en-US" dirty="0"/>
        </a:p>
      </dgm:t>
    </dgm:pt>
    <dgm:pt modelId="{1BCFF244-8E92-3E46-BEBB-862075838278}" type="parTrans" cxnId="{E9D50737-4D32-A843-BC0E-93316615A0B3}">
      <dgm:prSet/>
      <dgm:spPr/>
    </dgm:pt>
    <dgm:pt modelId="{E449D44B-B1B2-944A-B2B5-F31214F280AE}" type="sibTrans" cxnId="{E9D50737-4D32-A843-BC0E-93316615A0B3}">
      <dgm:prSet/>
      <dgm:spPr/>
    </dgm:pt>
    <dgm:pt modelId="{A1AA6CAA-506F-C849-B9CE-F40930D154EB}" type="pres">
      <dgm:prSet presAssocID="{CB8F57A7-79DE-1049-A95A-B8CFD51033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A3C009-19D3-2B46-ADAF-3B209476E938}" type="pres">
      <dgm:prSet presAssocID="{F3CD8743-65B0-7D4C-9194-9DD87053BFE5}" presName="linNode" presStyleCnt="0"/>
      <dgm:spPr/>
    </dgm:pt>
    <dgm:pt modelId="{1A664F5A-2A02-3641-BF1E-1D4C63EA8D02}" type="pres">
      <dgm:prSet presAssocID="{F3CD8743-65B0-7D4C-9194-9DD87053BFE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758DB-11EF-C648-982C-C1776867C25A}" type="pres">
      <dgm:prSet presAssocID="{F3CD8743-65B0-7D4C-9194-9DD87053BFE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B8945-B635-BF40-A609-971436841F59}" type="pres">
      <dgm:prSet presAssocID="{E5194520-EB7D-8844-BDE2-DFB03E490093}" presName="sp" presStyleCnt="0"/>
      <dgm:spPr/>
    </dgm:pt>
    <dgm:pt modelId="{6284B29E-D217-3A41-BD88-2ED2FDE9DDF2}" type="pres">
      <dgm:prSet presAssocID="{17464318-6A76-4744-BCCD-F6954D7E86D0}" presName="linNode" presStyleCnt="0"/>
      <dgm:spPr/>
    </dgm:pt>
    <dgm:pt modelId="{B4B23A2E-7C5D-0B43-B26A-9146021DC89E}" type="pres">
      <dgm:prSet presAssocID="{17464318-6A76-4744-BCCD-F6954D7E86D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3005-A903-C54A-9B13-C212B9CC004E}" type="pres">
      <dgm:prSet presAssocID="{17464318-6A76-4744-BCCD-F6954D7E86D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D414D-0E5A-6C46-9FC0-D6CE34108AEB}" type="pres">
      <dgm:prSet presAssocID="{A9312111-721A-2947-A447-A0C5EEE3CA84}" presName="sp" presStyleCnt="0"/>
      <dgm:spPr/>
    </dgm:pt>
    <dgm:pt modelId="{483A58A5-791B-B84F-8311-96A870F41C43}" type="pres">
      <dgm:prSet presAssocID="{6278081B-C9E2-634A-9FF8-28940A018289}" presName="linNode" presStyleCnt="0"/>
      <dgm:spPr/>
    </dgm:pt>
    <dgm:pt modelId="{81DF0B18-AEFA-AC4B-87F8-391A7AB18FFD}" type="pres">
      <dgm:prSet presAssocID="{6278081B-C9E2-634A-9FF8-28940A01828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836BA-242A-B949-B773-6B67CDBA6CDB}" type="pres">
      <dgm:prSet presAssocID="{6278081B-C9E2-634A-9FF8-28940A01828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D003C-4004-7747-958E-725BEC460E7C}" type="pres">
      <dgm:prSet presAssocID="{1D2B7C39-B2A2-2845-8883-FCE4C9246747}" presName="sp" presStyleCnt="0"/>
      <dgm:spPr/>
    </dgm:pt>
    <dgm:pt modelId="{A6948015-4A79-6F44-8E1F-5C928549029D}" type="pres">
      <dgm:prSet presAssocID="{34B1D5FE-957E-B142-B798-55CFE984E347}" presName="linNode" presStyleCnt="0"/>
      <dgm:spPr/>
    </dgm:pt>
    <dgm:pt modelId="{89B7B1CA-5E51-5244-8948-0470B86FB824}" type="pres">
      <dgm:prSet presAssocID="{34B1D5FE-957E-B142-B798-55CFE984E34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EE660-462F-7947-8560-545CF30E30CB}" type="pres">
      <dgm:prSet presAssocID="{34B1D5FE-957E-B142-B798-55CFE984E34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56ABD-112B-7F4E-BD5D-EF672A0855CE}" type="pres">
      <dgm:prSet presAssocID="{44613766-978D-8A4D-9445-32F7EFD550CE}" presName="sp" presStyleCnt="0"/>
      <dgm:spPr/>
    </dgm:pt>
    <dgm:pt modelId="{53B87FD0-D6D1-2E4D-ACC1-08075D3794F9}" type="pres">
      <dgm:prSet presAssocID="{0CBCC47A-9291-4843-9A66-F43B5F3CA18B}" presName="linNode" presStyleCnt="0"/>
      <dgm:spPr/>
    </dgm:pt>
    <dgm:pt modelId="{35A5CCEA-9EB6-DB4B-BB76-CFA5A5FECA7B}" type="pres">
      <dgm:prSet presAssocID="{0CBCC47A-9291-4843-9A66-F43B5F3CA18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83766-86BA-AD4D-B56A-6C641BCF3AAE}" type="pres">
      <dgm:prSet presAssocID="{0CBCC47A-9291-4843-9A66-F43B5F3CA18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3D1D5-B964-AC44-89E3-B850D14908CE}" srcId="{CB8F57A7-79DE-1049-A95A-B8CFD5103317}" destId="{F3CD8743-65B0-7D4C-9194-9DD87053BFE5}" srcOrd="0" destOrd="0" parTransId="{BE39335D-2CDD-B04D-BCFC-2065741C1DFE}" sibTransId="{E5194520-EB7D-8844-BDE2-DFB03E490093}"/>
    <dgm:cxn modelId="{8A6101B8-2ECF-A745-B441-0FCB821132C6}" type="presOf" srcId="{469BBE3B-D5DC-934B-8078-8D542D841270}" destId="{9A443005-A903-C54A-9B13-C212B9CC004E}" srcOrd="0" destOrd="1" presId="urn:microsoft.com/office/officeart/2005/8/layout/vList5"/>
    <dgm:cxn modelId="{3A8021A1-8149-B54D-8360-0A1D83C33335}" srcId="{F3CD8743-65B0-7D4C-9194-9DD87053BFE5}" destId="{8E1EF2DF-AA48-794E-83C4-25E8C568C22C}" srcOrd="1" destOrd="0" parTransId="{0082BA51-168A-AA40-8F28-7B47F5EB9360}" sibTransId="{FFB1E647-AFA0-2845-B30C-895FCFC4CA2E}"/>
    <dgm:cxn modelId="{D0818F4C-526E-BA42-A6F0-93CC333D363D}" type="presOf" srcId="{CB8F57A7-79DE-1049-A95A-B8CFD5103317}" destId="{A1AA6CAA-506F-C849-B9CE-F40930D154EB}" srcOrd="0" destOrd="0" presId="urn:microsoft.com/office/officeart/2005/8/layout/vList5"/>
    <dgm:cxn modelId="{19912749-D262-1C47-AD3D-D6DAB25B083A}" srcId="{0CBCC47A-9291-4843-9A66-F43B5F3CA18B}" destId="{A7845A64-B411-994D-8A65-92D68EB57D33}" srcOrd="0" destOrd="0" parTransId="{28DE7459-A606-684A-974F-05A50060ABA7}" sibTransId="{A4799B14-87BE-1F4D-A904-1F71F134F136}"/>
    <dgm:cxn modelId="{26CE29BD-4B3C-1246-B03A-ED2CD9B4CBB5}" srcId="{34B1D5FE-957E-B142-B798-55CFE984E347}" destId="{F9E7EFAF-4111-FD45-B6B1-FBCB79461B1F}" srcOrd="0" destOrd="0" parTransId="{109C0654-9E9C-0642-9636-3AB4862CB197}" sibTransId="{049A0EF4-D503-9C4A-A99A-9DD6F1484835}"/>
    <dgm:cxn modelId="{7B59315F-4466-8841-962B-8663002F7144}" srcId="{17464318-6A76-4744-BCCD-F6954D7E86D0}" destId="{469BBE3B-D5DC-934B-8078-8D542D841270}" srcOrd="1" destOrd="0" parTransId="{EBB1A713-C654-1447-A0AA-BF96F6DF9C5D}" sibTransId="{47A7BC03-6D41-B349-9059-62476F351D44}"/>
    <dgm:cxn modelId="{79F3316B-25AD-A545-8302-7E8B85CB30BF}" srcId="{6278081B-C9E2-634A-9FF8-28940A018289}" destId="{042161A9-5B3C-C04A-BBCA-442EED8F6F45}" srcOrd="1" destOrd="0" parTransId="{991D1940-C8D9-574D-8DDB-540513128A03}" sibTransId="{16ACAA02-45E3-F043-A50F-6653B6272A0F}"/>
    <dgm:cxn modelId="{550CCF47-B220-4B45-8454-762E7C8094E7}" type="presOf" srcId="{0B7C9570-6F09-7C4B-B4E2-47690DA82556}" destId="{163758DB-11EF-C648-982C-C1776867C25A}" srcOrd="0" destOrd="0" presId="urn:microsoft.com/office/officeart/2005/8/layout/vList5"/>
    <dgm:cxn modelId="{703C8841-DB52-544B-9FE4-C39F24025C17}" type="presOf" srcId="{6278081B-C9E2-634A-9FF8-28940A018289}" destId="{81DF0B18-AEFA-AC4B-87F8-391A7AB18FFD}" srcOrd="0" destOrd="0" presId="urn:microsoft.com/office/officeart/2005/8/layout/vList5"/>
    <dgm:cxn modelId="{18B3EFAD-EDA7-1843-B1BD-38AC33D9B720}" srcId="{CB8F57A7-79DE-1049-A95A-B8CFD5103317}" destId="{17464318-6A76-4744-BCCD-F6954D7E86D0}" srcOrd="1" destOrd="0" parTransId="{396DDF16-DA82-7244-854D-150CCF0BD2C4}" sibTransId="{A9312111-721A-2947-A447-A0C5EEE3CA84}"/>
    <dgm:cxn modelId="{E9D50737-4D32-A843-BC0E-93316615A0B3}" srcId="{0CBCC47A-9291-4843-9A66-F43B5F3CA18B}" destId="{C0B5AFCA-6106-4947-9C24-5D643B31BC77}" srcOrd="1" destOrd="0" parTransId="{1BCFF244-8E92-3E46-BEBB-862075838278}" sibTransId="{E449D44B-B1B2-944A-B2B5-F31214F280AE}"/>
    <dgm:cxn modelId="{AD98A107-A26D-1E41-8305-7F16F6F09AA0}" srcId="{CB8F57A7-79DE-1049-A95A-B8CFD5103317}" destId="{6278081B-C9E2-634A-9FF8-28940A018289}" srcOrd="2" destOrd="0" parTransId="{F19349BF-B3DA-E746-9417-BAB6847FC8FB}" sibTransId="{1D2B7C39-B2A2-2845-8883-FCE4C9246747}"/>
    <dgm:cxn modelId="{5DD4C248-CEFB-DA44-91A0-165504DA1C95}" type="presOf" srcId="{F3CD8743-65B0-7D4C-9194-9DD87053BFE5}" destId="{1A664F5A-2A02-3641-BF1E-1D4C63EA8D02}" srcOrd="0" destOrd="0" presId="urn:microsoft.com/office/officeart/2005/8/layout/vList5"/>
    <dgm:cxn modelId="{B37E813D-D31E-884B-99BD-C19971043031}" type="presOf" srcId="{09C4ED13-07A2-9145-B970-E04520586C58}" destId="{4BAEE660-462F-7947-8560-545CF30E30CB}" srcOrd="0" destOrd="1" presId="urn:microsoft.com/office/officeart/2005/8/layout/vList5"/>
    <dgm:cxn modelId="{D8B24CFB-CBCC-C24C-8107-79D21369FCFF}" type="presOf" srcId="{34B1D5FE-957E-B142-B798-55CFE984E347}" destId="{89B7B1CA-5E51-5244-8948-0470B86FB824}" srcOrd="0" destOrd="0" presId="urn:microsoft.com/office/officeart/2005/8/layout/vList5"/>
    <dgm:cxn modelId="{5DFE11FD-CCC4-484A-9636-10FFD8D39681}" type="presOf" srcId="{CE308BBA-0BFC-C447-9BE3-091ACC7C51B8}" destId="{D7D836BA-242A-B949-B773-6B67CDBA6CDB}" srcOrd="0" destOrd="0" presId="urn:microsoft.com/office/officeart/2005/8/layout/vList5"/>
    <dgm:cxn modelId="{692AC34B-E6B9-9F42-8A27-04D7608EF24F}" type="presOf" srcId="{F9E7EFAF-4111-FD45-B6B1-FBCB79461B1F}" destId="{4BAEE660-462F-7947-8560-545CF30E30CB}" srcOrd="0" destOrd="0" presId="urn:microsoft.com/office/officeart/2005/8/layout/vList5"/>
    <dgm:cxn modelId="{25418DED-CF5E-B243-846F-836425CA1355}" srcId="{17464318-6A76-4744-BCCD-F6954D7E86D0}" destId="{0D77D94C-70AE-E74F-85FA-84CDCE07BE39}" srcOrd="0" destOrd="0" parTransId="{B26059F0-0AB0-E94B-B78A-CFAB8B32D069}" sibTransId="{CB7351F3-C48E-DC4A-9394-41239EF9A5DE}"/>
    <dgm:cxn modelId="{7EE51C52-3F91-4E44-ACA1-69870FBFDD8E}" type="presOf" srcId="{A7845A64-B411-994D-8A65-92D68EB57D33}" destId="{7FF83766-86BA-AD4D-B56A-6C641BCF3AAE}" srcOrd="0" destOrd="0" presId="urn:microsoft.com/office/officeart/2005/8/layout/vList5"/>
    <dgm:cxn modelId="{45F883FC-1DEE-AC43-A3AC-7B164742C6C6}" srcId="{34B1D5FE-957E-B142-B798-55CFE984E347}" destId="{09C4ED13-07A2-9145-B970-E04520586C58}" srcOrd="1" destOrd="0" parTransId="{DDCADF37-EDAD-AD47-8368-85DC3D76E66D}" sibTransId="{6E450ABD-D1D0-4D44-8C57-F5EF3A3505FD}"/>
    <dgm:cxn modelId="{61AD6D0C-5F1A-C645-8D35-3104324185D1}" type="presOf" srcId="{C0B5AFCA-6106-4947-9C24-5D643B31BC77}" destId="{7FF83766-86BA-AD4D-B56A-6C641BCF3AAE}" srcOrd="0" destOrd="1" presId="urn:microsoft.com/office/officeart/2005/8/layout/vList5"/>
    <dgm:cxn modelId="{BE1CD400-9455-5645-9FF0-DDB1015DA8CC}" srcId="{F3CD8743-65B0-7D4C-9194-9DD87053BFE5}" destId="{0B7C9570-6F09-7C4B-B4E2-47690DA82556}" srcOrd="0" destOrd="0" parTransId="{EB1996D5-7DC4-B243-AC01-3D6CA446326A}" sibTransId="{5C1187FF-21E5-5044-BA1D-4C5FA396615C}"/>
    <dgm:cxn modelId="{E2B1189B-C2BC-FF46-B2F8-71391AC39E43}" srcId="{CB8F57A7-79DE-1049-A95A-B8CFD5103317}" destId="{0CBCC47A-9291-4843-9A66-F43B5F3CA18B}" srcOrd="4" destOrd="0" parTransId="{043C659B-4F2C-AC4E-9058-E90B6F0E849F}" sibTransId="{2F1FC75D-3159-1D42-B35D-BBE361514B77}"/>
    <dgm:cxn modelId="{6CADE763-6544-554A-886B-9BC9B2F88878}" type="presOf" srcId="{0CBCC47A-9291-4843-9A66-F43B5F3CA18B}" destId="{35A5CCEA-9EB6-DB4B-BB76-CFA5A5FECA7B}" srcOrd="0" destOrd="0" presId="urn:microsoft.com/office/officeart/2005/8/layout/vList5"/>
    <dgm:cxn modelId="{412FC493-685D-874B-BBA5-63C9EFE287AB}" type="presOf" srcId="{042161A9-5B3C-C04A-BBCA-442EED8F6F45}" destId="{D7D836BA-242A-B949-B773-6B67CDBA6CDB}" srcOrd="0" destOrd="1" presId="urn:microsoft.com/office/officeart/2005/8/layout/vList5"/>
    <dgm:cxn modelId="{2DC1D663-27B6-6141-A681-BE8096942B7E}" type="presOf" srcId="{0D77D94C-70AE-E74F-85FA-84CDCE07BE39}" destId="{9A443005-A903-C54A-9B13-C212B9CC004E}" srcOrd="0" destOrd="0" presId="urn:microsoft.com/office/officeart/2005/8/layout/vList5"/>
    <dgm:cxn modelId="{212AACD7-C2D9-4F43-9312-E7327FB12BEB}" type="presOf" srcId="{8E1EF2DF-AA48-794E-83C4-25E8C568C22C}" destId="{163758DB-11EF-C648-982C-C1776867C25A}" srcOrd="0" destOrd="1" presId="urn:microsoft.com/office/officeart/2005/8/layout/vList5"/>
    <dgm:cxn modelId="{E631481C-2048-BC49-9459-57A42BD10969}" type="presOf" srcId="{17464318-6A76-4744-BCCD-F6954D7E86D0}" destId="{B4B23A2E-7C5D-0B43-B26A-9146021DC89E}" srcOrd="0" destOrd="0" presId="urn:microsoft.com/office/officeart/2005/8/layout/vList5"/>
    <dgm:cxn modelId="{482547B8-9C89-FE4B-8915-387A46F25535}" srcId="{CB8F57A7-79DE-1049-A95A-B8CFD5103317}" destId="{34B1D5FE-957E-B142-B798-55CFE984E347}" srcOrd="3" destOrd="0" parTransId="{126A9804-FE51-2D41-87DC-C1FD1EDC7525}" sibTransId="{44613766-978D-8A4D-9445-32F7EFD550CE}"/>
    <dgm:cxn modelId="{CD1ABA36-3A12-B94D-B579-92D9869B9670}" srcId="{6278081B-C9E2-634A-9FF8-28940A018289}" destId="{CE308BBA-0BFC-C447-9BE3-091ACC7C51B8}" srcOrd="0" destOrd="0" parTransId="{0FFCFFB4-1EC7-2144-9C8F-3A0F42EF45A8}" sibTransId="{59789BDC-999E-9F46-8DA0-290DBE04FB3C}"/>
    <dgm:cxn modelId="{F715B448-BE06-1B41-86F5-38B4A0893CCD}" type="presParOf" srcId="{A1AA6CAA-506F-C849-B9CE-F40930D154EB}" destId="{7BA3C009-19D3-2B46-ADAF-3B209476E938}" srcOrd="0" destOrd="0" presId="urn:microsoft.com/office/officeart/2005/8/layout/vList5"/>
    <dgm:cxn modelId="{89F4C70F-15F6-6248-BBCB-8AC875068A61}" type="presParOf" srcId="{7BA3C009-19D3-2B46-ADAF-3B209476E938}" destId="{1A664F5A-2A02-3641-BF1E-1D4C63EA8D02}" srcOrd="0" destOrd="0" presId="urn:microsoft.com/office/officeart/2005/8/layout/vList5"/>
    <dgm:cxn modelId="{605B2464-4780-6346-B97D-347DB88F258A}" type="presParOf" srcId="{7BA3C009-19D3-2B46-ADAF-3B209476E938}" destId="{163758DB-11EF-C648-982C-C1776867C25A}" srcOrd="1" destOrd="0" presId="urn:microsoft.com/office/officeart/2005/8/layout/vList5"/>
    <dgm:cxn modelId="{07906B89-FD26-2940-A181-81241EB425D7}" type="presParOf" srcId="{A1AA6CAA-506F-C849-B9CE-F40930D154EB}" destId="{3E7B8945-B635-BF40-A609-971436841F59}" srcOrd="1" destOrd="0" presId="urn:microsoft.com/office/officeart/2005/8/layout/vList5"/>
    <dgm:cxn modelId="{38DC68DA-BA8C-874A-9978-7C567D03C55F}" type="presParOf" srcId="{A1AA6CAA-506F-C849-B9CE-F40930D154EB}" destId="{6284B29E-D217-3A41-BD88-2ED2FDE9DDF2}" srcOrd="2" destOrd="0" presId="urn:microsoft.com/office/officeart/2005/8/layout/vList5"/>
    <dgm:cxn modelId="{DC9D5983-6751-B145-8E3F-B48839407468}" type="presParOf" srcId="{6284B29E-D217-3A41-BD88-2ED2FDE9DDF2}" destId="{B4B23A2E-7C5D-0B43-B26A-9146021DC89E}" srcOrd="0" destOrd="0" presId="urn:microsoft.com/office/officeart/2005/8/layout/vList5"/>
    <dgm:cxn modelId="{7DC984A9-E257-D948-AF90-85983F2B5C0B}" type="presParOf" srcId="{6284B29E-D217-3A41-BD88-2ED2FDE9DDF2}" destId="{9A443005-A903-C54A-9B13-C212B9CC004E}" srcOrd="1" destOrd="0" presId="urn:microsoft.com/office/officeart/2005/8/layout/vList5"/>
    <dgm:cxn modelId="{D746D925-3011-5740-9A3F-B369D1186A91}" type="presParOf" srcId="{A1AA6CAA-506F-C849-B9CE-F40930D154EB}" destId="{C95D414D-0E5A-6C46-9FC0-D6CE34108AEB}" srcOrd="3" destOrd="0" presId="urn:microsoft.com/office/officeart/2005/8/layout/vList5"/>
    <dgm:cxn modelId="{FADB5FAF-F0E3-414A-9475-31171AAE6C81}" type="presParOf" srcId="{A1AA6CAA-506F-C849-B9CE-F40930D154EB}" destId="{483A58A5-791B-B84F-8311-96A870F41C43}" srcOrd="4" destOrd="0" presId="urn:microsoft.com/office/officeart/2005/8/layout/vList5"/>
    <dgm:cxn modelId="{CEFCEF5C-F9C6-B84A-9138-CD0A6D577DF6}" type="presParOf" srcId="{483A58A5-791B-B84F-8311-96A870F41C43}" destId="{81DF0B18-AEFA-AC4B-87F8-391A7AB18FFD}" srcOrd="0" destOrd="0" presId="urn:microsoft.com/office/officeart/2005/8/layout/vList5"/>
    <dgm:cxn modelId="{2B2A1154-D2C2-064A-AA46-CB5C2940421E}" type="presParOf" srcId="{483A58A5-791B-B84F-8311-96A870F41C43}" destId="{D7D836BA-242A-B949-B773-6B67CDBA6CDB}" srcOrd="1" destOrd="0" presId="urn:microsoft.com/office/officeart/2005/8/layout/vList5"/>
    <dgm:cxn modelId="{04776DDB-0B30-7A42-863B-598851A9CB55}" type="presParOf" srcId="{A1AA6CAA-506F-C849-B9CE-F40930D154EB}" destId="{B2CD003C-4004-7747-958E-725BEC460E7C}" srcOrd="5" destOrd="0" presId="urn:microsoft.com/office/officeart/2005/8/layout/vList5"/>
    <dgm:cxn modelId="{4CC21D95-9E11-A240-93DF-23E9F3708968}" type="presParOf" srcId="{A1AA6CAA-506F-C849-B9CE-F40930D154EB}" destId="{A6948015-4A79-6F44-8E1F-5C928549029D}" srcOrd="6" destOrd="0" presId="urn:microsoft.com/office/officeart/2005/8/layout/vList5"/>
    <dgm:cxn modelId="{4715C4FC-8D4B-BA41-9644-8A531E7FCBCA}" type="presParOf" srcId="{A6948015-4A79-6F44-8E1F-5C928549029D}" destId="{89B7B1CA-5E51-5244-8948-0470B86FB824}" srcOrd="0" destOrd="0" presId="urn:microsoft.com/office/officeart/2005/8/layout/vList5"/>
    <dgm:cxn modelId="{7367F032-993E-EC4E-A6E6-EDFA037D69C8}" type="presParOf" srcId="{A6948015-4A79-6F44-8E1F-5C928549029D}" destId="{4BAEE660-462F-7947-8560-545CF30E30CB}" srcOrd="1" destOrd="0" presId="urn:microsoft.com/office/officeart/2005/8/layout/vList5"/>
    <dgm:cxn modelId="{EEA4EEEC-6D77-564E-BE8F-BCF1BE0CCACB}" type="presParOf" srcId="{A1AA6CAA-506F-C849-B9CE-F40930D154EB}" destId="{AC856ABD-112B-7F4E-BD5D-EF672A0855CE}" srcOrd="7" destOrd="0" presId="urn:microsoft.com/office/officeart/2005/8/layout/vList5"/>
    <dgm:cxn modelId="{5A2B47F2-C6E8-C641-A23C-2C49E00BA1DD}" type="presParOf" srcId="{A1AA6CAA-506F-C849-B9CE-F40930D154EB}" destId="{53B87FD0-D6D1-2E4D-ACC1-08075D3794F9}" srcOrd="8" destOrd="0" presId="urn:microsoft.com/office/officeart/2005/8/layout/vList5"/>
    <dgm:cxn modelId="{64AC812F-AE82-444D-9406-49F7E5D80DA3}" type="presParOf" srcId="{53B87FD0-D6D1-2E4D-ACC1-08075D3794F9}" destId="{35A5CCEA-9EB6-DB4B-BB76-CFA5A5FECA7B}" srcOrd="0" destOrd="0" presId="urn:microsoft.com/office/officeart/2005/8/layout/vList5"/>
    <dgm:cxn modelId="{CE42C441-AFE4-894A-9922-7C24CF843798}" type="presParOf" srcId="{53B87FD0-D6D1-2E4D-ACC1-08075D3794F9}" destId="{7FF83766-86BA-AD4D-B56A-6C641BCF3AA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758DB-11EF-C648-982C-C1776867C25A}">
      <dsp:nvSpPr>
        <dsp:cNvPr id="0" name=""/>
        <dsp:cNvSpPr/>
      </dsp:nvSpPr>
      <dsp:spPr>
        <a:xfrm rot="5400000">
          <a:off x="4963452" y="-2022080"/>
          <a:ext cx="799006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lm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function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proc.time</a:t>
          </a:r>
          <a:r>
            <a:rPr lang="en-US" sz="2100" kern="1200" dirty="0" smtClean="0"/>
            <a:t>() </a:t>
          </a:r>
          <a:endParaRPr lang="en-US" sz="2100" kern="1200" dirty="0"/>
        </a:p>
      </dsp:txBody>
      <dsp:txXfrm rot="-5400000">
        <a:off x="2839211" y="141165"/>
        <a:ext cx="5008484" cy="720998"/>
      </dsp:txXfrm>
    </dsp:sp>
    <dsp:sp modelId="{1A664F5A-2A02-3641-BF1E-1D4C63EA8D02}">
      <dsp:nvSpPr>
        <dsp:cNvPr id="0" name=""/>
        <dsp:cNvSpPr/>
      </dsp:nvSpPr>
      <dsp:spPr>
        <a:xfrm>
          <a:off x="0" y="2284"/>
          <a:ext cx="2839212" cy="9987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Baseline</a:t>
          </a:r>
          <a:endParaRPr lang="en-US" sz="2200" b="1" kern="1200" dirty="0"/>
        </a:p>
      </dsp:txBody>
      <dsp:txXfrm>
        <a:off x="48755" y="51039"/>
        <a:ext cx="2741702" cy="901247"/>
      </dsp:txXfrm>
    </dsp:sp>
    <dsp:sp modelId="{9A443005-A903-C54A-9B13-C212B9CC004E}">
      <dsp:nvSpPr>
        <dsp:cNvPr id="0" name=""/>
        <dsp:cNvSpPr/>
      </dsp:nvSpPr>
      <dsp:spPr>
        <a:xfrm rot="5400000">
          <a:off x="4963452" y="-973384"/>
          <a:ext cx="799006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step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function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(stats</a:t>
          </a:r>
          <a:r>
            <a:rPr lang="zh-CN" altLang="en-US" sz="2100" kern="1200" baseline="0" dirty="0" smtClean="0"/>
            <a:t> </a:t>
          </a:r>
          <a:r>
            <a:rPr lang="en-US" altLang="zh-CN" sz="2100" kern="1200" baseline="0" dirty="0" smtClean="0"/>
            <a:t>package)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both</a:t>
          </a:r>
          <a:r>
            <a:rPr lang="zh-CN" altLang="en-US" sz="2100" kern="1200" baseline="0" dirty="0" smtClean="0"/>
            <a:t> </a:t>
          </a:r>
          <a:r>
            <a:rPr lang="en-US" altLang="zh-CN" sz="2100" kern="1200" baseline="0" dirty="0" smtClean="0"/>
            <a:t>directions</a:t>
          </a:r>
          <a:endParaRPr lang="en-US" sz="2100" kern="1200" dirty="0"/>
        </a:p>
      </dsp:txBody>
      <dsp:txXfrm rot="-5400000">
        <a:off x="2839211" y="1189861"/>
        <a:ext cx="5008484" cy="720998"/>
      </dsp:txXfrm>
    </dsp:sp>
    <dsp:sp modelId="{B4B23A2E-7C5D-0B43-B26A-9146021DC89E}">
      <dsp:nvSpPr>
        <dsp:cNvPr id="0" name=""/>
        <dsp:cNvSpPr/>
      </dsp:nvSpPr>
      <dsp:spPr>
        <a:xfrm>
          <a:off x="0" y="1050980"/>
          <a:ext cx="2839212" cy="9987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Sequential Subset</a:t>
          </a:r>
          <a:endParaRPr lang="en-US" sz="2200" kern="1200" dirty="0"/>
        </a:p>
      </dsp:txBody>
      <dsp:txXfrm>
        <a:off x="48755" y="1099735"/>
        <a:ext cx="2741702" cy="901247"/>
      </dsp:txXfrm>
    </dsp:sp>
    <dsp:sp modelId="{D7D836BA-242A-B949-B773-6B67CDBA6CDB}">
      <dsp:nvSpPr>
        <dsp:cNvPr id="0" name=""/>
        <dsp:cNvSpPr/>
      </dsp:nvSpPr>
      <dsp:spPr>
        <a:xfrm rot="5400000">
          <a:off x="4963452" y="75310"/>
          <a:ext cx="799006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err="1" smtClean="0"/>
            <a:t>varImp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function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(caret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package)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Using</a:t>
          </a:r>
          <a:r>
            <a:rPr lang="zh-CN" altLang="en-US" sz="2100" kern="1200" baseline="0" dirty="0" smtClean="0"/>
            <a:t> </a:t>
          </a:r>
          <a:r>
            <a:rPr lang="en-US" altLang="zh-CN" sz="2100" kern="1200" baseline="0" dirty="0" smtClean="0"/>
            <a:t>top</a:t>
          </a:r>
          <a:r>
            <a:rPr lang="zh-CN" altLang="en-US" sz="2100" kern="1200" baseline="0" dirty="0" smtClean="0"/>
            <a:t> </a:t>
          </a:r>
          <a:r>
            <a:rPr lang="en-US" altLang="zh-CN" sz="2100" kern="1200" baseline="0" dirty="0" smtClean="0"/>
            <a:t>50</a:t>
          </a:r>
          <a:r>
            <a:rPr lang="zh-CN" altLang="en-US" sz="2100" kern="1200" baseline="0" dirty="0" smtClean="0"/>
            <a:t> </a:t>
          </a:r>
          <a:r>
            <a:rPr lang="en-US" altLang="zh-CN" sz="2100" kern="1200" baseline="0" dirty="0" smtClean="0"/>
            <a:t>variables</a:t>
          </a:r>
          <a:endParaRPr lang="en-US" sz="2100" kern="1200" dirty="0"/>
        </a:p>
      </dsp:txBody>
      <dsp:txXfrm rot="-5400000">
        <a:off x="2839211" y="2238555"/>
        <a:ext cx="5008484" cy="720998"/>
      </dsp:txXfrm>
    </dsp:sp>
    <dsp:sp modelId="{81DF0B18-AEFA-AC4B-87F8-391A7AB18FFD}">
      <dsp:nvSpPr>
        <dsp:cNvPr id="0" name=""/>
        <dsp:cNvSpPr/>
      </dsp:nvSpPr>
      <dsp:spPr>
        <a:xfrm>
          <a:off x="0" y="2099676"/>
          <a:ext cx="2839212" cy="9987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Ranking Attributes</a:t>
          </a:r>
          <a:endParaRPr lang="en-US" sz="2200" kern="1200" dirty="0"/>
        </a:p>
      </dsp:txBody>
      <dsp:txXfrm>
        <a:off x="48755" y="2148431"/>
        <a:ext cx="2741702" cy="901247"/>
      </dsp:txXfrm>
    </dsp:sp>
    <dsp:sp modelId="{4BAEE660-462F-7947-8560-545CF30E30CB}">
      <dsp:nvSpPr>
        <dsp:cNvPr id="0" name=""/>
        <dsp:cNvSpPr/>
      </dsp:nvSpPr>
      <dsp:spPr>
        <a:xfrm rot="5400000">
          <a:off x="4963452" y="1124006"/>
          <a:ext cx="799006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err="1" smtClean="0"/>
            <a:t>p</a:t>
          </a:r>
          <a:r>
            <a:rPr lang="en-US" sz="2100" kern="1200" dirty="0" err="1" smtClean="0"/>
            <a:t>rcomp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function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(stats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package)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pred.vs</a:t>
          </a:r>
          <a:r>
            <a:rPr lang="en-US" sz="2100" kern="1200" dirty="0" smtClean="0"/>
            <a:t> &lt;- predict(</a:t>
          </a:r>
          <a:r>
            <a:rPr lang="en-US" sz="2100" kern="1200" dirty="0" err="1" smtClean="0"/>
            <a:t>pca</a:t>
          </a:r>
          <a:r>
            <a:rPr lang="en-US" sz="2100" kern="1200" dirty="0" smtClean="0"/>
            <a:t>, VS[,1:126])</a:t>
          </a:r>
          <a:endParaRPr lang="en-US" sz="2100" kern="1200" dirty="0"/>
        </a:p>
      </dsp:txBody>
      <dsp:txXfrm rot="-5400000">
        <a:off x="2839211" y="3287251"/>
        <a:ext cx="5008484" cy="720998"/>
      </dsp:txXfrm>
    </dsp:sp>
    <dsp:sp modelId="{89B7B1CA-5E51-5244-8948-0470B86FB824}">
      <dsp:nvSpPr>
        <dsp:cNvPr id="0" name=""/>
        <dsp:cNvSpPr/>
      </dsp:nvSpPr>
      <dsp:spPr>
        <a:xfrm>
          <a:off x="0" y="3148371"/>
          <a:ext cx="2839212" cy="9987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Principal Components Analysis</a:t>
          </a:r>
          <a:endParaRPr lang="en-US" sz="2200" kern="1200" dirty="0"/>
        </a:p>
      </dsp:txBody>
      <dsp:txXfrm>
        <a:off x="48755" y="3197126"/>
        <a:ext cx="2741702" cy="901247"/>
      </dsp:txXfrm>
    </dsp:sp>
    <dsp:sp modelId="{7FF83766-86BA-AD4D-B56A-6C641BCF3AAE}">
      <dsp:nvSpPr>
        <dsp:cNvPr id="0" name=""/>
        <dsp:cNvSpPr/>
      </dsp:nvSpPr>
      <dsp:spPr>
        <a:xfrm rot="5400000">
          <a:off x="4963452" y="2172702"/>
          <a:ext cx="799006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fa_fit</a:t>
          </a:r>
          <a:r>
            <a:rPr lang="en-US" sz="2100" kern="1200" dirty="0" smtClean="0"/>
            <a:t> &lt;- </a:t>
          </a:r>
          <a:r>
            <a:rPr lang="en-US" sz="2100" kern="1200" dirty="0" err="1" smtClean="0"/>
            <a:t>factor.pa</a:t>
          </a:r>
          <a:r>
            <a:rPr lang="en-US" sz="2100" kern="1200" dirty="0" smtClean="0"/>
            <a:t>(TS[,1:126], </a:t>
          </a:r>
          <a:r>
            <a:rPr lang="en-US" sz="2100" kern="1200" dirty="0" err="1" smtClean="0"/>
            <a:t>nfactors</a:t>
          </a:r>
          <a:r>
            <a:rPr lang="en-US" sz="2100" kern="1200" dirty="0" smtClean="0"/>
            <a:t>=30)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psych package </a:t>
          </a:r>
          <a:endParaRPr lang="en-US" sz="2100" kern="1200" dirty="0"/>
        </a:p>
      </dsp:txBody>
      <dsp:txXfrm rot="-5400000">
        <a:off x="2839211" y="4335947"/>
        <a:ext cx="5008484" cy="720998"/>
      </dsp:txXfrm>
    </dsp:sp>
    <dsp:sp modelId="{35A5CCEA-9EB6-DB4B-BB76-CFA5A5FECA7B}">
      <dsp:nvSpPr>
        <dsp:cNvPr id="0" name=""/>
        <dsp:cNvSpPr/>
      </dsp:nvSpPr>
      <dsp:spPr>
        <a:xfrm>
          <a:off x="0" y="4197067"/>
          <a:ext cx="2839212" cy="9987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Factor</a:t>
          </a:r>
          <a:r>
            <a:rPr lang="zh-CN" altLang="en-US" sz="2200" b="1" kern="1200" dirty="0" smtClean="0"/>
            <a:t> </a:t>
          </a:r>
          <a:r>
            <a:rPr lang="en-US" altLang="zh-CN" sz="2200" b="1" kern="1200" dirty="0" smtClean="0"/>
            <a:t>Analysis</a:t>
          </a:r>
          <a:endParaRPr lang="en-US" sz="2200" b="1" kern="1200" dirty="0"/>
        </a:p>
      </dsp:txBody>
      <dsp:txXfrm>
        <a:off x="48755" y="4245822"/>
        <a:ext cx="2741702" cy="90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1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A813D-CCA4-4043-9955-9C4B552EF6A2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CD93-7552-6D45-8B6E-18CF0D6A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Dimensionality Reduction</a:t>
            </a:r>
            <a:r>
              <a:rPr lang="en-US" dirty="0"/>
              <a:t>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6978833"/>
              </p:ext>
            </p:extLst>
          </p:nvPr>
        </p:nvGraphicFramePr>
        <p:xfrm>
          <a:off x="628650" y="1397000"/>
          <a:ext cx="7886700" cy="5198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51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Comparison of </a:t>
            </a:r>
            <a:r>
              <a:rPr lang="en-US" b="1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21365"/>
              </p:ext>
            </p:extLst>
          </p:nvPr>
        </p:nvGraphicFramePr>
        <p:xfrm>
          <a:off x="374319" y="1690689"/>
          <a:ext cx="8641754" cy="4022116"/>
        </p:xfrm>
        <a:graphic>
          <a:graphicData uri="http://schemas.openxmlformats.org/drawingml/2006/table">
            <a:tbl>
              <a:tblPr firstRow="1" firstCol="1" bandRow="1"/>
              <a:tblGrid>
                <a:gridCol w="3786201"/>
                <a:gridCol w="1323669"/>
                <a:gridCol w="888048"/>
                <a:gridCol w="1086485"/>
                <a:gridCol w="796303"/>
                <a:gridCol w="761048"/>
              </a:tblGrid>
              <a:tr h="574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Baseline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Step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Ranking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PCA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FA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633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Number of attributes used to construct the linear regression model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127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127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127</a:t>
                      </a:r>
                      <a:endParaRPr lang="en-US" sz="18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28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30</a:t>
                      </a:r>
                      <a:endParaRPr lang="en-US" sz="18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63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Number of attributes appearing in the linear regression model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127</a:t>
                      </a:r>
                      <a:endParaRPr lang="en-US" sz="18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51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50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28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30</a:t>
                      </a:r>
                      <a:endParaRPr lang="en-US" sz="18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63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Time taken constructing the linear regression model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0.049</a:t>
                      </a:r>
                      <a:endParaRPr lang="en-US" sz="18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112.6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0.015</a:t>
                      </a:r>
                      <a:endParaRPr lang="en-US" sz="18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 0.114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0.613</a:t>
                      </a:r>
                      <a:endParaRPr lang="en-US" sz="18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5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</a:t>
            </a:r>
            <a:r>
              <a:rPr lang="en-US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04990"/>
              </p:ext>
            </p:extLst>
          </p:nvPr>
        </p:nvGraphicFramePr>
        <p:xfrm>
          <a:off x="800099" y="1796191"/>
          <a:ext cx="7700377" cy="4273140"/>
        </p:xfrm>
        <a:graphic>
          <a:graphicData uri="http://schemas.openxmlformats.org/drawingml/2006/table">
            <a:tbl>
              <a:tblPr firstRow="1" firstCol="1" bandRow="1"/>
              <a:tblGrid>
                <a:gridCol w="3205115"/>
                <a:gridCol w="1036002"/>
                <a:gridCol w="825671"/>
                <a:gridCol w="982247"/>
                <a:gridCol w="825671"/>
                <a:gridCol w="825671"/>
              </a:tblGrid>
              <a:tr h="8309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 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b="1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Baseline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b="1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Step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Ranking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b="1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PCA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b="1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FA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8975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Sum of Square </a:t>
                      </a:r>
                      <a:r>
                        <a:rPr 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Errors</a:t>
                      </a:r>
                      <a:r>
                        <a:rPr lang="zh-CN" alt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SSE)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15.236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15.550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14.284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14.700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14.833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94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Root Mean Square </a:t>
                      </a:r>
                      <a:r>
                        <a:rPr 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Error</a:t>
                      </a:r>
                      <a:r>
                        <a:rPr lang="zh-CN" alt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RMSE)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0.1382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0.1396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0.1338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0.1357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0.1363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21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Relative Square </a:t>
                      </a:r>
                      <a:r>
                        <a:rPr 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Error</a:t>
                      </a:r>
                      <a:r>
                        <a:rPr lang="zh-CN" alt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RSE)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0.3811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0.3890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0.3573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0.3677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0.3710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9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 err="1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Coeffient</a:t>
                      </a: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 of </a:t>
                      </a:r>
                      <a:r>
                        <a:rPr 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Determination</a:t>
                      </a:r>
                      <a:r>
                        <a:rPr lang="zh-CN" alt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R</a:t>
                      </a:r>
                      <a:r>
                        <a:rPr lang="en-US" sz="1600" baseline="300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2</a:t>
                      </a: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)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0.6189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0.6110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0.6427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0.6323</a:t>
                      </a:r>
                      <a:endParaRPr lang="en-US" sz="16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Helvetica Neue" charset="0"/>
                          <a:ea typeface="宋体" charset="0"/>
                          <a:cs typeface="Times" charset="0"/>
                        </a:rPr>
                        <a:t>0.6289</a:t>
                      </a:r>
                      <a:endParaRPr lang="en-US" sz="16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70436" marR="704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1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165</Words>
  <Application>Microsoft Macintosh PowerPoint</Application>
  <PresentationFormat>On-screen Show 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Times</vt:lpstr>
      <vt:lpstr>Times New Roman</vt:lpstr>
      <vt:lpstr>宋体</vt:lpstr>
      <vt:lpstr>Office Theme</vt:lpstr>
      <vt:lpstr>PowerPoint Presentation</vt:lpstr>
      <vt:lpstr>Dimensionality Reduction </vt:lpstr>
      <vt:lpstr>Comparison of Results</vt:lpstr>
      <vt:lpstr>Comparison of Results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taboad5094</dc:creator>
  <cp:lastModifiedBy>taboad5094</cp:lastModifiedBy>
  <cp:revision>5</cp:revision>
  <dcterms:created xsi:type="dcterms:W3CDTF">2015-10-16T02:25:18Z</dcterms:created>
  <dcterms:modified xsi:type="dcterms:W3CDTF">2015-10-16T14:39:02Z</dcterms:modified>
</cp:coreProperties>
</file>