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ECC9-A7AB-4549-8C2E-614AE30166CF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4CD6-5E9C-4A86-AD76-65C12B4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ECC9-A7AB-4549-8C2E-614AE30166CF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4CD6-5E9C-4A86-AD76-65C12B4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ECC9-A7AB-4549-8C2E-614AE30166CF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4CD6-5E9C-4A86-AD76-65C12B4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ECC9-A7AB-4549-8C2E-614AE30166CF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4CD6-5E9C-4A86-AD76-65C12B4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1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ECC9-A7AB-4549-8C2E-614AE30166CF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4CD6-5E9C-4A86-AD76-65C12B4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ECC9-A7AB-4549-8C2E-614AE30166CF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4CD6-5E9C-4A86-AD76-65C12B4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ECC9-A7AB-4549-8C2E-614AE30166CF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4CD6-5E9C-4A86-AD76-65C12B4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1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ECC9-A7AB-4549-8C2E-614AE30166CF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4CD6-5E9C-4A86-AD76-65C12B4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ECC9-A7AB-4549-8C2E-614AE30166CF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4CD6-5E9C-4A86-AD76-65C12B4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9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ECC9-A7AB-4549-8C2E-614AE30166CF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4CD6-5E9C-4A86-AD76-65C12B4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6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ECC9-A7AB-4549-8C2E-614AE30166CF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4CD6-5E9C-4A86-AD76-65C12B4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ECC9-A7AB-4549-8C2E-614AE30166CF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4CD6-5E9C-4A86-AD76-65C12B4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Forecasting </a:t>
            </a:r>
            <a:r>
              <a:rPr lang="en-US" sz="4800" dirty="0" err="1" smtClean="0">
                <a:latin typeface="Arial Rounded MT Bold" panose="020F0704030504030204" pitchFamily="34" charset="0"/>
              </a:rPr>
              <a:t>Rossmann</a:t>
            </a:r>
            <a:r>
              <a:rPr lang="en-US" sz="4800" dirty="0" smtClean="0">
                <a:latin typeface="Arial Rounded MT Bold" panose="020F0704030504030204" pitchFamily="34" charset="0"/>
              </a:rPr>
              <a:t> Sales</a:t>
            </a:r>
            <a:br>
              <a:rPr lang="en-US" sz="4800" dirty="0" smtClean="0">
                <a:latin typeface="Arial Rounded MT Bold" panose="020F0704030504030204" pitchFamily="34" charset="0"/>
              </a:rPr>
            </a:br>
            <a:r>
              <a:rPr lang="en-US" sz="4800" dirty="0" smtClean="0">
                <a:latin typeface="Arial Rounded MT Bold" panose="020F0704030504030204" pitchFamily="34" charset="0"/>
              </a:rPr>
              <a:t>via Gradient Boosting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51603"/>
            <a:ext cx="9144000" cy="143569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Qian</a:t>
            </a:r>
            <a:r>
              <a:rPr lang="en-US" dirty="0" smtClean="0"/>
              <a:t> Wang  Liang Zhang Xiang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Rossmann</a:t>
            </a:r>
            <a:r>
              <a:rPr lang="en-US" dirty="0" smtClean="0"/>
              <a:t> is a drug giant that operates over 3000 stores in 7 European countries.</a:t>
            </a:r>
          </a:p>
          <a:p>
            <a:endParaRPr lang="en-US" dirty="0"/>
          </a:p>
          <a:p>
            <a:r>
              <a:rPr lang="en-US" dirty="0" smtClean="0"/>
              <a:t>Our goal is to forecast sales based on 2.5 years of sales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2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6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Multiple Linear Regression did not yield satisfying results.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decided to use boosting, a meta-learning algorithm.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83" y="2399776"/>
            <a:ext cx="5693145" cy="35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3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boosting?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an ensemble algorithm that iteratively learns weak-learners and add them to a strong one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omplementary weak-learners are generated according to the mistakes from previous learners.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One way of combining them is via gradient descent boosting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0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train weak-learners?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 simple linear regression to train weak-learners.</a:t>
            </a:r>
          </a:p>
          <a:p>
            <a:pPr marL="457200" lvl="1" indent="0">
              <a:buNone/>
            </a:pPr>
            <a:r>
              <a:rPr lang="en-US" dirty="0" smtClean="0"/>
              <a:t>- Each feature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we choose the SSE as the accuracy metric, then the residual from previous model is indeed the gradient.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By regressing the residual on each feature, we obtain many weak-learners that corresponds to many refining directions.</a:t>
            </a:r>
          </a:p>
        </p:txBody>
      </p:sp>
    </p:spTree>
    <p:extLst>
      <p:ext uri="{BB962C8B-B14F-4D97-AF65-F5344CB8AC3E}">
        <p14:creationId xmlns:p14="http://schemas.microsoft.com/office/powerpoint/2010/main" val="146531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combine weak-learners?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best </a:t>
                </a:r>
                <a:r>
                  <a:rPr lang="en-US" altLang="zh-CN" dirty="0" smtClean="0"/>
                  <a:t>base</a:t>
                </a:r>
                <a:r>
                  <a:rPr lang="en-US" dirty="0" smtClean="0"/>
                  <a:t>-learner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picked according to their accuracy.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Update the original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a parameter that controls the learning rate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number of iterations of previous procedures is controlled by a </a:t>
                </a:r>
                <a:r>
                  <a:rPr lang="en-US" dirty="0" err="1" smtClean="0"/>
                  <a:t>Hyperparameter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lang="en-US" dirty="0" smtClean="0"/>
                  <a:t> to avoid over-fitting.</a:t>
                </a:r>
                <a:endParaRPr lang="en-US" dirty="0"/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26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/>
          <a:lstStyle/>
          <a:p>
            <a:r>
              <a:rPr lang="en-US" dirty="0" smtClean="0"/>
              <a:t>Boosting has done a far better job than a single learner </a:t>
            </a:r>
          </a:p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48645"/>
            <a:ext cx="10522349" cy="49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6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180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Rounded MT Bold</vt:lpstr>
      <vt:lpstr>Calibri</vt:lpstr>
      <vt:lpstr>Calibri Light</vt:lpstr>
      <vt:lpstr>Cambria Math</vt:lpstr>
      <vt:lpstr>宋体</vt:lpstr>
      <vt:lpstr>Arial</vt:lpstr>
      <vt:lpstr>Office 主题</vt:lpstr>
      <vt:lpstr>Forecasting Rossmann Sales via Gradient Boosting</vt:lpstr>
      <vt:lpstr>Introduction</vt:lpstr>
      <vt:lpstr>Methodology</vt:lpstr>
      <vt:lpstr>What is boosting?</vt:lpstr>
      <vt:lpstr>How to train weak-learners?</vt:lpstr>
      <vt:lpstr>How to combine weak-learners?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Huang</dc:creator>
  <cp:lastModifiedBy>taboad5094</cp:lastModifiedBy>
  <cp:revision>14</cp:revision>
  <dcterms:created xsi:type="dcterms:W3CDTF">2015-12-12T20:25:57Z</dcterms:created>
  <dcterms:modified xsi:type="dcterms:W3CDTF">2015-12-13T21:23:22Z</dcterms:modified>
</cp:coreProperties>
</file>