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2E7B5-E8B7-4EF9-AFCE-79051D2DC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33055-383D-43B6-B4A1-D0E7166AB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33C756-1061-4FAB-BDE4-85D9B1A7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C53E-DA39-474D-90A2-A64F6698373D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7558CD-BE18-4C15-872D-B460EE8B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103F6-D98D-43E3-B415-130C9E45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C6D-A446-4D98-8549-E81511175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58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8C196-48B4-4FDD-9626-294342BD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EC3447-D607-47FE-A331-33C75D8E8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BD404-B8FF-471D-AC9B-3090BDC5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C53E-DA39-474D-90A2-A64F6698373D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E0135E-7B3D-4449-AAF3-EAC18756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A8A509-F50D-418F-B5E8-16B572CD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C6D-A446-4D98-8549-E81511175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80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903BF7-2EB8-44EC-BC48-10AA603D1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B50DAF-F84E-4FEA-9409-D79FBF6EB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BB9F3-DDED-40CA-B750-25F48335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C53E-DA39-474D-90A2-A64F6698373D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F33B3-ABF7-4460-A270-BB3EC8B5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F2E805-A847-47A2-AF79-EC5A8E7A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C6D-A446-4D98-8549-E81511175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52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8ECCC-325C-4B31-947D-D5A5F262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A63CE-AB85-40A7-A62D-6DBE1971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879BFF-6236-4876-B66D-C05F24F8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C53E-DA39-474D-90A2-A64F6698373D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FBEF94-2AF1-4605-9834-C774DE6C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9E6F80-5A03-43B6-9B48-A0F4450D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C6D-A446-4D98-8549-E81511175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CC4B0-81CB-4108-8C22-CAD32684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6A606D-A4C9-4F77-B10F-6457C03A9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B7A7F-D301-47BA-8B8B-DB10EFEF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C53E-DA39-474D-90A2-A64F6698373D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B43C25-3DA5-4CB4-BC4E-C6EE3A29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717E67-10A0-4FF5-A00E-E2C802D5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C6D-A446-4D98-8549-E81511175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43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F1859-39F8-48C3-AED9-4EF7F0B4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95BF9-3334-4E63-984A-387374DBA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EAF19C-8372-4FCF-BA2E-3B1C88175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6FC9C9-3E83-4AFB-B167-DDB51E9B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C53E-DA39-474D-90A2-A64F6698373D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A7AA66-383A-41A1-9F6E-9C7A146B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E5D551-6281-40D7-8CCC-0AAA662C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C6D-A446-4D98-8549-E81511175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2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494BC-2EC7-430D-B2FF-968361DB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02DB59-5580-4E26-A3CA-3C4A8D200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E6C0C5-F789-4EFD-93CD-5EB34E09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872DD6-38F3-4233-A1D4-9C456F33C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D12D5D-1938-47C8-8FEC-AC33FBEA0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71700E-8538-471E-9D77-E10B2E82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C53E-DA39-474D-90A2-A64F6698373D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5DFC13-E06F-440D-8E5D-5C8E9094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35733B-DBBF-43C4-9990-3C3A2DD9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C6D-A446-4D98-8549-E81511175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91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2FBCE-C9E1-47C3-BDC0-9BD82FD0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0FFC28-4241-4FB9-9CA1-BE54D4E6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C53E-DA39-474D-90A2-A64F6698373D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8E0573-D8A3-4EDD-A3DB-2BE9852F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B02E36-C126-417D-90DB-0E5A9DEC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C6D-A446-4D98-8549-E81511175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61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B38708-C998-4D07-B5EB-7C9D4669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C53E-DA39-474D-90A2-A64F6698373D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99EC9E-6654-4F99-9D70-C31FB927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125509-0A1B-41DA-A1F1-8118F053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C6D-A446-4D98-8549-E81511175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2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450FF-CCD9-46FA-88D8-2DEFADEB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BFC5D8-A328-4D0E-85FC-12091E2A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57525C-0F99-4AF8-A7B2-17185322A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D748D8-965C-4993-9443-640437DF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C53E-DA39-474D-90A2-A64F6698373D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AEE947-2A84-4C82-9B1F-C93A7F65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2059DD-6900-441A-9549-8E266E1C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C6D-A446-4D98-8549-E81511175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48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746BE-B530-45C9-8F54-FB0C0FCA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F6F987-E637-4FBE-BB68-597AFE51F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FB1A2C-92DD-4A08-A331-56806B255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F71D3F-E2D1-45F8-96D0-17CBA974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C53E-DA39-474D-90A2-A64F6698373D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DCCE2E-5C26-4C32-ACFD-6E97C3C6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759E27-789B-477D-84D0-ED3254F7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C6D-A446-4D98-8549-E81511175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6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048414-F53E-4AFB-B0D6-934D404F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33F4FD-175A-4EF5-944E-90684F3C6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76F75-F9C7-40E5-AE48-6AB956FD5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8C53E-DA39-474D-90A2-A64F6698373D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390D59-6B34-46D5-BA9D-43433D746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34D369-3505-40E3-93EF-B89274511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1C6D-A446-4D98-8549-E81511175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89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C977ECC-BFCF-4612-B372-3EA71FDB345F}"/>
              </a:ext>
            </a:extLst>
          </p:cNvPr>
          <p:cNvSpPr/>
          <p:nvPr/>
        </p:nvSpPr>
        <p:spPr>
          <a:xfrm>
            <a:off x="371061" y="238539"/>
            <a:ext cx="9475304" cy="1537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DF811B-7CD5-46A8-9684-E4A582EFD1B6}"/>
              </a:ext>
            </a:extLst>
          </p:cNvPr>
          <p:cNvSpPr/>
          <p:nvPr/>
        </p:nvSpPr>
        <p:spPr>
          <a:xfrm>
            <a:off x="371061" y="2093844"/>
            <a:ext cx="11582400" cy="3458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143C5F-044A-4D02-82C5-C3228847765D}"/>
              </a:ext>
            </a:extLst>
          </p:cNvPr>
          <p:cNvSpPr txBox="1"/>
          <p:nvPr/>
        </p:nvSpPr>
        <p:spPr>
          <a:xfrm>
            <a:off x="1205948" y="2743200"/>
            <a:ext cx="10045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Um campo de imagens rotativas que mostram exemplos de como são as outras telas. Uma palinha para futuros usuários.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08D7BB7-7BE6-4495-ABE0-3791397791AC}"/>
              </a:ext>
            </a:extLst>
          </p:cNvPr>
          <p:cNvSpPr/>
          <p:nvPr/>
        </p:nvSpPr>
        <p:spPr>
          <a:xfrm>
            <a:off x="371061" y="5685183"/>
            <a:ext cx="11595652" cy="934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DB2AE8-A10B-4C25-8220-CFF5B6DCAAF9}"/>
              </a:ext>
            </a:extLst>
          </p:cNvPr>
          <p:cNvSpPr txBox="1"/>
          <p:nvPr/>
        </p:nvSpPr>
        <p:spPr>
          <a:xfrm>
            <a:off x="602974" y="6017352"/>
            <a:ext cx="1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Disclaimers obrigatórios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D3C3C45-229E-434F-A631-79E270E6E339}"/>
              </a:ext>
            </a:extLst>
          </p:cNvPr>
          <p:cNvSpPr/>
          <p:nvPr/>
        </p:nvSpPr>
        <p:spPr>
          <a:xfrm>
            <a:off x="10098157" y="238539"/>
            <a:ext cx="1868556" cy="649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252351D-6F8A-4DFB-98FE-50923A03FF9D}"/>
              </a:ext>
            </a:extLst>
          </p:cNvPr>
          <p:cNvSpPr/>
          <p:nvPr/>
        </p:nvSpPr>
        <p:spPr>
          <a:xfrm>
            <a:off x="10098157" y="1126435"/>
            <a:ext cx="1868556" cy="649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1291C31-35A5-4277-8722-94DBECCB09D3}"/>
              </a:ext>
            </a:extLst>
          </p:cNvPr>
          <p:cNvSpPr txBox="1"/>
          <p:nvPr/>
        </p:nvSpPr>
        <p:spPr>
          <a:xfrm>
            <a:off x="10349948" y="1305338"/>
            <a:ext cx="13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Cadastro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7CB2F6-D2D9-44AC-A18A-D995D6D24BCD}"/>
              </a:ext>
            </a:extLst>
          </p:cNvPr>
          <p:cNvSpPr txBox="1"/>
          <p:nvPr/>
        </p:nvSpPr>
        <p:spPr>
          <a:xfrm>
            <a:off x="768626" y="755375"/>
            <a:ext cx="8786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Nome da </a:t>
            </a:r>
            <a:r>
              <a:rPr lang="pt-BR" sz="4400" dirty="0" err="1"/>
              <a:t>Bagaça</a:t>
            </a:r>
            <a:endParaRPr lang="pt-BR" sz="4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119B4F0-17C9-44B0-B7F1-ADB5B27D3A32}"/>
              </a:ext>
            </a:extLst>
          </p:cNvPr>
          <p:cNvSpPr txBox="1"/>
          <p:nvPr/>
        </p:nvSpPr>
        <p:spPr>
          <a:xfrm>
            <a:off x="0" y="-52144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Tela Inicial</a:t>
            </a:r>
          </a:p>
        </p:txBody>
      </p:sp>
    </p:spTree>
    <p:extLst>
      <p:ext uri="{BB962C8B-B14F-4D97-AF65-F5344CB8AC3E}">
        <p14:creationId xmlns:p14="http://schemas.microsoft.com/office/powerpoint/2010/main" val="374720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17C824F-AD05-4661-B404-172708F8A76C}"/>
              </a:ext>
            </a:extLst>
          </p:cNvPr>
          <p:cNvSpPr txBox="1"/>
          <p:nvPr/>
        </p:nvSpPr>
        <p:spPr>
          <a:xfrm>
            <a:off x="0" y="35723"/>
            <a:ext cx="253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Pop-up de Login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737D08D-EA28-45C3-8F34-EDEE76F01A83}"/>
              </a:ext>
            </a:extLst>
          </p:cNvPr>
          <p:cNvSpPr/>
          <p:nvPr/>
        </p:nvSpPr>
        <p:spPr>
          <a:xfrm>
            <a:off x="2093843" y="940904"/>
            <a:ext cx="6930887" cy="4691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648D2E0-7FD6-4852-8B54-42A287A95501}"/>
              </a:ext>
            </a:extLst>
          </p:cNvPr>
          <p:cNvSpPr/>
          <p:nvPr/>
        </p:nvSpPr>
        <p:spPr>
          <a:xfrm>
            <a:off x="2372139" y="2148581"/>
            <a:ext cx="6414052" cy="689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26E000-0119-48A7-9993-C309DDF6A8D8}"/>
              </a:ext>
            </a:extLst>
          </p:cNvPr>
          <p:cNvSpPr txBox="1"/>
          <p:nvPr/>
        </p:nvSpPr>
        <p:spPr>
          <a:xfrm>
            <a:off x="2372139" y="1643270"/>
            <a:ext cx="2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de Usuário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C98260-173F-4F6B-97FE-855381032044}"/>
              </a:ext>
            </a:extLst>
          </p:cNvPr>
          <p:cNvSpPr/>
          <p:nvPr/>
        </p:nvSpPr>
        <p:spPr>
          <a:xfrm>
            <a:off x="2372139" y="3429000"/>
            <a:ext cx="6414052" cy="689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484F85-9215-4AE4-BF54-F178534F57DE}"/>
              </a:ext>
            </a:extLst>
          </p:cNvPr>
          <p:cNvSpPr txBox="1"/>
          <p:nvPr/>
        </p:nvSpPr>
        <p:spPr>
          <a:xfrm>
            <a:off x="2372139" y="2973673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B343B7-5E45-4F44-8296-D2E35332DFF4}"/>
              </a:ext>
            </a:extLst>
          </p:cNvPr>
          <p:cNvSpPr txBox="1"/>
          <p:nvPr/>
        </p:nvSpPr>
        <p:spPr>
          <a:xfrm>
            <a:off x="3922643" y="117944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65CD407-7B9C-4BB8-8270-DFEF17FF0D3F}"/>
              </a:ext>
            </a:extLst>
          </p:cNvPr>
          <p:cNvSpPr/>
          <p:nvPr/>
        </p:nvSpPr>
        <p:spPr>
          <a:xfrm>
            <a:off x="2372139" y="4969565"/>
            <a:ext cx="2769704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CONFIRMAR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42EB281-B9C1-4C48-9015-BCF29F10B000}"/>
              </a:ext>
            </a:extLst>
          </p:cNvPr>
          <p:cNvSpPr/>
          <p:nvPr/>
        </p:nvSpPr>
        <p:spPr>
          <a:xfrm>
            <a:off x="5844209" y="4969565"/>
            <a:ext cx="2941982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193881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691FAF-7122-4DDB-8152-3989A238EB8B}"/>
              </a:ext>
            </a:extLst>
          </p:cNvPr>
          <p:cNvSpPr txBox="1"/>
          <p:nvPr/>
        </p:nvSpPr>
        <p:spPr>
          <a:xfrm>
            <a:off x="0" y="864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Perfil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ACCE133-D3D3-41B8-8770-9E4C46606FDC}"/>
              </a:ext>
            </a:extLst>
          </p:cNvPr>
          <p:cNvSpPr/>
          <p:nvPr/>
        </p:nvSpPr>
        <p:spPr>
          <a:xfrm>
            <a:off x="609600" y="490330"/>
            <a:ext cx="1762539" cy="1722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BBA9EB-8126-4371-A3A1-CA04491F2536}"/>
              </a:ext>
            </a:extLst>
          </p:cNvPr>
          <p:cNvSpPr txBox="1"/>
          <p:nvPr/>
        </p:nvSpPr>
        <p:spPr>
          <a:xfrm>
            <a:off x="775251" y="116705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Ícone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A0DDD8-B92F-4DBC-B077-EE2E408453A2}"/>
              </a:ext>
            </a:extLst>
          </p:cNvPr>
          <p:cNvSpPr/>
          <p:nvPr/>
        </p:nvSpPr>
        <p:spPr>
          <a:xfrm>
            <a:off x="2537790" y="491194"/>
            <a:ext cx="1948070" cy="54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 de Usuário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6D6C89-373E-4514-8812-92330EED2C39}"/>
              </a:ext>
            </a:extLst>
          </p:cNvPr>
          <p:cNvSpPr/>
          <p:nvPr/>
        </p:nvSpPr>
        <p:spPr>
          <a:xfrm>
            <a:off x="609600" y="2729948"/>
            <a:ext cx="4346713" cy="3637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763D30-4E08-4CF5-8110-9B0BB5CB5EE4}"/>
              </a:ext>
            </a:extLst>
          </p:cNvPr>
          <p:cNvSpPr/>
          <p:nvPr/>
        </p:nvSpPr>
        <p:spPr>
          <a:xfrm>
            <a:off x="775251" y="3617843"/>
            <a:ext cx="4048540" cy="278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 do Álbum + Barra de Progressão %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0284DA-49F9-4E7F-9FA2-84B26D0A8699}"/>
              </a:ext>
            </a:extLst>
          </p:cNvPr>
          <p:cNvSpPr txBox="1"/>
          <p:nvPr/>
        </p:nvSpPr>
        <p:spPr>
          <a:xfrm>
            <a:off x="1080051" y="2805428"/>
            <a:ext cx="34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Álbuns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F089254-61E3-45BC-A9A1-2B610C62E044}"/>
              </a:ext>
            </a:extLst>
          </p:cNvPr>
          <p:cNvSpPr/>
          <p:nvPr/>
        </p:nvSpPr>
        <p:spPr>
          <a:xfrm>
            <a:off x="775251" y="4040327"/>
            <a:ext cx="4048540" cy="278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 do Álbum + Barra de Progressão %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7E4860-7A04-4A56-B9DC-CFD8F72F2FB4}"/>
              </a:ext>
            </a:extLst>
          </p:cNvPr>
          <p:cNvSpPr/>
          <p:nvPr/>
        </p:nvSpPr>
        <p:spPr>
          <a:xfrm>
            <a:off x="758685" y="5720918"/>
            <a:ext cx="4048540" cy="278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 do Álbum + Barra de Progressão %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76F527A-A64F-40FA-B012-762307A681E1}"/>
              </a:ext>
            </a:extLst>
          </p:cNvPr>
          <p:cNvSpPr/>
          <p:nvPr/>
        </p:nvSpPr>
        <p:spPr>
          <a:xfrm>
            <a:off x="758685" y="5304621"/>
            <a:ext cx="4048540" cy="278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 do Álbum + Barra de Progressão %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6504E75-3EA3-4549-A20F-D038078976C6}"/>
              </a:ext>
            </a:extLst>
          </p:cNvPr>
          <p:cNvSpPr/>
          <p:nvPr/>
        </p:nvSpPr>
        <p:spPr>
          <a:xfrm>
            <a:off x="775251" y="4888324"/>
            <a:ext cx="4048540" cy="278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 do Álbum + Barra de Progressão %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1621C9-8591-4636-8A51-7D14EDA959AF}"/>
              </a:ext>
            </a:extLst>
          </p:cNvPr>
          <p:cNvSpPr/>
          <p:nvPr/>
        </p:nvSpPr>
        <p:spPr>
          <a:xfrm>
            <a:off x="775251" y="4459639"/>
            <a:ext cx="4048540" cy="278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 do Álbum + Barra de Progressão %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1B7EAA0-914C-4353-8519-5268BB451C13}"/>
              </a:ext>
            </a:extLst>
          </p:cNvPr>
          <p:cNvSpPr/>
          <p:nvPr/>
        </p:nvSpPr>
        <p:spPr>
          <a:xfrm>
            <a:off x="9515061" y="490330"/>
            <a:ext cx="2411896" cy="54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Criar Sala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A07BDB5-1E76-4D4C-BA71-C47EC86BB0CF}"/>
              </a:ext>
            </a:extLst>
          </p:cNvPr>
          <p:cNvSpPr/>
          <p:nvPr/>
        </p:nvSpPr>
        <p:spPr>
          <a:xfrm>
            <a:off x="6765235" y="490330"/>
            <a:ext cx="2411896" cy="54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Criar Álbum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501C09B-ECB8-497B-BD9B-2DD3ACB0742B}"/>
              </a:ext>
            </a:extLst>
          </p:cNvPr>
          <p:cNvSpPr/>
          <p:nvPr/>
        </p:nvSpPr>
        <p:spPr>
          <a:xfrm>
            <a:off x="6765235" y="1167055"/>
            <a:ext cx="2411896" cy="54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Minhas Criações ou Meus Álbuns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325F3C3-9DCB-453D-B20F-0A9EEAFDF9E2}"/>
              </a:ext>
            </a:extLst>
          </p:cNvPr>
          <p:cNvSpPr/>
          <p:nvPr/>
        </p:nvSpPr>
        <p:spPr>
          <a:xfrm>
            <a:off x="10721008" y="6546574"/>
            <a:ext cx="1470991" cy="31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Sair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35D9CA3-DCD8-4905-BFF4-57C13C39FD08}"/>
              </a:ext>
            </a:extLst>
          </p:cNvPr>
          <p:cNvSpPr/>
          <p:nvPr/>
        </p:nvSpPr>
        <p:spPr>
          <a:xfrm>
            <a:off x="9515061" y="1167054"/>
            <a:ext cx="2411896" cy="54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Entrar em Sala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07EB6E7-D1CF-48C7-8AB1-813DB7E1CC93}"/>
              </a:ext>
            </a:extLst>
          </p:cNvPr>
          <p:cNvSpPr/>
          <p:nvPr/>
        </p:nvSpPr>
        <p:spPr>
          <a:xfrm>
            <a:off x="7235687" y="2724186"/>
            <a:ext cx="4346713" cy="3637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4F0FD19-BE2A-498E-BB53-E65F6091D0CA}"/>
              </a:ext>
            </a:extLst>
          </p:cNvPr>
          <p:cNvSpPr txBox="1"/>
          <p:nvPr/>
        </p:nvSpPr>
        <p:spPr>
          <a:xfrm>
            <a:off x="8362121" y="2805428"/>
            <a:ext cx="20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Minhas Salas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4103E65-8909-4EBF-AEDD-B583C627F692}"/>
              </a:ext>
            </a:extLst>
          </p:cNvPr>
          <p:cNvSpPr/>
          <p:nvPr/>
        </p:nvSpPr>
        <p:spPr>
          <a:xfrm>
            <a:off x="7384772" y="3666681"/>
            <a:ext cx="4048540" cy="278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 da Sala + Num de Participantes 0/5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DE3031A-9642-4211-9453-8714705108F7}"/>
              </a:ext>
            </a:extLst>
          </p:cNvPr>
          <p:cNvSpPr/>
          <p:nvPr/>
        </p:nvSpPr>
        <p:spPr>
          <a:xfrm>
            <a:off x="7407963" y="4104929"/>
            <a:ext cx="4048540" cy="278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 da Sala + Num de Participantes 0/5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DB38491-C8FB-4A4F-A57F-75529611D709}"/>
              </a:ext>
            </a:extLst>
          </p:cNvPr>
          <p:cNvSpPr/>
          <p:nvPr/>
        </p:nvSpPr>
        <p:spPr>
          <a:xfrm>
            <a:off x="7414590" y="4566306"/>
            <a:ext cx="4048540" cy="278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 da Sala + Num de Participantes 0/5</a:t>
            </a:r>
          </a:p>
        </p:txBody>
      </p:sp>
    </p:spTree>
    <p:extLst>
      <p:ext uri="{BB962C8B-B14F-4D97-AF65-F5344CB8AC3E}">
        <p14:creationId xmlns:p14="http://schemas.microsoft.com/office/powerpoint/2010/main" val="84386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B6FC315-9E62-4F9E-9D40-FF13A49189B2}"/>
              </a:ext>
            </a:extLst>
          </p:cNvPr>
          <p:cNvSpPr txBox="1"/>
          <p:nvPr/>
        </p:nvSpPr>
        <p:spPr>
          <a:xfrm>
            <a:off x="0" y="0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Sala (Participante)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9CC24CB-FAE4-4805-A30C-19D5E1FD0515}"/>
              </a:ext>
            </a:extLst>
          </p:cNvPr>
          <p:cNvSpPr/>
          <p:nvPr/>
        </p:nvSpPr>
        <p:spPr>
          <a:xfrm>
            <a:off x="145774" y="477078"/>
            <a:ext cx="5950226" cy="834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Nome da Sala</a:t>
            </a:r>
          </a:p>
          <a:p>
            <a:pPr algn="ctr"/>
            <a:r>
              <a:rPr lang="pt-BR" sz="2800" dirty="0"/>
              <a:t>Por: Nome do Criador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11178F-3979-4843-A840-6E50C5D0C6A2}"/>
              </a:ext>
            </a:extLst>
          </p:cNvPr>
          <p:cNvSpPr/>
          <p:nvPr/>
        </p:nvSpPr>
        <p:spPr>
          <a:xfrm>
            <a:off x="145774" y="1828800"/>
            <a:ext cx="5950226" cy="4552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7C1F65-04AE-482A-B0A1-9DF8120DBBC8}"/>
              </a:ext>
            </a:extLst>
          </p:cNvPr>
          <p:cNvSpPr txBox="1"/>
          <p:nvPr/>
        </p:nvSpPr>
        <p:spPr>
          <a:xfrm>
            <a:off x="1245704" y="1916523"/>
            <a:ext cx="360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Scoreboard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DE3BDC-73C8-405C-9CA9-2C7030D9BB5E}"/>
              </a:ext>
            </a:extLst>
          </p:cNvPr>
          <p:cNvSpPr/>
          <p:nvPr/>
        </p:nvSpPr>
        <p:spPr>
          <a:xfrm>
            <a:off x="397565" y="2451652"/>
            <a:ext cx="5459896" cy="351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Colocação (1#) + Nome do Usuário + </a:t>
            </a:r>
            <a:r>
              <a:rPr lang="pt-BR" dirty="0" err="1"/>
              <a:t>Qtd</a:t>
            </a:r>
            <a:r>
              <a:rPr lang="pt-BR" dirty="0"/>
              <a:t> Pontos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242797D-0F12-40BE-B44B-C84EEF808423}"/>
              </a:ext>
            </a:extLst>
          </p:cNvPr>
          <p:cNvSpPr/>
          <p:nvPr/>
        </p:nvSpPr>
        <p:spPr>
          <a:xfrm>
            <a:off x="397565" y="2966649"/>
            <a:ext cx="5459896" cy="351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Colocação (1#) + Nome do Usuário + </a:t>
            </a:r>
            <a:r>
              <a:rPr lang="pt-BR" dirty="0" err="1"/>
              <a:t>Qtd</a:t>
            </a:r>
            <a:r>
              <a:rPr lang="pt-BR" dirty="0"/>
              <a:t> Pontos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91225BF-9299-4D9B-BE29-BE617C830C94}"/>
              </a:ext>
            </a:extLst>
          </p:cNvPr>
          <p:cNvSpPr/>
          <p:nvPr/>
        </p:nvSpPr>
        <p:spPr>
          <a:xfrm>
            <a:off x="397565" y="3481646"/>
            <a:ext cx="5459896" cy="351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Colocação (1#) + Nome do Usuário + </a:t>
            </a:r>
            <a:r>
              <a:rPr lang="pt-BR" dirty="0" err="1"/>
              <a:t>Qtd</a:t>
            </a:r>
            <a:r>
              <a:rPr lang="pt-BR" dirty="0"/>
              <a:t> Pontos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DFC10C1-DDD5-4C8E-8729-EC6DFE61A278}"/>
              </a:ext>
            </a:extLst>
          </p:cNvPr>
          <p:cNvSpPr/>
          <p:nvPr/>
        </p:nvSpPr>
        <p:spPr>
          <a:xfrm>
            <a:off x="397565" y="3996643"/>
            <a:ext cx="5459896" cy="351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Colocação (1#) + Nome do Usuário + </a:t>
            </a:r>
            <a:r>
              <a:rPr lang="pt-BR" dirty="0" err="1"/>
              <a:t>Qtd</a:t>
            </a:r>
            <a:r>
              <a:rPr lang="pt-BR" dirty="0"/>
              <a:t> Pontos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F0889F-55B9-4A25-8001-EF4662C8B856}"/>
              </a:ext>
            </a:extLst>
          </p:cNvPr>
          <p:cNvSpPr/>
          <p:nvPr/>
        </p:nvSpPr>
        <p:spPr>
          <a:xfrm>
            <a:off x="2888974" y="4453214"/>
            <a:ext cx="318052" cy="1822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...</a:t>
            </a:r>
            <a:endParaRPr lang="pt-BR" sz="11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4BF844D-498C-4246-B7EB-4C1EFE882014}"/>
              </a:ext>
            </a:extLst>
          </p:cNvPr>
          <p:cNvSpPr/>
          <p:nvPr/>
        </p:nvSpPr>
        <p:spPr>
          <a:xfrm>
            <a:off x="6347791" y="1828800"/>
            <a:ext cx="5678557" cy="4552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Não sei o que pôr aqui. Talvez uma lista de rodadas.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867C98D-5834-48E3-9B43-0FD8E605C8A7}"/>
              </a:ext>
            </a:extLst>
          </p:cNvPr>
          <p:cNvSpPr/>
          <p:nvPr/>
        </p:nvSpPr>
        <p:spPr>
          <a:xfrm>
            <a:off x="9674087" y="184666"/>
            <a:ext cx="23522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Sair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692B435-21FA-42C4-9BE1-846C6069B3B5}"/>
              </a:ext>
            </a:extLst>
          </p:cNvPr>
          <p:cNvSpPr/>
          <p:nvPr/>
        </p:nvSpPr>
        <p:spPr>
          <a:xfrm>
            <a:off x="9674087" y="675861"/>
            <a:ext cx="23721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Deixar de Participar</a:t>
            </a:r>
          </a:p>
        </p:txBody>
      </p:sp>
    </p:spTree>
    <p:extLst>
      <p:ext uri="{BB962C8B-B14F-4D97-AF65-F5344CB8AC3E}">
        <p14:creationId xmlns:p14="http://schemas.microsoft.com/office/powerpoint/2010/main" val="70848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E96FBA3-4173-4F5F-9B43-1D5AABBB7D30}"/>
              </a:ext>
            </a:extLst>
          </p:cNvPr>
          <p:cNvSpPr txBox="1"/>
          <p:nvPr/>
        </p:nvSpPr>
        <p:spPr>
          <a:xfrm>
            <a:off x="0" y="0"/>
            <a:ext cx="223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Sala (Criador)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A7B799D-69B4-4F81-BAD5-A522CE986786}"/>
              </a:ext>
            </a:extLst>
          </p:cNvPr>
          <p:cNvSpPr/>
          <p:nvPr/>
        </p:nvSpPr>
        <p:spPr>
          <a:xfrm>
            <a:off x="106017" y="503583"/>
            <a:ext cx="4969566" cy="781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/>
              <a:t>Nome da Sala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04735E8-F3D2-4D39-AC62-DC8B05F1C697}"/>
              </a:ext>
            </a:extLst>
          </p:cNvPr>
          <p:cNvSpPr/>
          <p:nvPr/>
        </p:nvSpPr>
        <p:spPr>
          <a:xfrm>
            <a:off x="145774" y="1828800"/>
            <a:ext cx="5950226" cy="4552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B668D9-CCD6-4BAC-AD6F-C6F359A036A7}"/>
              </a:ext>
            </a:extLst>
          </p:cNvPr>
          <p:cNvSpPr txBox="1"/>
          <p:nvPr/>
        </p:nvSpPr>
        <p:spPr>
          <a:xfrm>
            <a:off x="1245704" y="1916523"/>
            <a:ext cx="360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Scoreboard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0CF4C08-B968-4DEC-A103-538CC566DFD4}"/>
              </a:ext>
            </a:extLst>
          </p:cNvPr>
          <p:cNvSpPr/>
          <p:nvPr/>
        </p:nvSpPr>
        <p:spPr>
          <a:xfrm>
            <a:off x="397565" y="2451652"/>
            <a:ext cx="5459896" cy="351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Colocação (1#) + Nome do Usuário + </a:t>
            </a:r>
            <a:r>
              <a:rPr lang="pt-BR" dirty="0" err="1"/>
              <a:t>Qtd</a:t>
            </a:r>
            <a:r>
              <a:rPr lang="pt-BR" dirty="0"/>
              <a:t> Pontos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643080C-1E1C-40A3-8188-C88F52808AD8}"/>
              </a:ext>
            </a:extLst>
          </p:cNvPr>
          <p:cNvSpPr/>
          <p:nvPr/>
        </p:nvSpPr>
        <p:spPr>
          <a:xfrm>
            <a:off x="397565" y="2966649"/>
            <a:ext cx="5459896" cy="351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Colocação (1#) + Nome do Usuário + </a:t>
            </a:r>
            <a:r>
              <a:rPr lang="pt-BR" dirty="0" err="1"/>
              <a:t>Qtd</a:t>
            </a:r>
            <a:r>
              <a:rPr lang="pt-BR" dirty="0"/>
              <a:t> Pontos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8A2DEC-9F9F-4A01-B2D9-FE6CB403B085}"/>
              </a:ext>
            </a:extLst>
          </p:cNvPr>
          <p:cNvSpPr/>
          <p:nvPr/>
        </p:nvSpPr>
        <p:spPr>
          <a:xfrm>
            <a:off x="397565" y="3481646"/>
            <a:ext cx="5459896" cy="351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Colocação (1#) + Nome do Usuário + </a:t>
            </a:r>
            <a:r>
              <a:rPr lang="pt-BR" dirty="0" err="1"/>
              <a:t>Qtd</a:t>
            </a:r>
            <a:r>
              <a:rPr lang="pt-BR" dirty="0"/>
              <a:t> Pontos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1942990-1526-4A0E-B9FF-6C37DC67DEAE}"/>
              </a:ext>
            </a:extLst>
          </p:cNvPr>
          <p:cNvSpPr/>
          <p:nvPr/>
        </p:nvSpPr>
        <p:spPr>
          <a:xfrm>
            <a:off x="397565" y="3996643"/>
            <a:ext cx="5459896" cy="351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Colocação (1#) + Nome do Usuário + </a:t>
            </a:r>
            <a:r>
              <a:rPr lang="pt-BR" dirty="0" err="1"/>
              <a:t>Qtd</a:t>
            </a:r>
            <a:r>
              <a:rPr lang="pt-BR" dirty="0"/>
              <a:t> Pontos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76936E3-F53E-4D21-91D6-7763F45193A0}"/>
              </a:ext>
            </a:extLst>
          </p:cNvPr>
          <p:cNvSpPr/>
          <p:nvPr/>
        </p:nvSpPr>
        <p:spPr>
          <a:xfrm>
            <a:off x="2888974" y="4453214"/>
            <a:ext cx="318052" cy="1822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...</a:t>
            </a:r>
            <a:endParaRPr lang="pt-BR" sz="11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AA6558D-A118-4C4E-97C6-393F0E16ED1A}"/>
              </a:ext>
            </a:extLst>
          </p:cNvPr>
          <p:cNvSpPr/>
          <p:nvPr/>
        </p:nvSpPr>
        <p:spPr>
          <a:xfrm>
            <a:off x="6652591" y="503583"/>
            <a:ext cx="2438400" cy="424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Editar Pontuações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1A275FC-DA60-498C-8B69-79C57DE9101E}"/>
              </a:ext>
            </a:extLst>
          </p:cNvPr>
          <p:cNvSpPr/>
          <p:nvPr/>
        </p:nvSpPr>
        <p:spPr>
          <a:xfrm>
            <a:off x="6652591" y="1020417"/>
            <a:ext cx="2438400" cy="424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Editar Sala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B8AA6AC-69E9-45A1-AB6F-1613E408EC10}"/>
              </a:ext>
            </a:extLst>
          </p:cNvPr>
          <p:cNvSpPr/>
          <p:nvPr/>
        </p:nvSpPr>
        <p:spPr>
          <a:xfrm>
            <a:off x="9448800" y="503583"/>
            <a:ext cx="2107096" cy="424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Excluir Sala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66D266F-3354-4AD7-89A3-820FEC183C73}"/>
              </a:ext>
            </a:extLst>
          </p:cNvPr>
          <p:cNvSpPr/>
          <p:nvPr/>
        </p:nvSpPr>
        <p:spPr>
          <a:xfrm>
            <a:off x="9448800" y="1033668"/>
            <a:ext cx="2107096" cy="424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Etc.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62F3595-DAC2-4F63-8418-D05FFF23A8CF}"/>
              </a:ext>
            </a:extLst>
          </p:cNvPr>
          <p:cNvSpPr/>
          <p:nvPr/>
        </p:nvSpPr>
        <p:spPr>
          <a:xfrm>
            <a:off x="3114261" y="1312827"/>
            <a:ext cx="2557670" cy="289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Num. De Participantes</a:t>
            </a:r>
          </a:p>
        </p:txBody>
      </p:sp>
    </p:spTree>
    <p:extLst>
      <p:ext uri="{BB962C8B-B14F-4D97-AF65-F5344CB8AC3E}">
        <p14:creationId xmlns:p14="http://schemas.microsoft.com/office/powerpoint/2010/main" val="328003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3E79C59-22CA-45BB-B779-CC8736F0AA81}"/>
              </a:ext>
            </a:extLst>
          </p:cNvPr>
          <p:cNvSpPr txBox="1"/>
          <p:nvPr/>
        </p:nvSpPr>
        <p:spPr>
          <a:xfrm>
            <a:off x="225287" y="18553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Criar Sala (Pop-Up)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E0B0CA5-CF0E-46AA-B6F8-DC83B7729D3E}"/>
              </a:ext>
            </a:extLst>
          </p:cNvPr>
          <p:cNvSpPr/>
          <p:nvPr/>
        </p:nvSpPr>
        <p:spPr>
          <a:xfrm>
            <a:off x="2239617" y="927652"/>
            <a:ext cx="6983896" cy="5632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2598B13-A8E3-4B89-ADD1-C41477D14DE4}"/>
              </a:ext>
            </a:extLst>
          </p:cNvPr>
          <p:cNvSpPr/>
          <p:nvPr/>
        </p:nvSpPr>
        <p:spPr>
          <a:xfrm>
            <a:off x="2451652" y="1086678"/>
            <a:ext cx="3087757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 de Sala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A40CC6-704E-4036-B557-30E18E3CFF17}"/>
              </a:ext>
            </a:extLst>
          </p:cNvPr>
          <p:cNvSpPr/>
          <p:nvPr/>
        </p:nvSpPr>
        <p:spPr>
          <a:xfrm>
            <a:off x="2451652" y="1855304"/>
            <a:ext cx="3087757" cy="715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Número Max de Participantes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AEE7972-E3B8-4D00-83B5-9EE740922916}"/>
              </a:ext>
            </a:extLst>
          </p:cNvPr>
          <p:cNvSpPr/>
          <p:nvPr/>
        </p:nvSpPr>
        <p:spPr>
          <a:xfrm>
            <a:off x="5989983" y="1855304"/>
            <a:ext cx="2902225" cy="715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Num Max de Rodadas/Partidas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89F0C1C-88AA-4537-943D-D69F55BA6816}"/>
              </a:ext>
            </a:extLst>
          </p:cNvPr>
          <p:cNvSpPr/>
          <p:nvPr/>
        </p:nvSpPr>
        <p:spPr>
          <a:xfrm>
            <a:off x="2451652" y="5923721"/>
            <a:ext cx="2796208" cy="51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Criar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ACB3AF0-AFDE-437C-AC00-BC0C2AD15B3C}"/>
              </a:ext>
            </a:extLst>
          </p:cNvPr>
          <p:cNvSpPr/>
          <p:nvPr/>
        </p:nvSpPr>
        <p:spPr>
          <a:xfrm>
            <a:off x="6096000" y="5923721"/>
            <a:ext cx="2796208" cy="51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Cancelar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3FB7907-3057-4219-8DF6-B4FD45D387F5}"/>
              </a:ext>
            </a:extLst>
          </p:cNvPr>
          <p:cNvSpPr/>
          <p:nvPr/>
        </p:nvSpPr>
        <p:spPr>
          <a:xfrm>
            <a:off x="5989983" y="1086678"/>
            <a:ext cx="2902225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Temas (</a:t>
            </a:r>
            <a:r>
              <a:rPr lang="pt-BR" dirty="0" err="1"/>
              <a:t>ComboBox</a:t>
            </a:r>
            <a:r>
              <a:rPr lang="pt-BR" dirty="0"/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78E95BD-FB21-4100-AA7B-51E76B0AC7AE}"/>
              </a:ext>
            </a:extLst>
          </p:cNvPr>
          <p:cNvSpPr/>
          <p:nvPr/>
        </p:nvSpPr>
        <p:spPr>
          <a:xfrm>
            <a:off x="2451653" y="2968487"/>
            <a:ext cx="6440556" cy="2623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62AB00-FF6E-4DEC-8B79-B5572D6F8DF9}"/>
              </a:ext>
            </a:extLst>
          </p:cNvPr>
          <p:cNvSpPr txBox="1"/>
          <p:nvPr/>
        </p:nvSpPr>
        <p:spPr>
          <a:xfrm>
            <a:off x="2623930" y="3253409"/>
            <a:ext cx="279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</p:spTree>
    <p:extLst>
      <p:ext uri="{BB962C8B-B14F-4D97-AF65-F5344CB8AC3E}">
        <p14:creationId xmlns:p14="http://schemas.microsoft.com/office/powerpoint/2010/main" val="2439323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299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H. Passos Ribeiro</dc:creator>
  <cp:lastModifiedBy>Paulo H. Passos Ribeiro</cp:lastModifiedBy>
  <cp:revision>8</cp:revision>
  <dcterms:created xsi:type="dcterms:W3CDTF">2019-04-05T06:15:01Z</dcterms:created>
  <dcterms:modified xsi:type="dcterms:W3CDTF">2019-04-05T07:12:38Z</dcterms:modified>
</cp:coreProperties>
</file>