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A6F48-B988-464A-951B-2B0A7CCBAFE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00E7-EB56-CE4F-8BE5-77AA8279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Aldieno Pribadi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Capstone Battle of Neighborhoods (Week 2</a:t>
            </a:r>
            <a:r>
              <a:rPr lang="en-US" sz="4000" b="1" dirty="0" smtClean="0"/>
              <a:t>) 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066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6)Conclusion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this project was to identify Toronto areas close to center with low number of bread-related shops (particularly Downtown Toronto) in order to aid stakeholders in narrowing down the search for optimal location for a new bakery. From our analysis we came up with top 3 neighborhoods such as </a:t>
            </a:r>
            <a:r>
              <a:rPr lang="en-US" dirty="0" err="1"/>
              <a:t>Chritie</a:t>
            </a:r>
            <a:r>
              <a:rPr lang="en-US" dirty="0"/>
              <a:t>, Church, and Wellesley that should be considered for the new bakery. This is for reasons such as non-existing bread-related shops and potential consumer traffic within the areas.</a:t>
            </a:r>
          </a:p>
          <a:p>
            <a:r>
              <a:rPr lang="en-US" dirty="0"/>
              <a:t>Final </a:t>
            </a:r>
            <a:r>
              <a:rPr lang="en-US" dirty="0" err="1"/>
              <a:t>decission</a:t>
            </a:r>
            <a:r>
              <a:rPr lang="en-US"/>
              <a:t> on optimal restaurant location will be made by stakeholders based on specific characteristics of neighborhoods and locations in every recommended zone, taking into consideration various additional factors.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1)Business </a:t>
            </a:r>
            <a:r>
              <a:rPr lang="en-US" b="1" dirty="0" smtClean="0"/>
              <a:t>Problem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project we will try to find an optimal location(s) for a bakery in Downtown Toronto, Canada.</a:t>
            </a:r>
          </a:p>
          <a:p>
            <a:r>
              <a:rPr lang="en-US" dirty="0"/>
              <a:t>We will try to detect neighborhoods with :</a:t>
            </a:r>
          </a:p>
          <a:p>
            <a:pPr>
              <a:buFont typeface="Arial" charset="0"/>
              <a:buChar char="•"/>
            </a:pPr>
            <a:r>
              <a:rPr lang="en-US" dirty="0"/>
              <a:t>no/least frequency of bakeries</a:t>
            </a:r>
          </a:p>
          <a:p>
            <a:pPr>
              <a:buFont typeface="Arial" charset="0"/>
              <a:buChar char="•"/>
            </a:pPr>
            <a:r>
              <a:rPr lang="en-US" dirty="0"/>
              <a:t>no/least frequency of bread related shops </a:t>
            </a:r>
            <a:r>
              <a:rPr lang="en-US" dirty="0" err="1"/>
              <a:t>eg</a:t>
            </a:r>
            <a:r>
              <a:rPr lang="en-US" dirty="0"/>
              <a:t>: bagel shop, donut shop, and sandwich place</a:t>
            </a:r>
          </a:p>
          <a:p>
            <a:pPr>
              <a:buFont typeface="Arial" charset="0"/>
              <a:buChar char="•"/>
            </a:pPr>
            <a:r>
              <a:rPr lang="en-US" dirty="0"/>
              <a:t>bakery is not top 5 venues in the neighborhood</a:t>
            </a:r>
          </a:p>
          <a:p>
            <a:r>
              <a:rPr lang="en-US" dirty="0"/>
              <a:t>We will use our data to generate a few most promising neighborhoods based on this criteria. Advantages of each area will then be clearly expressed so that best possible final location can be chosen by stakeholders.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2)Data 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definition of our problem, factors that will influence our decision are:</a:t>
            </a:r>
          </a:p>
          <a:p>
            <a:pPr>
              <a:buFont typeface="Arial" charset="0"/>
              <a:buChar char="•"/>
            </a:pPr>
            <a:r>
              <a:rPr lang="en-US" dirty="0"/>
              <a:t>number of existing bread related shops in the neighborhood</a:t>
            </a:r>
          </a:p>
          <a:p>
            <a:pPr>
              <a:buFont typeface="Arial" charset="0"/>
              <a:buChar char="•"/>
            </a:pPr>
            <a:r>
              <a:rPr lang="en-US" dirty="0"/>
              <a:t>number of bakeries in the neighborhood, if any</a:t>
            </a:r>
          </a:p>
          <a:p>
            <a:pPr>
              <a:buFont typeface="Arial" charset="0"/>
              <a:buChar char="•"/>
            </a:pPr>
            <a:r>
              <a:rPr lang="en-US" dirty="0"/>
              <a:t>rank of bakery among venues existing in the neighborhood</a:t>
            </a:r>
          </a:p>
          <a:p>
            <a:r>
              <a:rPr lang="en-US" dirty="0"/>
              <a:t>Following data sources will be needed to extract/generate the required information:</a:t>
            </a:r>
          </a:p>
          <a:p>
            <a:pPr>
              <a:buFont typeface="Arial" charset="0"/>
              <a:buChar char="•"/>
            </a:pPr>
            <a:r>
              <a:rPr lang="en-US" dirty="0"/>
              <a:t>number of restaurants and their type and location in every neighborhood will be obtained using </a:t>
            </a:r>
            <a:r>
              <a:rPr lang="en-US" b="1" dirty="0"/>
              <a:t>Foursquare API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3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project we will direct our efforts on detecting areas of Toronto that have low bread-related shops, particularly those with low number of bakery.</a:t>
            </a:r>
          </a:p>
          <a:p>
            <a:r>
              <a:rPr lang="en-US" dirty="0"/>
              <a:t>The steps are:</a:t>
            </a:r>
          </a:p>
          <a:p>
            <a:pPr>
              <a:buFont typeface="Arial" charset="0"/>
              <a:buChar char="•"/>
            </a:pPr>
            <a:r>
              <a:rPr lang="en-US" dirty="0"/>
              <a:t>Data gathering and cleanup on Toronto neighborhoods dataset</a:t>
            </a:r>
          </a:p>
          <a:p>
            <a:pPr>
              <a:buFont typeface="Arial" charset="0"/>
              <a:buChar char="•"/>
            </a:pPr>
            <a:r>
              <a:rPr lang="en-US" dirty="0"/>
              <a:t>Exploration of Downtown Toronto: get top 100 venues within 200 meters</a:t>
            </a:r>
          </a:p>
          <a:p>
            <a:pPr>
              <a:buFont typeface="Arial" charset="0"/>
              <a:buChar char="•"/>
            </a:pPr>
            <a:r>
              <a:rPr lang="en-US" dirty="0"/>
              <a:t>Analyze frequency of bread-related shops in neighborhoods of Downtown Toronto</a:t>
            </a:r>
          </a:p>
          <a:p>
            <a:pPr>
              <a:buFont typeface="Arial" charset="0"/>
              <a:buChar char="•"/>
            </a:pPr>
            <a:r>
              <a:rPr lang="en-US" dirty="0"/>
              <a:t>Find ranking of bakery among venues in Downtown Toronto neighborhood</a:t>
            </a:r>
          </a:p>
          <a:p>
            <a:r>
              <a:rPr lang="en-US" dirty="0"/>
              <a:t>After working on the steps above, we should be able to determine the optimal location(s) to open a bakery in Downtown Toronto, which is the central spot in Toronto.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4)Results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56" y="1550754"/>
            <a:ext cx="6246421" cy="4907286"/>
          </a:xfrm>
        </p:spPr>
      </p:pic>
    </p:spTree>
    <p:extLst>
      <p:ext uri="{BB962C8B-B14F-4D97-AF65-F5344CB8AC3E}">
        <p14:creationId xmlns:p14="http://schemas.microsoft.com/office/powerpoint/2010/main" val="174250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4)Results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4" y="1908794"/>
            <a:ext cx="996966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0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4)Results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59" y="1520041"/>
            <a:ext cx="3539844" cy="4931228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62" y="2398155"/>
            <a:ext cx="4356100" cy="3175000"/>
          </a:xfrm>
        </p:spPr>
      </p:pic>
    </p:spTree>
    <p:extLst>
      <p:ext uri="{BB962C8B-B14F-4D97-AF65-F5344CB8AC3E}">
        <p14:creationId xmlns:p14="http://schemas.microsoft.com/office/powerpoint/2010/main" val="15181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5)Discussions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analysis shows that overall, neighborhoods in Downtown Toronto do not have high number of bakery or any bread-related shops available. Indeed, there are neighborhoods with relatively high frequency of bakery, however it's only a few of them. One can notice that there is a disparity in distribution of bakery in Downtown Toronto. There are even neighborhoods with 0 frequency of bakery such as CN </a:t>
            </a:r>
            <a:r>
              <a:rPr lang="en-US" dirty="0" err="1"/>
              <a:t>Tower,Bathurst</a:t>
            </a:r>
            <a:r>
              <a:rPr lang="en-US" dirty="0"/>
              <a:t> </a:t>
            </a:r>
            <a:r>
              <a:rPr lang="en-US" dirty="0" err="1"/>
              <a:t>Quay,Island</a:t>
            </a:r>
            <a:r>
              <a:rPr lang="en-US" dirty="0"/>
              <a:t> </a:t>
            </a:r>
            <a:r>
              <a:rPr lang="en-US" dirty="0" err="1"/>
              <a:t>airport,Harbourfront</a:t>
            </a:r>
            <a:r>
              <a:rPr lang="en-US" dirty="0"/>
              <a:t> </a:t>
            </a:r>
            <a:r>
              <a:rPr lang="en-US" dirty="0" err="1"/>
              <a:t>West,King</a:t>
            </a:r>
            <a:r>
              <a:rPr lang="en-US" dirty="0"/>
              <a:t> and </a:t>
            </a:r>
            <a:r>
              <a:rPr lang="en-US" dirty="0" err="1"/>
              <a:t>Spadina,Railway</a:t>
            </a:r>
            <a:r>
              <a:rPr lang="en-US" dirty="0"/>
              <a:t> </a:t>
            </a:r>
            <a:r>
              <a:rPr lang="en-US" dirty="0" err="1"/>
              <a:t>Lands,South</a:t>
            </a:r>
            <a:r>
              <a:rPr lang="en-US" dirty="0"/>
              <a:t> </a:t>
            </a:r>
            <a:r>
              <a:rPr lang="en-US" dirty="0" err="1"/>
              <a:t>Niagara,Christie,Church</a:t>
            </a:r>
            <a:r>
              <a:rPr lang="en-US" dirty="0"/>
              <a:t>, Wellesley, and Rosedale. These locations can be the contenders for a new place to open the bakery.</a:t>
            </a:r>
          </a:p>
          <a:p>
            <a:r>
              <a:rPr lang="en-US" dirty="0"/>
              <a:t>What is more interesting among the places with 0 frequency of bakery, they do not have any other bread-related shops such as bagel shop, donut shop, and sandwich shop as well. So from </a:t>
            </a:r>
            <a:r>
              <a:rPr lang="en-US" dirty="0" err="1"/>
              <a:t>subtitution</a:t>
            </a:r>
            <a:r>
              <a:rPr lang="en-US" dirty="0"/>
              <a:t> goods competition stand point, these places do not have any existing competition. Another advantage is the new place can get the so-called first-mover advantage by opening a new bakery in one of those places.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9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ranking of venues among the aforementioned neighborhoods above, we believe that Christie, Church, and Wellesley are the top 3 neighborhoods for the new bakery location. This is because based on our venue ranking, we see that these places already have a well established food and beverages venues which can be an indicator of high consumer traffic within those areas. As bakery is a type of consumer good that is usually categorized as a complementary good, we think putting a bakery in areas with a busy traffic of people trying to get food from restaurants or cafe is a sensible strategy.</a:t>
            </a:r>
          </a:p>
          <a:p>
            <a:r>
              <a:rPr lang="en-US" dirty="0"/>
              <a:t>Nonetheless, the final decision is depending on the stakeholders and without a say, further studies of different factors should be considered in the final decision. Third party or expert opinion on those particular areas should be considered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256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</TotalTime>
  <Words>738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Arial</vt:lpstr>
      <vt:lpstr>Crop</vt:lpstr>
      <vt:lpstr>Capstone Battle of Neighborhoods (Week 2)  </vt:lpstr>
      <vt:lpstr>1)Business Problem  </vt:lpstr>
      <vt:lpstr>2)Data Processing </vt:lpstr>
      <vt:lpstr>3)Methodology </vt:lpstr>
      <vt:lpstr>4)Results </vt:lpstr>
      <vt:lpstr>4)Results </vt:lpstr>
      <vt:lpstr>4)Results </vt:lpstr>
      <vt:lpstr>5)Discussions  </vt:lpstr>
      <vt:lpstr>5)Discussions</vt:lpstr>
      <vt:lpstr>6)Conclusion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Battle of Neighborhoods (Week 2)  </dc:title>
  <dc:creator>Dio Pribadi</dc:creator>
  <cp:lastModifiedBy>Dio Pribadi</cp:lastModifiedBy>
  <cp:revision>2</cp:revision>
  <dcterms:created xsi:type="dcterms:W3CDTF">2019-02-18T06:12:27Z</dcterms:created>
  <dcterms:modified xsi:type="dcterms:W3CDTF">2019-02-18T06:24:59Z</dcterms:modified>
</cp:coreProperties>
</file>