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0"/>
  </p:normalViewPr>
  <p:slideViewPr>
    <p:cSldViewPr snapToGrid="0" snapToObjects="1">
      <p:cViewPr varScale="1">
        <p:scale>
          <a:sx n="92" d="100"/>
          <a:sy n="92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C0B52-78FD-A34C-840E-F76EBF72A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75B5F7-FA6D-4D43-99E7-AB03F6F01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2FE6AA-F06C-4B49-B8B0-3C6A1AA6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E06C0-BC69-8F4D-B9E3-1480FC3B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C2017-9E7D-6743-82E5-4C194869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5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72BA2-BCF9-4A4A-8DD3-31E9996E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5E208B-D22B-5E4C-9ECF-0E9B0C0C5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955A00-0AE5-7C42-AA55-5E9D9160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0F57A-5845-B949-AF82-80518B8D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9838FF-03F6-4946-A43B-B0F67947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ADF7B2-B82D-F941-8DD8-25CD612B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5DEF2F-AA72-E145-B2B4-117A29DCB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F1905-CBE0-D948-819D-150E878F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C42BB3-2FC2-1148-B7C0-208B264A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58543-02F6-4945-9F3D-AF364BC9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88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85639-9CD3-8D42-B3E3-6E28A03F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94DD0-ABD0-3C41-855B-CAEF33E3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23BC10-8B45-A941-A69F-514B4800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1D9E2-9E62-3E45-A326-B6DF8CC9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E84FF-F06F-8946-BAED-C30F4174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8DC0D-1E35-FE44-A626-0A9BB187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EC7B9C-CEA3-3A40-98B8-EAEB797B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C80A35-7C87-3F46-B826-05D0403D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62E60-485F-A043-BDCE-07CD887C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ED720-2004-3540-80B1-81604A7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86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88AA4-1520-A444-8893-44B51EF0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58B6C3-D160-084D-B68F-CA2381E7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CC3D6B-348B-A84F-BD56-927A26C9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6535BF-BB87-5F4A-880D-BCD82747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B61D2-258D-CD4E-80E0-03EC7F7C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ECB10C-CBEC-2445-9A7D-038871B9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6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14B34-F93D-3643-B7BD-03331DF9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194C41-BC27-9649-9F4B-392BF97B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8ED6B4-6862-4243-9C6D-74117B85C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7F0AD-579D-4447-A025-227354EAA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9434B9-A151-944D-AFD4-1D4ADB98F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62A933-D1E2-F34E-A889-60CD6FA6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70753A-BE68-6F4D-B7F9-6572B29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8740B7-4C1F-6242-9AF1-BE5557C0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7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5BC48-FB39-2C4F-9FCA-FDDD7BA6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BB262E-4072-D044-AE59-8ADFA406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85361B-B977-1542-9C60-A1D49EA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F6772-E031-E541-988C-EA6D5CA2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8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D39570-A98C-1740-A4FE-0E1E2005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BEE964-D886-9348-B4B7-3843EA5B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63A97B-B350-1644-81AA-892A0F2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61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65698-BB8F-2648-9B44-D2AECCEB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50254-062A-934E-9B3F-8ED537CC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24F0DF-8A52-C84A-802A-DEC513B4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DBB7AA-A9F9-1C43-8F2C-3D9F42DF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F7E336-553A-6244-8EA7-2D2B2F93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4510B-6CA9-1E40-BBD2-14CC8E80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14D8D-6483-0241-B256-5D6FAF4C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19D99E-936A-7349-BEB3-E2BEE08F1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68AEE1-0C9A-354E-9F94-C6B90E52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5C7559-6C7A-124D-AA53-BAC29AE3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9EFE0-6246-FE4E-B3EE-76D651A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A1CC60-79AD-034A-A15A-54A10AD6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7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AB5E44-2F8D-BE4F-A42F-D0F28AEC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F9978D-3EBC-5F41-B1CB-538BA6F3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30A1AB-FF9E-8E4F-8B5C-53E791437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0B5AB-236C-FC43-938C-C6CE8930CDAF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5EC196-D47F-B147-8A34-3A36C7146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57FE2-929A-9F46-9B20-AA7B81400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98B31-8643-964F-B13F-10735D7771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94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369D6-E9BA-504C-99FD-04FEFC6C3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Storyboard</a:t>
            </a:r>
            <a:r>
              <a:rPr lang="fr-FR" dirty="0"/>
              <a:t> Envoie SMS </a:t>
            </a:r>
            <a:r>
              <a:rPr lang="fr-FR" dirty="0" err="1"/>
              <a:t>KayleneWifi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8DD652-D74F-1549-91DB-90856C537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v2 – 09/11/18</a:t>
            </a:r>
          </a:p>
        </p:txBody>
      </p:sp>
    </p:spTree>
    <p:extLst>
      <p:ext uri="{BB962C8B-B14F-4D97-AF65-F5344CB8AC3E}">
        <p14:creationId xmlns:p14="http://schemas.microsoft.com/office/powerpoint/2010/main" val="412046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D32D2-BA2D-774B-9453-E9EAF673032B}"/>
              </a:ext>
            </a:extLst>
          </p:cNvPr>
          <p:cNvSpPr/>
          <p:nvPr/>
        </p:nvSpPr>
        <p:spPr>
          <a:xfrm>
            <a:off x="623455" y="512618"/>
            <a:ext cx="10848109" cy="5805055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749A-777A-6F4A-990C-C07484DB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83" y="886244"/>
            <a:ext cx="2627942" cy="7518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1F2A29E-39E7-BC4F-8BC4-B40581CD4F95}"/>
              </a:ext>
            </a:extLst>
          </p:cNvPr>
          <p:cNvSpPr txBox="1"/>
          <p:nvPr/>
        </p:nvSpPr>
        <p:spPr>
          <a:xfrm>
            <a:off x="1410677" y="2363618"/>
            <a:ext cx="234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Numéro de Téléphone: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7D579-22A0-104D-AB01-171541140E0F}"/>
              </a:ext>
            </a:extLst>
          </p:cNvPr>
          <p:cNvSpPr/>
          <p:nvPr/>
        </p:nvSpPr>
        <p:spPr>
          <a:xfrm>
            <a:off x="3757063" y="2363618"/>
            <a:ext cx="2587924" cy="36933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78 291 36 36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D4EB5E-C324-3841-AF7D-ECA0A14E04BB}"/>
              </a:ext>
            </a:extLst>
          </p:cNvPr>
          <p:cNvSpPr txBox="1"/>
          <p:nvPr/>
        </p:nvSpPr>
        <p:spPr>
          <a:xfrm>
            <a:off x="1424530" y="4992008"/>
            <a:ext cx="234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Code de connexion: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E3089-462B-8342-B71C-EC54A455459B}"/>
              </a:ext>
            </a:extLst>
          </p:cNvPr>
          <p:cNvSpPr/>
          <p:nvPr/>
        </p:nvSpPr>
        <p:spPr>
          <a:xfrm>
            <a:off x="3770916" y="4992008"/>
            <a:ext cx="2587924" cy="36933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BDVBP8Q1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1C0DF3-BDDE-7540-BC9F-FF23C77E91DF}"/>
              </a:ext>
            </a:extLst>
          </p:cNvPr>
          <p:cNvSpPr/>
          <p:nvPr/>
        </p:nvSpPr>
        <p:spPr>
          <a:xfrm>
            <a:off x="3757061" y="5667699"/>
            <a:ext cx="2587924" cy="369332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Envoyer SMS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3FE32C-5AD3-BC47-9EC6-1C9434A2F355}"/>
              </a:ext>
            </a:extLst>
          </p:cNvPr>
          <p:cNvSpPr txBox="1"/>
          <p:nvPr/>
        </p:nvSpPr>
        <p:spPr>
          <a:xfrm>
            <a:off x="1410675" y="1827048"/>
            <a:ext cx="234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Event: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27538-2AE7-D14A-9EE0-FF05900A531D}"/>
              </a:ext>
            </a:extLst>
          </p:cNvPr>
          <p:cNvSpPr/>
          <p:nvPr/>
        </p:nvSpPr>
        <p:spPr>
          <a:xfrm>
            <a:off x="3757061" y="1827048"/>
            <a:ext cx="2587924" cy="36933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Festival </a:t>
            </a:r>
            <a:r>
              <a:rPr lang="fr-FR" sz="1600" dirty="0" err="1">
                <a:solidFill>
                  <a:schemeClr val="tx1"/>
                </a:solidFill>
              </a:rPr>
              <a:t>Alocco</a:t>
            </a:r>
            <a:endParaRPr lang="fr-FR" sz="1600" dirty="0">
              <a:solidFill>
                <a:schemeClr val="tx1"/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6DC46DA-68AA-7E40-B23C-D3156EA9C34F}"/>
              </a:ext>
            </a:extLst>
          </p:cNvPr>
          <p:cNvGrpSpPr/>
          <p:nvPr/>
        </p:nvGrpSpPr>
        <p:grpSpPr>
          <a:xfrm>
            <a:off x="5957057" y="1857907"/>
            <a:ext cx="387928" cy="298606"/>
            <a:chOff x="7620000" y="2829713"/>
            <a:chExt cx="387928" cy="298606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CD980130-C386-D948-B00E-905DE19581BD}"/>
                </a:ext>
              </a:extLst>
            </p:cNvPr>
            <p:cNvSpPr/>
            <p:nvPr/>
          </p:nvSpPr>
          <p:spPr>
            <a:xfrm rot="10800000">
              <a:off x="7633855" y="2839137"/>
              <a:ext cx="374073" cy="28918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C98A4C-183E-DD46-902E-CAD49B30E5EC}"/>
                </a:ext>
              </a:extLst>
            </p:cNvPr>
            <p:cNvSpPr/>
            <p:nvPr/>
          </p:nvSpPr>
          <p:spPr>
            <a:xfrm>
              <a:off x="7620000" y="2829713"/>
              <a:ext cx="374073" cy="298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>
                <a:solidFill>
                  <a:schemeClr val="tx1"/>
                </a:solidFill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BAD69EAE-2717-E34D-8BB7-875EE859540D}"/>
              </a:ext>
            </a:extLst>
          </p:cNvPr>
          <p:cNvSpPr txBox="1"/>
          <p:nvPr/>
        </p:nvSpPr>
        <p:spPr>
          <a:xfrm>
            <a:off x="1410675" y="2878219"/>
            <a:ext cx="234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Nom: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336C95-BA05-514D-9B04-A0E23A82DE5F}"/>
              </a:ext>
            </a:extLst>
          </p:cNvPr>
          <p:cNvSpPr/>
          <p:nvPr/>
        </p:nvSpPr>
        <p:spPr>
          <a:xfrm>
            <a:off x="3757061" y="2878219"/>
            <a:ext cx="2587924" cy="36933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NDIAYE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D83C83-73CC-934B-B235-3F01E4D60C99}"/>
              </a:ext>
            </a:extLst>
          </p:cNvPr>
          <p:cNvSpPr txBox="1"/>
          <p:nvPr/>
        </p:nvSpPr>
        <p:spPr>
          <a:xfrm>
            <a:off x="1410675" y="3424144"/>
            <a:ext cx="234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Prénom: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F7D0AB-E267-1247-B088-89B4AA0D6B0A}"/>
              </a:ext>
            </a:extLst>
          </p:cNvPr>
          <p:cNvSpPr/>
          <p:nvPr/>
        </p:nvSpPr>
        <p:spPr>
          <a:xfrm>
            <a:off x="3757061" y="3424144"/>
            <a:ext cx="2587924" cy="36933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Moussa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C995509-9D38-6440-800A-3EA9143BB2D0}"/>
              </a:ext>
            </a:extLst>
          </p:cNvPr>
          <p:cNvSpPr txBox="1"/>
          <p:nvPr/>
        </p:nvSpPr>
        <p:spPr>
          <a:xfrm>
            <a:off x="6358840" y="1787181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86C9BD3-A266-2444-92C1-154722229798}"/>
              </a:ext>
            </a:extLst>
          </p:cNvPr>
          <p:cNvSpPr txBox="1"/>
          <p:nvPr/>
        </p:nvSpPr>
        <p:spPr>
          <a:xfrm>
            <a:off x="6358840" y="2363618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DC2029C-1385-B549-9FE8-313EE0F968AD}"/>
              </a:ext>
            </a:extLst>
          </p:cNvPr>
          <p:cNvSpPr txBox="1"/>
          <p:nvPr/>
        </p:nvSpPr>
        <p:spPr>
          <a:xfrm>
            <a:off x="6344985" y="5017725"/>
            <a:ext cx="47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9569E8-0DF8-914D-80F0-91805093442B}"/>
              </a:ext>
            </a:extLst>
          </p:cNvPr>
          <p:cNvSpPr txBox="1"/>
          <p:nvPr/>
        </p:nvSpPr>
        <p:spPr>
          <a:xfrm>
            <a:off x="1424530" y="3960714"/>
            <a:ext cx="234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Adresse: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38095-14DF-6E4B-88BD-534A05EFC62D}"/>
              </a:ext>
            </a:extLst>
          </p:cNvPr>
          <p:cNvSpPr/>
          <p:nvPr/>
        </p:nvSpPr>
        <p:spPr>
          <a:xfrm>
            <a:off x="3770916" y="3960714"/>
            <a:ext cx="2587924" cy="36933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Ouest Foire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73DD739-4569-FD4B-A6FD-55CBC5933B70}"/>
              </a:ext>
            </a:extLst>
          </p:cNvPr>
          <p:cNvSpPr txBox="1"/>
          <p:nvPr/>
        </p:nvSpPr>
        <p:spPr>
          <a:xfrm>
            <a:off x="1424530" y="4484967"/>
            <a:ext cx="234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2B4D31-5BB9-D040-9CC6-10BDA180E4FF}"/>
              </a:ext>
            </a:extLst>
          </p:cNvPr>
          <p:cNvSpPr/>
          <p:nvPr/>
        </p:nvSpPr>
        <p:spPr>
          <a:xfrm>
            <a:off x="3770916" y="4484967"/>
            <a:ext cx="2587924" cy="36933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mouss.ndiaye@gmail.com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D32D2-BA2D-774B-9453-E9EAF673032B}"/>
              </a:ext>
            </a:extLst>
          </p:cNvPr>
          <p:cNvSpPr/>
          <p:nvPr/>
        </p:nvSpPr>
        <p:spPr>
          <a:xfrm>
            <a:off x="623455" y="512618"/>
            <a:ext cx="10848109" cy="5805055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51749A-777A-6F4A-990C-C07484DBD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83" y="886244"/>
            <a:ext cx="2627942" cy="75184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73FE32C-5AD3-BC47-9EC6-1C9434A2F355}"/>
              </a:ext>
            </a:extLst>
          </p:cNvPr>
          <p:cNvSpPr txBox="1"/>
          <p:nvPr/>
        </p:nvSpPr>
        <p:spPr>
          <a:xfrm>
            <a:off x="2119746" y="3032393"/>
            <a:ext cx="323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Importer fichier code </a:t>
            </a:r>
            <a:r>
              <a:rPr lang="fr-FR" sz="1600" dirty="0" err="1"/>
              <a:t>accés</a:t>
            </a:r>
            <a:r>
              <a:rPr lang="fr-FR" sz="1600" dirty="0"/>
              <a:t> associé: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27538-2AE7-D14A-9EE0-FF05900A531D}"/>
              </a:ext>
            </a:extLst>
          </p:cNvPr>
          <p:cNvSpPr/>
          <p:nvPr/>
        </p:nvSpPr>
        <p:spPr>
          <a:xfrm>
            <a:off x="5350334" y="3032393"/>
            <a:ext cx="2587924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Importer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6FCE501-BC04-E54A-8D82-B6814637C899}"/>
              </a:ext>
            </a:extLst>
          </p:cNvPr>
          <p:cNvSpPr txBox="1"/>
          <p:nvPr/>
        </p:nvSpPr>
        <p:spPr>
          <a:xfrm>
            <a:off x="2964870" y="2464356"/>
            <a:ext cx="2039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Event: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AE0269-A415-5543-AFE4-25B3E9E198F6}"/>
              </a:ext>
            </a:extLst>
          </p:cNvPr>
          <p:cNvSpPr/>
          <p:nvPr/>
        </p:nvSpPr>
        <p:spPr>
          <a:xfrm>
            <a:off x="5342889" y="2464356"/>
            <a:ext cx="2249002" cy="36933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Festival </a:t>
            </a:r>
            <a:r>
              <a:rPr lang="fr-FR" sz="1600" dirty="0" err="1">
                <a:solidFill>
                  <a:schemeClr val="tx1"/>
                </a:solidFill>
              </a:rPr>
              <a:t>Alocco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04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59</Words>
  <Application>Microsoft Macintosh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Storyboard Envoie SMS KayleneWifi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Envoie SMS KayleneWifi</dc:title>
  <dc:creator>Bocar KANE</dc:creator>
  <cp:lastModifiedBy>Bocar KANE</cp:lastModifiedBy>
  <cp:revision>12</cp:revision>
  <dcterms:created xsi:type="dcterms:W3CDTF">2018-11-06T23:56:59Z</dcterms:created>
  <dcterms:modified xsi:type="dcterms:W3CDTF">2018-11-09T13:01:08Z</dcterms:modified>
</cp:coreProperties>
</file>