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verage"/>
      <p:regular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14800" y="605575"/>
            <a:ext cx="81144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Mor Fall Diop</a:t>
            </a:r>
            <a:endParaRPr i="1" sz="3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1257525" y="4444775"/>
            <a:ext cx="6488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Mor Fall Diop  -  Progetto Super Guida </a:t>
            </a:r>
            <a:r>
              <a:rPr i="1" lang="it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HTML &amp; CSS</a:t>
            </a:r>
            <a:endParaRPr i="1"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791825" y="2588925"/>
            <a:ext cx="59538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Un portfolio professionale ispirato ai miei colloqui.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Perchè il verde ?</a:t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06200" y="1660800"/>
            <a:ext cx="8331600" cy="2862900"/>
          </a:xfrm>
          <a:prstGeom prst="rect">
            <a:avLst/>
          </a:prstGeom>
          <a:solidFill>
            <a:srgbClr val="75B132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Come avrai notato, la pagina contiene il colore verde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alcune sue tonalità. Questo perchè: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arabicPeriod"/>
            </a:pP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nella foto presente nel sito, indosso una maglietta 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dello stesso colore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e ho quindi pensato di adottare un design coerente;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arabicPeriod"/>
            </a:pP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è il colore della 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natura. 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Ha un 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effetto calmante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riduce lo stress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e 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riposa la vista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Per questo ho pensato di utilizzarlo, in modo che il lettore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possa sentirsi </a:t>
            </a:r>
            <a:r>
              <a:rPr i="1"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rilassato</a:t>
            </a: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; 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arabicPeriod"/>
            </a:pPr>
            <a:r>
              <a:rPr lang="it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è il mio colore preferito.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21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Struttura del sito</a:t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533100" y="1016150"/>
            <a:ext cx="82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E’ scritto in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lingua inglese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per renderlo più professionale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Per l’ordine dei contenuti, mi sono ispirato ai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colloqui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che ho fatto: ho notato che prima viene chiesto del percorso tecnico, poi le informazioni personali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pagina home è realizzata con una serie di animazioni, in modo da conferirle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fluidità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e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informalità</a:t>
            </a:r>
            <a:endParaRPr i="1"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parte tecnica è 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organizzata in modo che si possono vedere tutte le informazioni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senza scorrere la pagina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E’ composta da: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mia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storyline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nel mondo della programmazione;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rappresentazione delle mie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competenze tecniche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rage"/>
              <a:buAutoNum type="arabicPeriod"/>
            </a:pP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parte personale è anche focalizzata sulle mie motivazioni, in modo che chi lascia il sito abbia le </a:t>
            </a:r>
            <a:r>
              <a:rPr i="1"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idee chiare</a:t>
            </a:r>
            <a:r>
              <a:rPr lang="it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sui miei obiettivi.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14800" y="2022950"/>
            <a:ext cx="81144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Puoi vedere il sito qui</a:t>
            </a:r>
            <a:endParaRPr i="1" sz="3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github.com/</a:t>
            </a:r>
            <a:r>
              <a:rPr i="1" lang="it" sz="3600">
                <a:latin typeface="Average"/>
                <a:ea typeface="Average"/>
                <a:cs typeface="Average"/>
                <a:sym typeface="Average"/>
              </a:rPr>
              <a:t>diop</a:t>
            </a:r>
            <a:r>
              <a:rPr i="1" lang="it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morfall/portfolio</a:t>
            </a:r>
            <a:endParaRPr i="1" sz="3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