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AE599-E2F6-0105-5C7D-C44DF4AB3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702571-EF25-4A1C-EE6C-A296E0ED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93866-4811-311D-DE3C-EA619CD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1F34B7-C0B8-376F-B8C3-93519201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8EA20-22AD-7D45-33C2-8B63AF46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4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DD7FD-8A0E-1023-2D28-EFBF5C16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0F10F3-C65D-0278-D266-5D2B7D5D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A5ECB-7823-21A7-2387-0903B346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6DE41-0B80-C599-A0A4-ED091C93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0815A-7D5A-351F-55FA-78BBB47F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8C06CA-8FD8-8122-0CD9-637BA56C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62A7C-845F-A314-89BB-C2D9D182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69F0C-269D-91A7-F114-BC76881A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3E01E-2239-A2C9-0901-A819934B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6913C2-63C7-D0C3-FDA0-84CBC407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79F10-4CFC-6142-BC86-527B03D8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465ED-DA83-144F-D17C-60F9AE7B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BE9CE-80C2-79C6-4CF6-51DF7AD0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AF4B9-9964-52A0-50E7-FB853D85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8CBB4-BD94-A1EA-9442-9EFA4C59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8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BB593-557E-1127-3CA6-D49E1EFE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48E9A-7F1B-2531-4979-442C3B5C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0FBD13-EFB2-1499-5103-F63E4D1F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2600EE-5AD1-E439-D336-DB39F3D4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33225-059E-E88A-44B0-AC05B65D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BBCA1-7569-F1CD-5C8A-7821C99A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54F3-CCBD-E15F-0B2C-EA583390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FCC733-C0B8-08CF-7AD0-D9CB91BA9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6B3694-8544-CA37-9813-DEE95C07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3B0FDD-60AE-5C67-C25D-B6C59888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44C8AC-AF34-2D30-85F9-DB41CBFB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83E14-358E-F415-4D38-94BADAD8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BC984B-C157-8A99-C7FE-3B84BB9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6B082-3855-90FD-9E68-32ED2B8A4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AE0090-2631-3889-2DE8-0A1315AD5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CA53E-9852-8A6C-9A72-DB8B6181D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3CAB51-65AB-0B85-B4A7-FE321037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8812CB-FF67-1413-D323-8806B82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466201-65EB-559A-FDB6-6D189BC1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8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24B66-4E33-CE95-EC8F-1C8FDBE7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72B972-E504-3E71-AA33-5723C74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BDD4F1-D3D8-1F7C-FC76-B6676CED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D3F428-65B3-2D2B-412A-887BDE6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0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83D15C-C884-F05A-13FC-0E7542F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81A704-ECCB-03DB-D189-1D2C10DE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5D9F6-075F-E90E-B0A3-F7D73870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6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C443E-7BD9-3B78-C2A1-2AA20BB0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1CF3C-4F93-F1D4-2B37-341B3752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61BFC5-9D7A-2026-6F3F-7566B563D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D61B76-6E7C-FF2B-211D-CC331533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0D1D83-A2E8-014B-D61A-8D2F86C1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3EBB3-9A46-8F31-2089-74EDA8EA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5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12C02-3D91-A903-6F7F-5EFF6191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89EB91-49E4-4580-4366-8C9C399F0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536BCA-242F-3FE1-1A18-8BB642CA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D21D11-DE52-7C0F-4460-5DE1A89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8A7113-B7F6-F5FF-7064-A009D986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96CC6-18C7-C9D7-0431-CE97DE0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20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ADB9F6-4072-55D1-3B2C-7AB0F503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501F9-5B5F-3FAB-36C3-44D0517F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6A3C2-90FF-EECB-7265-F85A1B7D2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36833-5246-4D3E-BA8C-2812CF45ABC1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33536-68D0-DC13-1230-FB9B8F0C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C631A-CF07-2EDF-F204-FA63BA098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60C1F-055F-47CB-B27A-DE91BF691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02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B0EB4BB-2EA9-32B3-D64A-DFA11412A4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8900" y="981075"/>
            <a:ext cx="3144952" cy="2833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4CA24E-A4B7-04E0-696E-8D7DD3632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1964" y="852168"/>
            <a:ext cx="3006436" cy="3091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70A309-4486-D747-AC70-C47EEE19D37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725" y="3209309"/>
            <a:ext cx="2662238" cy="26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48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Djiby DIOP</dc:creator>
  <cp:lastModifiedBy>Djiby DIOP</cp:lastModifiedBy>
  <cp:revision>4</cp:revision>
  <dcterms:created xsi:type="dcterms:W3CDTF">2025-03-27T15:51:28Z</dcterms:created>
  <dcterms:modified xsi:type="dcterms:W3CDTF">2025-03-27T15:57:02Z</dcterms:modified>
</cp:coreProperties>
</file>