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9BD8A-1C30-4183-9BF4-6018D04A78A0}" v="27" dt="2024-09-27T13:16:1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wang stanzin" userId="8bc441517bc9c3b8" providerId="LiveId" clId="{39F9BD8A-1C30-4183-9BF4-6018D04A78A0}"/>
    <pc:docChg chg="undo redo custSel addSld delSld modSld sldOrd">
      <pc:chgData name="tsewang stanzin" userId="8bc441517bc9c3b8" providerId="LiveId" clId="{39F9BD8A-1C30-4183-9BF4-6018D04A78A0}" dt="2024-09-27T13:16:52.480" v="153" actId="1076"/>
      <pc:docMkLst>
        <pc:docMk/>
      </pc:docMkLst>
      <pc:sldChg chg="new del">
        <pc:chgData name="tsewang stanzin" userId="8bc441517bc9c3b8" providerId="LiveId" clId="{39F9BD8A-1C30-4183-9BF4-6018D04A78A0}" dt="2024-09-27T11:33:24.583" v="29" actId="47"/>
        <pc:sldMkLst>
          <pc:docMk/>
          <pc:sldMk cId="3394545800" sldId="256"/>
        </pc:sldMkLst>
      </pc:sldChg>
      <pc:sldChg chg="addSp delSp modSp new mod">
        <pc:chgData name="tsewang stanzin" userId="8bc441517bc9c3b8" providerId="LiveId" clId="{39F9BD8A-1C30-4183-9BF4-6018D04A78A0}" dt="2024-09-27T13:16:52.480" v="153" actId="1076"/>
        <pc:sldMkLst>
          <pc:docMk/>
          <pc:sldMk cId="1823123495" sldId="257"/>
        </pc:sldMkLst>
        <pc:spChg chg="del">
          <ac:chgData name="tsewang stanzin" userId="8bc441517bc9c3b8" providerId="LiveId" clId="{39F9BD8A-1C30-4183-9BF4-6018D04A78A0}" dt="2024-09-27T11:27:34.943" v="7" actId="478"/>
          <ac:spMkLst>
            <pc:docMk/>
            <pc:sldMk cId="1823123495" sldId="257"/>
            <ac:spMk id="2" creationId="{5D52EDEE-CA68-48A8-2AD2-3D8FCB1BFF7A}"/>
          </ac:spMkLst>
        </pc:spChg>
        <pc:spChg chg="add del mod">
          <ac:chgData name="tsewang stanzin" userId="8bc441517bc9c3b8" providerId="LiveId" clId="{39F9BD8A-1C30-4183-9BF4-6018D04A78A0}" dt="2024-09-27T13:11:20.110" v="68" actId="12084"/>
          <ac:spMkLst>
            <pc:docMk/>
            <pc:sldMk cId="1823123495" sldId="257"/>
            <ac:spMk id="3" creationId="{C01812FD-E83D-CB6F-78DB-6CFD8D7CCE8E}"/>
          </ac:spMkLst>
        </pc:spChg>
        <pc:spChg chg="add del mod">
          <ac:chgData name="tsewang stanzin" userId="8bc441517bc9c3b8" providerId="LiveId" clId="{39F9BD8A-1C30-4183-9BF4-6018D04A78A0}" dt="2024-09-27T13:15:42.308" v="142" actId="12084"/>
          <ac:spMkLst>
            <pc:docMk/>
            <pc:sldMk cId="1823123495" sldId="257"/>
            <ac:spMk id="6" creationId="{D98740E8-BBD6-6BBF-4136-0C15FC67A26F}"/>
          </ac:spMkLst>
        </pc:spChg>
        <pc:spChg chg="add del mod">
          <ac:chgData name="tsewang stanzin" userId="8bc441517bc9c3b8" providerId="LiveId" clId="{39F9BD8A-1C30-4183-9BF4-6018D04A78A0}" dt="2024-09-27T13:16:03.290" v="146" actId="1076"/>
          <ac:spMkLst>
            <pc:docMk/>
            <pc:sldMk cId="1823123495" sldId="257"/>
            <ac:spMk id="8" creationId="{9D4DC49E-6440-67FE-CF06-015F29A382D0}"/>
          </ac:spMkLst>
        </pc:spChg>
        <pc:spChg chg="add del mod">
          <ac:chgData name="tsewang stanzin" userId="8bc441517bc9c3b8" providerId="LiveId" clId="{39F9BD8A-1C30-4183-9BF4-6018D04A78A0}" dt="2024-09-27T13:15:56.634" v="144" actId="12084"/>
          <ac:spMkLst>
            <pc:docMk/>
            <pc:sldMk cId="1823123495" sldId="257"/>
            <ac:spMk id="13" creationId="{689BD0C1-D24B-5D2B-2C24-1C414A5CD86D}"/>
          </ac:spMkLst>
        </pc:spChg>
        <pc:spChg chg="add mod">
          <ac:chgData name="tsewang stanzin" userId="8bc441517bc9c3b8" providerId="LiveId" clId="{39F9BD8A-1C30-4183-9BF4-6018D04A78A0}" dt="2024-09-27T13:16:52.480" v="153" actId="1076"/>
          <ac:spMkLst>
            <pc:docMk/>
            <pc:sldMk cId="1823123495" sldId="257"/>
            <ac:spMk id="14" creationId="{36B0B6E1-4BC0-CD50-6058-32542388B5F0}"/>
          </ac:spMkLst>
        </pc:spChg>
        <pc:spChg chg="add del mod">
          <ac:chgData name="tsewang stanzin" userId="8bc441517bc9c3b8" providerId="LiveId" clId="{39F9BD8A-1C30-4183-9BF4-6018D04A78A0}" dt="2024-09-27T13:15:03.654" v="133" actId="12084"/>
          <ac:spMkLst>
            <pc:docMk/>
            <pc:sldMk cId="1823123495" sldId="257"/>
            <ac:spMk id="16" creationId="{D6582636-9903-3D72-6F78-38533DB15438}"/>
          </ac:spMkLst>
        </pc:spChg>
        <pc:graphicFrameChg chg="add mod">
          <ac:chgData name="tsewang stanzin" userId="8bc441517bc9c3b8" providerId="LiveId" clId="{39F9BD8A-1C30-4183-9BF4-6018D04A78A0}" dt="2024-09-27T11:34:55.922" v="55" actId="12084"/>
          <ac:graphicFrameMkLst>
            <pc:docMk/>
            <pc:sldMk cId="1823123495" sldId="257"/>
            <ac:graphicFrameMk id="4" creationId="{369C0707-7755-96F2-F9B5-139597AE6A2A}"/>
          </ac:graphicFrameMkLst>
        </pc:graphicFrameChg>
        <pc:graphicFrameChg chg="add del mod">
          <ac:chgData name="tsewang stanzin" userId="8bc441517bc9c3b8" providerId="LiveId" clId="{39F9BD8A-1C30-4183-9BF4-6018D04A78A0}" dt="2024-09-27T13:13:48.841" v="114" actId="11529"/>
          <ac:graphicFrameMkLst>
            <pc:docMk/>
            <pc:sldMk cId="1823123495" sldId="257"/>
            <ac:graphicFrameMk id="9" creationId="{5B9CF315-B981-960A-FFB7-BDFAE4C4B2A6}"/>
          </ac:graphicFrameMkLst>
        </pc:graphicFrameChg>
        <pc:graphicFrameChg chg="add mod modGraphic">
          <ac:chgData name="tsewang stanzin" userId="8bc441517bc9c3b8" providerId="LiveId" clId="{39F9BD8A-1C30-4183-9BF4-6018D04A78A0}" dt="2024-09-27T13:13:20.411" v="100" actId="1076"/>
          <ac:graphicFrameMkLst>
            <pc:docMk/>
            <pc:sldMk cId="1823123495" sldId="257"/>
            <ac:graphicFrameMk id="10" creationId="{3CE1028B-7EC7-9877-0C87-391DB03509A3}"/>
          </ac:graphicFrameMkLst>
        </pc:graphicFrameChg>
        <pc:graphicFrameChg chg="add mod">
          <ac:chgData name="tsewang stanzin" userId="8bc441517bc9c3b8" providerId="LiveId" clId="{39F9BD8A-1C30-4183-9BF4-6018D04A78A0}" dt="2024-09-27T13:12:25.216" v="77" actId="13782"/>
          <ac:graphicFrameMkLst>
            <pc:docMk/>
            <pc:sldMk cId="1823123495" sldId="257"/>
            <ac:graphicFrameMk id="11" creationId="{1765FC45-EE19-0A88-5933-AB773C4F93DE}"/>
          </ac:graphicFrameMkLst>
        </pc:graphicFrameChg>
        <pc:graphicFrameChg chg="add mod modGraphic">
          <ac:chgData name="tsewang stanzin" userId="8bc441517bc9c3b8" providerId="LiveId" clId="{39F9BD8A-1C30-4183-9BF4-6018D04A78A0}" dt="2024-09-27T13:15:21.455" v="141" actId="12100"/>
          <ac:graphicFrameMkLst>
            <pc:docMk/>
            <pc:sldMk cId="1823123495" sldId="257"/>
            <ac:graphicFrameMk id="17" creationId="{971F85DC-1C93-C033-8F26-1C9CFE728E05}"/>
          </ac:graphicFrameMkLst>
        </pc:graphicFrameChg>
        <pc:graphicFrameChg chg="add mod">
          <ac:chgData name="tsewang stanzin" userId="8bc441517bc9c3b8" providerId="LiveId" clId="{39F9BD8A-1C30-4183-9BF4-6018D04A78A0}" dt="2024-09-27T13:15:46.215" v="143" actId="478"/>
          <ac:graphicFrameMkLst>
            <pc:docMk/>
            <pc:sldMk cId="1823123495" sldId="257"/>
            <ac:graphicFrameMk id="18" creationId="{64A3A5C8-976F-19D0-6374-03A848C74194}"/>
          </ac:graphicFrameMkLst>
        </pc:graphicFrameChg>
        <pc:graphicFrameChg chg="add mod">
          <ac:chgData name="tsewang stanzin" userId="8bc441517bc9c3b8" providerId="LiveId" clId="{39F9BD8A-1C30-4183-9BF4-6018D04A78A0}" dt="2024-09-27T13:16:16.667" v="149" actId="207"/>
          <ac:graphicFrameMkLst>
            <pc:docMk/>
            <pc:sldMk cId="1823123495" sldId="257"/>
            <ac:graphicFrameMk id="19" creationId="{66570E00-0D5D-1CAF-B783-0C9D2CB8EBDD}"/>
          </ac:graphicFrameMkLst>
        </pc:graphicFrameChg>
      </pc:sldChg>
      <pc:sldChg chg="addSp delSp modSp new mod ord">
        <pc:chgData name="tsewang stanzin" userId="8bc441517bc9c3b8" providerId="LiveId" clId="{39F9BD8A-1C30-4183-9BF4-6018D04A78A0}" dt="2024-09-27T13:10:48.179" v="60"/>
        <pc:sldMkLst>
          <pc:docMk/>
          <pc:sldMk cId="3285999483" sldId="258"/>
        </pc:sldMkLst>
        <pc:spChg chg="del">
          <ac:chgData name="tsewang stanzin" userId="8bc441517bc9c3b8" providerId="LiveId" clId="{39F9BD8A-1C30-4183-9BF4-6018D04A78A0}" dt="2024-09-27T13:10:47.027" v="59" actId="478"/>
          <ac:spMkLst>
            <pc:docMk/>
            <pc:sldMk cId="3285999483" sldId="258"/>
            <ac:spMk id="2" creationId="{9CD08190-D2AF-39EF-DA46-6EDA7132DB75}"/>
          </ac:spMkLst>
        </pc:spChg>
        <pc:spChg chg="del">
          <ac:chgData name="tsewang stanzin" userId="8bc441517bc9c3b8" providerId="LiveId" clId="{39F9BD8A-1C30-4183-9BF4-6018D04A78A0}" dt="2024-09-27T13:10:47.027" v="59" actId="478"/>
          <ac:spMkLst>
            <pc:docMk/>
            <pc:sldMk cId="3285999483" sldId="258"/>
            <ac:spMk id="3" creationId="{6C025262-5D36-F028-B00A-332E69BCB5A3}"/>
          </ac:spMkLst>
        </pc:spChg>
        <pc:graphicFrameChg chg="add mod">
          <ac:chgData name="tsewang stanzin" userId="8bc441517bc9c3b8" providerId="LiveId" clId="{39F9BD8A-1C30-4183-9BF4-6018D04A78A0}" dt="2024-09-27T13:10:48.179" v="60"/>
          <ac:graphicFrameMkLst>
            <pc:docMk/>
            <pc:sldMk cId="3285999483" sldId="258"/>
            <ac:graphicFrameMk id="6" creationId="{8FA8F16E-AC27-8738-D243-03CEB4EFEE5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F49A6-B538-483E-A036-F58E512467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38DEFBC-05B3-4CC3-8D0D-AB030816BFBF}">
      <dgm:prSet/>
      <dgm:spPr/>
      <dgm:t>
        <a:bodyPr/>
        <a:lstStyle/>
        <a:p>
          <a:r>
            <a:rPr lang="en-IN"/>
            <a:t>File structure</a:t>
          </a:r>
        </a:p>
      </dgm:t>
    </dgm:pt>
    <dgm:pt modelId="{1A1734E5-F809-40CC-8A26-2254EB140CA7}" type="parTrans" cxnId="{3BC7B16B-440C-45EE-AE66-D3D83A6DD8ED}">
      <dgm:prSet/>
      <dgm:spPr/>
      <dgm:t>
        <a:bodyPr/>
        <a:lstStyle/>
        <a:p>
          <a:endParaRPr lang="en-IN"/>
        </a:p>
      </dgm:t>
    </dgm:pt>
    <dgm:pt modelId="{82F0FFD5-3DDC-48A3-8057-B1EEA6BC38D1}" type="sibTrans" cxnId="{3BC7B16B-440C-45EE-AE66-D3D83A6DD8ED}">
      <dgm:prSet/>
      <dgm:spPr/>
      <dgm:t>
        <a:bodyPr/>
        <a:lstStyle/>
        <a:p>
          <a:endParaRPr lang="en-IN"/>
        </a:p>
      </dgm:t>
    </dgm:pt>
    <dgm:pt modelId="{BEA91A3B-1FC9-4BD5-B011-1B80A1E817A2}">
      <dgm:prSet/>
      <dgm:spPr/>
      <dgm:t>
        <a:bodyPr/>
        <a:lstStyle/>
        <a:p>
          <a:r>
            <a:rPr lang="en-IN"/>
            <a:t>Rawdata:</a:t>
          </a:r>
        </a:p>
      </dgm:t>
    </dgm:pt>
    <dgm:pt modelId="{81DA813E-B4AC-4AA0-A982-17553F3A8AE5}" type="parTrans" cxnId="{BCABD066-1B63-43D8-AA80-6237CA2D63E6}">
      <dgm:prSet/>
      <dgm:spPr/>
      <dgm:t>
        <a:bodyPr/>
        <a:lstStyle/>
        <a:p>
          <a:endParaRPr lang="en-IN"/>
        </a:p>
      </dgm:t>
    </dgm:pt>
    <dgm:pt modelId="{6FC463E7-4414-4CDF-BD2D-4EDB5D139331}" type="sibTrans" cxnId="{BCABD066-1B63-43D8-AA80-6237CA2D63E6}">
      <dgm:prSet/>
      <dgm:spPr/>
      <dgm:t>
        <a:bodyPr/>
        <a:lstStyle/>
        <a:p>
          <a:endParaRPr lang="en-IN"/>
        </a:p>
      </dgm:t>
    </dgm:pt>
    <dgm:pt modelId="{FF8EEF75-38B6-4519-8190-9E05C99BF4E8}">
      <dgm:prSet/>
      <dgm:spPr/>
      <dgm:t>
        <a:bodyPr/>
        <a:lstStyle/>
        <a:p>
          <a:r>
            <a:rPr lang="en-IN"/>
            <a:t>video file</a:t>
          </a:r>
        </a:p>
      </dgm:t>
    </dgm:pt>
    <dgm:pt modelId="{EF4A14EC-0348-440E-818E-D47E6EDB4189}" type="parTrans" cxnId="{E53CE8DF-2F6C-4DD5-87F3-2F0FA35AC8BC}">
      <dgm:prSet/>
      <dgm:spPr/>
      <dgm:t>
        <a:bodyPr/>
        <a:lstStyle/>
        <a:p>
          <a:endParaRPr lang="en-IN"/>
        </a:p>
      </dgm:t>
    </dgm:pt>
    <dgm:pt modelId="{DD074D71-61CB-47DE-91D5-883BD0CE2BB0}" type="sibTrans" cxnId="{E53CE8DF-2F6C-4DD5-87F3-2F0FA35AC8BC}">
      <dgm:prSet/>
      <dgm:spPr/>
      <dgm:t>
        <a:bodyPr/>
        <a:lstStyle/>
        <a:p>
          <a:endParaRPr lang="en-IN"/>
        </a:p>
      </dgm:t>
    </dgm:pt>
    <dgm:pt modelId="{1339EBCD-6769-4DF0-ABBA-D8A02B94867D}">
      <dgm:prSet/>
      <dgm:spPr/>
      <dgm:t>
        <a:bodyPr/>
        <a:lstStyle/>
        <a:p>
          <a:r>
            <a:rPr lang="en-IN"/>
            <a:t>Data for recognition:</a:t>
          </a:r>
        </a:p>
      </dgm:t>
    </dgm:pt>
    <dgm:pt modelId="{7A6E679A-1A3C-454B-954C-698F53A63F4A}" type="parTrans" cxnId="{1E66F3B8-91BD-4390-9D5C-EDA2DA53A06B}">
      <dgm:prSet/>
      <dgm:spPr/>
      <dgm:t>
        <a:bodyPr/>
        <a:lstStyle/>
        <a:p>
          <a:endParaRPr lang="en-IN"/>
        </a:p>
      </dgm:t>
    </dgm:pt>
    <dgm:pt modelId="{030D1E0C-18A5-40C2-8194-DF72BA525F0D}" type="sibTrans" cxnId="{1E66F3B8-91BD-4390-9D5C-EDA2DA53A06B}">
      <dgm:prSet/>
      <dgm:spPr/>
      <dgm:t>
        <a:bodyPr/>
        <a:lstStyle/>
        <a:p>
          <a:endParaRPr lang="en-IN"/>
        </a:p>
      </dgm:t>
    </dgm:pt>
    <dgm:pt modelId="{64140EC2-D586-4732-BAD1-CBC483FB6CD0}">
      <dgm:prSet/>
      <dgm:spPr/>
      <dgm:t>
        <a:bodyPr/>
        <a:lstStyle/>
        <a:p>
          <a:r>
            <a:rPr lang="en-IN"/>
            <a:t>positive</a:t>
          </a:r>
        </a:p>
      </dgm:t>
    </dgm:pt>
    <dgm:pt modelId="{F72E4D92-50DD-4F41-850F-4A168C3D847A}" type="parTrans" cxnId="{45AE93F0-C11F-4FA8-8382-7E0B979AD52C}">
      <dgm:prSet/>
      <dgm:spPr/>
      <dgm:t>
        <a:bodyPr/>
        <a:lstStyle/>
        <a:p>
          <a:endParaRPr lang="en-IN"/>
        </a:p>
      </dgm:t>
    </dgm:pt>
    <dgm:pt modelId="{791983AE-348E-45CC-80BA-FE69E8936F3F}" type="sibTrans" cxnId="{45AE93F0-C11F-4FA8-8382-7E0B979AD52C}">
      <dgm:prSet/>
      <dgm:spPr/>
      <dgm:t>
        <a:bodyPr/>
        <a:lstStyle/>
        <a:p>
          <a:endParaRPr lang="en-IN"/>
        </a:p>
      </dgm:t>
    </dgm:pt>
    <dgm:pt modelId="{96DC4E31-8210-4225-AA99-3DFC264916F4}">
      <dgm:prSet/>
      <dgm:spPr/>
      <dgm:t>
        <a:bodyPr/>
        <a:lstStyle/>
        <a:p>
          <a:r>
            <a:rPr lang="en-IN"/>
            <a:t>multiple files for each</a:t>
          </a:r>
        </a:p>
      </dgm:t>
    </dgm:pt>
    <dgm:pt modelId="{AFE7ACDF-396A-4D63-BC29-0099151FE26C}" type="parTrans" cxnId="{202361A3-BF14-4D45-AFC3-580B19F21EDA}">
      <dgm:prSet/>
      <dgm:spPr/>
      <dgm:t>
        <a:bodyPr/>
        <a:lstStyle/>
        <a:p>
          <a:endParaRPr lang="en-IN"/>
        </a:p>
      </dgm:t>
    </dgm:pt>
    <dgm:pt modelId="{2856CC56-6A42-49D6-9851-729B0A5E860B}" type="sibTrans" cxnId="{202361A3-BF14-4D45-AFC3-580B19F21EDA}">
      <dgm:prSet/>
      <dgm:spPr/>
      <dgm:t>
        <a:bodyPr/>
        <a:lstStyle/>
        <a:p>
          <a:endParaRPr lang="en-IN"/>
        </a:p>
      </dgm:t>
    </dgm:pt>
    <dgm:pt modelId="{2DFC4A30-08E9-41DA-908B-76F0A53D9B93}">
      <dgm:prSet/>
      <dgm:spPr/>
      <dgm:t>
        <a:bodyPr/>
        <a:lstStyle/>
        <a:p>
          <a:r>
            <a:rPr lang="en-IN"/>
            <a:t>anchor</a:t>
          </a:r>
        </a:p>
      </dgm:t>
    </dgm:pt>
    <dgm:pt modelId="{42E5B319-FC4F-41AE-809D-400EBB448A5F}" type="parTrans" cxnId="{B277CF6F-3901-45D5-AB66-C3A504EFF4CF}">
      <dgm:prSet/>
      <dgm:spPr/>
      <dgm:t>
        <a:bodyPr/>
        <a:lstStyle/>
        <a:p>
          <a:endParaRPr lang="en-IN"/>
        </a:p>
      </dgm:t>
    </dgm:pt>
    <dgm:pt modelId="{FBFA9B2B-4575-4186-B12E-A0F825A71FB8}" type="sibTrans" cxnId="{B277CF6F-3901-45D5-AB66-C3A504EFF4CF}">
      <dgm:prSet/>
      <dgm:spPr/>
      <dgm:t>
        <a:bodyPr/>
        <a:lstStyle/>
        <a:p>
          <a:endParaRPr lang="en-IN"/>
        </a:p>
      </dgm:t>
    </dgm:pt>
    <dgm:pt modelId="{4E2A25E2-EF33-433C-B702-F5FC2205D63D}">
      <dgm:prSet/>
      <dgm:spPr/>
      <dgm:t>
        <a:bodyPr/>
        <a:lstStyle/>
        <a:p>
          <a:r>
            <a:rPr lang="en-IN"/>
            <a:t>folder for each person</a:t>
          </a:r>
        </a:p>
      </dgm:t>
    </dgm:pt>
    <dgm:pt modelId="{E67CE202-A896-463D-95D0-45DFEE84A7DD}" type="parTrans" cxnId="{B6B7EB1F-79C4-4756-92D4-0DE07F07C328}">
      <dgm:prSet/>
      <dgm:spPr/>
      <dgm:t>
        <a:bodyPr/>
        <a:lstStyle/>
        <a:p>
          <a:endParaRPr lang="en-IN"/>
        </a:p>
      </dgm:t>
    </dgm:pt>
    <dgm:pt modelId="{8C67D9D7-0CBF-4A6C-A758-0FC37BC55077}" type="sibTrans" cxnId="{B6B7EB1F-79C4-4756-92D4-0DE07F07C328}">
      <dgm:prSet/>
      <dgm:spPr/>
      <dgm:t>
        <a:bodyPr/>
        <a:lstStyle/>
        <a:p>
          <a:endParaRPr lang="en-IN"/>
        </a:p>
      </dgm:t>
    </dgm:pt>
    <dgm:pt modelId="{3E8F2481-6AE3-4C3E-9FE9-04B0934D69D5}">
      <dgm:prSet/>
      <dgm:spPr/>
      <dgm:t>
        <a:bodyPr/>
        <a:lstStyle/>
        <a:p>
          <a:r>
            <a:rPr lang="en-IN"/>
            <a:t>negative</a:t>
          </a:r>
        </a:p>
      </dgm:t>
    </dgm:pt>
    <dgm:pt modelId="{218A559D-AD4A-429F-B2E6-ED4DD607F36E}" type="parTrans" cxnId="{037DCE6D-101B-4D90-B58B-F3500EE832D0}">
      <dgm:prSet/>
      <dgm:spPr/>
      <dgm:t>
        <a:bodyPr/>
        <a:lstStyle/>
        <a:p>
          <a:endParaRPr lang="en-IN"/>
        </a:p>
      </dgm:t>
    </dgm:pt>
    <dgm:pt modelId="{05FC6E94-F1F2-47FD-93A0-558A02AD8232}" type="sibTrans" cxnId="{037DCE6D-101B-4D90-B58B-F3500EE832D0}">
      <dgm:prSet/>
      <dgm:spPr/>
      <dgm:t>
        <a:bodyPr/>
        <a:lstStyle/>
        <a:p>
          <a:endParaRPr lang="en-IN"/>
        </a:p>
      </dgm:t>
    </dgm:pt>
    <dgm:pt modelId="{B85732E9-2678-4F16-9B64-A57562F3A96C}">
      <dgm:prSet/>
      <dgm:spPr/>
      <dgm:t>
        <a:bodyPr/>
        <a:lstStyle/>
        <a:p>
          <a:r>
            <a:rPr lang="en-IN"/>
            <a:t>folder for each person</a:t>
          </a:r>
        </a:p>
      </dgm:t>
    </dgm:pt>
    <dgm:pt modelId="{3C1EA8A6-D32B-429E-87E7-5452AEB0B78D}" type="parTrans" cxnId="{D1137EE2-D402-448A-8379-EBD822A0A690}">
      <dgm:prSet/>
      <dgm:spPr/>
      <dgm:t>
        <a:bodyPr/>
        <a:lstStyle/>
        <a:p>
          <a:endParaRPr lang="en-IN"/>
        </a:p>
      </dgm:t>
    </dgm:pt>
    <dgm:pt modelId="{3A662B59-8B79-418C-8C07-BDF5ACAD9142}" type="sibTrans" cxnId="{D1137EE2-D402-448A-8379-EBD822A0A690}">
      <dgm:prSet/>
      <dgm:spPr/>
      <dgm:t>
        <a:bodyPr/>
        <a:lstStyle/>
        <a:p>
          <a:endParaRPr lang="en-IN"/>
        </a:p>
      </dgm:t>
    </dgm:pt>
    <dgm:pt modelId="{F40992B8-BD89-40E8-9674-2DBC28422577}" type="pres">
      <dgm:prSet presAssocID="{412F49A6-B538-483E-A036-F58E512467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3F7B4E-C5B8-4B13-A4B2-651BC43B465C}" type="pres">
      <dgm:prSet presAssocID="{B38DEFBC-05B3-4CC3-8D0D-AB030816BFBF}" presName="hierRoot1" presStyleCnt="0">
        <dgm:presLayoutVars>
          <dgm:hierBranch val="init"/>
        </dgm:presLayoutVars>
      </dgm:prSet>
      <dgm:spPr/>
    </dgm:pt>
    <dgm:pt modelId="{4F74B0DC-F175-4302-BBD1-2D28D296C948}" type="pres">
      <dgm:prSet presAssocID="{B38DEFBC-05B3-4CC3-8D0D-AB030816BFBF}" presName="rootComposite1" presStyleCnt="0"/>
      <dgm:spPr/>
    </dgm:pt>
    <dgm:pt modelId="{BA7D74ED-BF4E-42CC-A5F1-93A20949EAC4}" type="pres">
      <dgm:prSet presAssocID="{B38DEFBC-05B3-4CC3-8D0D-AB030816BFBF}" presName="rootText1" presStyleLbl="node0" presStyleIdx="0" presStyleCnt="1">
        <dgm:presLayoutVars>
          <dgm:chPref val="3"/>
        </dgm:presLayoutVars>
      </dgm:prSet>
      <dgm:spPr/>
    </dgm:pt>
    <dgm:pt modelId="{2D1F5F26-9B36-41E2-A220-5675EBAB3D68}" type="pres">
      <dgm:prSet presAssocID="{B38DEFBC-05B3-4CC3-8D0D-AB030816BFBF}" presName="rootConnector1" presStyleLbl="node1" presStyleIdx="0" presStyleCnt="0"/>
      <dgm:spPr/>
    </dgm:pt>
    <dgm:pt modelId="{2D723252-7312-4885-90D2-8A85C06B6215}" type="pres">
      <dgm:prSet presAssocID="{B38DEFBC-05B3-4CC3-8D0D-AB030816BFBF}" presName="hierChild2" presStyleCnt="0"/>
      <dgm:spPr/>
    </dgm:pt>
    <dgm:pt modelId="{61902C04-6A9D-4F4F-B258-1979970A5AAF}" type="pres">
      <dgm:prSet presAssocID="{81DA813E-B4AC-4AA0-A982-17553F3A8AE5}" presName="Name37" presStyleLbl="parChTrans1D2" presStyleIdx="0" presStyleCnt="2"/>
      <dgm:spPr/>
    </dgm:pt>
    <dgm:pt modelId="{3E4CF39F-B974-4C35-AD7D-216092DFE4C3}" type="pres">
      <dgm:prSet presAssocID="{BEA91A3B-1FC9-4BD5-B011-1B80A1E817A2}" presName="hierRoot2" presStyleCnt="0">
        <dgm:presLayoutVars>
          <dgm:hierBranch val="init"/>
        </dgm:presLayoutVars>
      </dgm:prSet>
      <dgm:spPr/>
    </dgm:pt>
    <dgm:pt modelId="{DCEE6482-45B3-43F8-A72B-24A0D6616468}" type="pres">
      <dgm:prSet presAssocID="{BEA91A3B-1FC9-4BD5-B011-1B80A1E817A2}" presName="rootComposite" presStyleCnt="0"/>
      <dgm:spPr/>
    </dgm:pt>
    <dgm:pt modelId="{AB63E02B-DFF3-428B-AB07-0D8028868103}" type="pres">
      <dgm:prSet presAssocID="{BEA91A3B-1FC9-4BD5-B011-1B80A1E817A2}" presName="rootText" presStyleLbl="node2" presStyleIdx="0" presStyleCnt="2">
        <dgm:presLayoutVars>
          <dgm:chPref val="3"/>
        </dgm:presLayoutVars>
      </dgm:prSet>
      <dgm:spPr/>
    </dgm:pt>
    <dgm:pt modelId="{BE7AB24F-BE0A-4E52-AB0B-2EFEB07582C2}" type="pres">
      <dgm:prSet presAssocID="{BEA91A3B-1FC9-4BD5-B011-1B80A1E817A2}" presName="rootConnector" presStyleLbl="node2" presStyleIdx="0" presStyleCnt="2"/>
      <dgm:spPr/>
    </dgm:pt>
    <dgm:pt modelId="{60948C9C-05FB-4BD0-9111-5884FC733F47}" type="pres">
      <dgm:prSet presAssocID="{BEA91A3B-1FC9-4BD5-B011-1B80A1E817A2}" presName="hierChild4" presStyleCnt="0"/>
      <dgm:spPr/>
    </dgm:pt>
    <dgm:pt modelId="{60CAC8DC-629F-4843-BCC0-56A24C07C860}" type="pres">
      <dgm:prSet presAssocID="{EF4A14EC-0348-440E-818E-D47E6EDB4189}" presName="Name37" presStyleLbl="parChTrans1D3" presStyleIdx="0" presStyleCnt="4"/>
      <dgm:spPr/>
    </dgm:pt>
    <dgm:pt modelId="{0FFDC157-413F-484F-9F75-D4246DE5BC46}" type="pres">
      <dgm:prSet presAssocID="{FF8EEF75-38B6-4519-8190-9E05C99BF4E8}" presName="hierRoot2" presStyleCnt="0">
        <dgm:presLayoutVars>
          <dgm:hierBranch val="init"/>
        </dgm:presLayoutVars>
      </dgm:prSet>
      <dgm:spPr/>
    </dgm:pt>
    <dgm:pt modelId="{85C86E5B-C61A-40B2-8FC8-AF9F5EDB3802}" type="pres">
      <dgm:prSet presAssocID="{FF8EEF75-38B6-4519-8190-9E05C99BF4E8}" presName="rootComposite" presStyleCnt="0"/>
      <dgm:spPr/>
    </dgm:pt>
    <dgm:pt modelId="{33A001B1-B605-45A2-B0A1-C31007F3345D}" type="pres">
      <dgm:prSet presAssocID="{FF8EEF75-38B6-4519-8190-9E05C99BF4E8}" presName="rootText" presStyleLbl="node3" presStyleIdx="0" presStyleCnt="4">
        <dgm:presLayoutVars>
          <dgm:chPref val="3"/>
        </dgm:presLayoutVars>
      </dgm:prSet>
      <dgm:spPr/>
    </dgm:pt>
    <dgm:pt modelId="{E979309B-EB8F-4F04-B3E7-304BA5BC80C1}" type="pres">
      <dgm:prSet presAssocID="{FF8EEF75-38B6-4519-8190-9E05C99BF4E8}" presName="rootConnector" presStyleLbl="node3" presStyleIdx="0" presStyleCnt="4"/>
      <dgm:spPr/>
    </dgm:pt>
    <dgm:pt modelId="{B045A2F8-573A-4F96-B4FB-948AEC95259F}" type="pres">
      <dgm:prSet presAssocID="{FF8EEF75-38B6-4519-8190-9E05C99BF4E8}" presName="hierChild4" presStyleCnt="0"/>
      <dgm:spPr/>
    </dgm:pt>
    <dgm:pt modelId="{26688177-D4A6-4D6E-9AFE-815A27ACF954}" type="pres">
      <dgm:prSet presAssocID="{FF8EEF75-38B6-4519-8190-9E05C99BF4E8}" presName="hierChild5" presStyleCnt="0"/>
      <dgm:spPr/>
    </dgm:pt>
    <dgm:pt modelId="{4C22800B-2365-430D-A774-A8C463F7E988}" type="pres">
      <dgm:prSet presAssocID="{BEA91A3B-1FC9-4BD5-B011-1B80A1E817A2}" presName="hierChild5" presStyleCnt="0"/>
      <dgm:spPr/>
    </dgm:pt>
    <dgm:pt modelId="{F722B740-E6B3-4D2F-96E0-582A9C7AAA43}" type="pres">
      <dgm:prSet presAssocID="{7A6E679A-1A3C-454B-954C-698F53A63F4A}" presName="Name37" presStyleLbl="parChTrans1D2" presStyleIdx="1" presStyleCnt="2"/>
      <dgm:spPr/>
    </dgm:pt>
    <dgm:pt modelId="{FB453DF7-C306-47AA-82FD-06FAFC62169C}" type="pres">
      <dgm:prSet presAssocID="{1339EBCD-6769-4DF0-ABBA-D8A02B94867D}" presName="hierRoot2" presStyleCnt="0">
        <dgm:presLayoutVars>
          <dgm:hierBranch val="init"/>
        </dgm:presLayoutVars>
      </dgm:prSet>
      <dgm:spPr/>
    </dgm:pt>
    <dgm:pt modelId="{B8313D58-7F04-42BF-B88D-7017226172BC}" type="pres">
      <dgm:prSet presAssocID="{1339EBCD-6769-4DF0-ABBA-D8A02B94867D}" presName="rootComposite" presStyleCnt="0"/>
      <dgm:spPr/>
    </dgm:pt>
    <dgm:pt modelId="{E532513E-2FCF-4FEF-BE2A-98E43AAA70F4}" type="pres">
      <dgm:prSet presAssocID="{1339EBCD-6769-4DF0-ABBA-D8A02B94867D}" presName="rootText" presStyleLbl="node2" presStyleIdx="1" presStyleCnt="2">
        <dgm:presLayoutVars>
          <dgm:chPref val="3"/>
        </dgm:presLayoutVars>
      </dgm:prSet>
      <dgm:spPr/>
    </dgm:pt>
    <dgm:pt modelId="{A67A68E5-E89C-40F7-8B00-3BEE956E38D5}" type="pres">
      <dgm:prSet presAssocID="{1339EBCD-6769-4DF0-ABBA-D8A02B94867D}" presName="rootConnector" presStyleLbl="node2" presStyleIdx="1" presStyleCnt="2"/>
      <dgm:spPr/>
    </dgm:pt>
    <dgm:pt modelId="{03237B98-4FFC-417B-9BD0-94BFA50469CD}" type="pres">
      <dgm:prSet presAssocID="{1339EBCD-6769-4DF0-ABBA-D8A02B94867D}" presName="hierChild4" presStyleCnt="0"/>
      <dgm:spPr/>
    </dgm:pt>
    <dgm:pt modelId="{2FF5F935-666F-413B-853A-F35E7A2FE89D}" type="pres">
      <dgm:prSet presAssocID="{F72E4D92-50DD-4F41-850F-4A168C3D847A}" presName="Name37" presStyleLbl="parChTrans1D3" presStyleIdx="1" presStyleCnt="4"/>
      <dgm:spPr/>
    </dgm:pt>
    <dgm:pt modelId="{004BD62F-B4B3-43A3-ADAD-018585C87968}" type="pres">
      <dgm:prSet presAssocID="{64140EC2-D586-4732-BAD1-CBC483FB6CD0}" presName="hierRoot2" presStyleCnt="0">
        <dgm:presLayoutVars>
          <dgm:hierBranch val="init"/>
        </dgm:presLayoutVars>
      </dgm:prSet>
      <dgm:spPr/>
    </dgm:pt>
    <dgm:pt modelId="{DAC039A5-602F-4D6A-88DF-03061C5835A7}" type="pres">
      <dgm:prSet presAssocID="{64140EC2-D586-4732-BAD1-CBC483FB6CD0}" presName="rootComposite" presStyleCnt="0"/>
      <dgm:spPr/>
    </dgm:pt>
    <dgm:pt modelId="{B7B73E52-34C7-421A-99D5-5F18CC2CF488}" type="pres">
      <dgm:prSet presAssocID="{64140EC2-D586-4732-BAD1-CBC483FB6CD0}" presName="rootText" presStyleLbl="node3" presStyleIdx="1" presStyleCnt="4">
        <dgm:presLayoutVars>
          <dgm:chPref val="3"/>
        </dgm:presLayoutVars>
      </dgm:prSet>
      <dgm:spPr/>
    </dgm:pt>
    <dgm:pt modelId="{BD461B3F-6678-4B2C-99A3-F98CC4FDD5F6}" type="pres">
      <dgm:prSet presAssocID="{64140EC2-D586-4732-BAD1-CBC483FB6CD0}" presName="rootConnector" presStyleLbl="node3" presStyleIdx="1" presStyleCnt="4"/>
      <dgm:spPr/>
    </dgm:pt>
    <dgm:pt modelId="{0FD6089A-9EA4-45BE-B7DB-C57AE41B6186}" type="pres">
      <dgm:prSet presAssocID="{64140EC2-D586-4732-BAD1-CBC483FB6CD0}" presName="hierChild4" presStyleCnt="0"/>
      <dgm:spPr/>
    </dgm:pt>
    <dgm:pt modelId="{8FE80EA2-7B54-4841-AA04-2D4D5A446078}" type="pres">
      <dgm:prSet presAssocID="{AFE7ACDF-396A-4D63-BC29-0099151FE26C}" presName="Name37" presStyleLbl="parChTrans1D4" presStyleIdx="0" presStyleCnt="3"/>
      <dgm:spPr/>
    </dgm:pt>
    <dgm:pt modelId="{D6B006E1-1D9A-403A-BD60-C3DC29C40D77}" type="pres">
      <dgm:prSet presAssocID="{96DC4E31-8210-4225-AA99-3DFC264916F4}" presName="hierRoot2" presStyleCnt="0">
        <dgm:presLayoutVars>
          <dgm:hierBranch val="init"/>
        </dgm:presLayoutVars>
      </dgm:prSet>
      <dgm:spPr/>
    </dgm:pt>
    <dgm:pt modelId="{F1D32C2B-69F4-4477-9D18-E10D805A74BA}" type="pres">
      <dgm:prSet presAssocID="{96DC4E31-8210-4225-AA99-3DFC264916F4}" presName="rootComposite" presStyleCnt="0"/>
      <dgm:spPr/>
    </dgm:pt>
    <dgm:pt modelId="{FF93302A-28C9-4C08-8C52-F51978C3A6FF}" type="pres">
      <dgm:prSet presAssocID="{96DC4E31-8210-4225-AA99-3DFC264916F4}" presName="rootText" presStyleLbl="node4" presStyleIdx="0" presStyleCnt="3">
        <dgm:presLayoutVars>
          <dgm:chPref val="3"/>
        </dgm:presLayoutVars>
      </dgm:prSet>
      <dgm:spPr/>
    </dgm:pt>
    <dgm:pt modelId="{DDDDAB89-3F2A-42A0-AEC8-CAFCA733FE9D}" type="pres">
      <dgm:prSet presAssocID="{96DC4E31-8210-4225-AA99-3DFC264916F4}" presName="rootConnector" presStyleLbl="node4" presStyleIdx="0" presStyleCnt="3"/>
      <dgm:spPr/>
    </dgm:pt>
    <dgm:pt modelId="{171A2518-6809-4786-9879-6E61065F0E62}" type="pres">
      <dgm:prSet presAssocID="{96DC4E31-8210-4225-AA99-3DFC264916F4}" presName="hierChild4" presStyleCnt="0"/>
      <dgm:spPr/>
    </dgm:pt>
    <dgm:pt modelId="{8E8785D9-666B-4022-8CF2-86B276FB08E2}" type="pres">
      <dgm:prSet presAssocID="{96DC4E31-8210-4225-AA99-3DFC264916F4}" presName="hierChild5" presStyleCnt="0"/>
      <dgm:spPr/>
    </dgm:pt>
    <dgm:pt modelId="{1162B015-B1AF-4461-BFE9-FC8880958169}" type="pres">
      <dgm:prSet presAssocID="{64140EC2-D586-4732-BAD1-CBC483FB6CD0}" presName="hierChild5" presStyleCnt="0"/>
      <dgm:spPr/>
    </dgm:pt>
    <dgm:pt modelId="{F4C9197A-51CB-4049-B730-51E9D628A93F}" type="pres">
      <dgm:prSet presAssocID="{42E5B319-FC4F-41AE-809D-400EBB448A5F}" presName="Name37" presStyleLbl="parChTrans1D3" presStyleIdx="2" presStyleCnt="4"/>
      <dgm:spPr/>
    </dgm:pt>
    <dgm:pt modelId="{CC58EB77-6C14-4001-8F0B-B8CC723CC67C}" type="pres">
      <dgm:prSet presAssocID="{2DFC4A30-08E9-41DA-908B-76F0A53D9B93}" presName="hierRoot2" presStyleCnt="0">
        <dgm:presLayoutVars>
          <dgm:hierBranch val="init"/>
        </dgm:presLayoutVars>
      </dgm:prSet>
      <dgm:spPr/>
    </dgm:pt>
    <dgm:pt modelId="{1C8F339A-7ABC-4D9E-9233-8B3F27F8E3CC}" type="pres">
      <dgm:prSet presAssocID="{2DFC4A30-08E9-41DA-908B-76F0A53D9B93}" presName="rootComposite" presStyleCnt="0"/>
      <dgm:spPr/>
    </dgm:pt>
    <dgm:pt modelId="{419DE12D-30B7-46D7-A513-EC5C0D35BE23}" type="pres">
      <dgm:prSet presAssocID="{2DFC4A30-08E9-41DA-908B-76F0A53D9B93}" presName="rootText" presStyleLbl="node3" presStyleIdx="2" presStyleCnt="4">
        <dgm:presLayoutVars>
          <dgm:chPref val="3"/>
        </dgm:presLayoutVars>
      </dgm:prSet>
      <dgm:spPr/>
    </dgm:pt>
    <dgm:pt modelId="{0E74730C-799A-43DC-BBFC-D325C14BB5A3}" type="pres">
      <dgm:prSet presAssocID="{2DFC4A30-08E9-41DA-908B-76F0A53D9B93}" presName="rootConnector" presStyleLbl="node3" presStyleIdx="2" presStyleCnt="4"/>
      <dgm:spPr/>
    </dgm:pt>
    <dgm:pt modelId="{9DACF138-88C7-48DD-8533-29C3753D053E}" type="pres">
      <dgm:prSet presAssocID="{2DFC4A30-08E9-41DA-908B-76F0A53D9B93}" presName="hierChild4" presStyleCnt="0"/>
      <dgm:spPr/>
    </dgm:pt>
    <dgm:pt modelId="{D7EF8508-92E8-4F83-A028-C887C8845913}" type="pres">
      <dgm:prSet presAssocID="{E67CE202-A896-463D-95D0-45DFEE84A7DD}" presName="Name37" presStyleLbl="parChTrans1D4" presStyleIdx="1" presStyleCnt="3"/>
      <dgm:spPr/>
    </dgm:pt>
    <dgm:pt modelId="{C6B8EB12-E629-4EBB-97D6-42002025BC4D}" type="pres">
      <dgm:prSet presAssocID="{4E2A25E2-EF33-433C-B702-F5FC2205D63D}" presName="hierRoot2" presStyleCnt="0">
        <dgm:presLayoutVars>
          <dgm:hierBranch val="init"/>
        </dgm:presLayoutVars>
      </dgm:prSet>
      <dgm:spPr/>
    </dgm:pt>
    <dgm:pt modelId="{1E7FEACE-F810-4976-B494-A8DC1044E3B3}" type="pres">
      <dgm:prSet presAssocID="{4E2A25E2-EF33-433C-B702-F5FC2205D63D}" presName="rootComposite" presStyleCnt="0"/>
      <dgm:spPr/>
    </dgm:pt>
    <dgm:pt modelId="{385A9F65-C928-4FB5-9552-B134EA7FA476}" type="pres">
      <dgm:prSet presAssocID="{4E2A25E2-EF33-433C-B702-F5FC2205D63D}" presName="rootText" presStyleLbl="node4" presStyleIdx="1" presStyleCnt="3">
        <dgm:presLayoutVars>
          <dgm:chPref val="3"/>
        </dgm:presLayoutVars>
      </dgm:prSet>
      <dgm:spPr/>
    </dgm:pt>
    <dgm:pt modelId="{0DFA18AF-A31D-4C58-8530-D9254627189F}" type="pres">
      <dgm:prSet presAssocID="{4E2A25E2-EF33-433C-B702-F5FC2205D63D}" presName="rootConnector" presStyleLbl="node4" presStyleIdx="1" presStyleCnt="3"/>
      <dgm:spPr/>
    </dgm:pt>
    <dgm:pt modelId="{1046F802-EBA5-4900-B9D5-E344B0AC24BC}" type="pres">
      <dgm:prSet presAssocID="{4E2A25E2-EF33-433C-B702-F5FC2205D63D}" presName="hierChild4" presStyleCnt="0"/>
      <dgm:spPr/>
    </dgm:pt>
    <dgm:pt modelId="{F4029333-7CD8-469D-83FC-3CAD7C61D10A}" type="pres">
      <dgm:prSet presAssocID="{4E2A25E2-EF33-433C-B702-F5FC2205D63D}" presName="hierChild5" presStyleCnt="0"/>
      <dgm:spPr/>
    </dgm:pt>
    <dgm:pt modelId="{BF169741-A20E-4570-BD50-7B9FD053F922}" type="pres">
      <dgm:prSet presAssocID="{2DFC4A30-08E9-41DA-908B-76F0A53D9B93}" presName="hierChild5" presStyleCnt="0"/>
      <dgm:spPr/>
    </dgm:pt>
    <dgm:pt modelId="{95774877-6F4F-41C0-882D-1C42D090BF19}" type="pres">
      <dgm:prSet presAssocID="{218A559D-AD4A-429F-B2E6-ED4DD607F36E}" presName="Name37" presStyleLbl="parChTrans1D3" presStyleIdx="3" presStyleCnt="4"/>
      <dgm:spPr/>
    </dgm:pt>
    <dgm:pt modelId="{6641D60C-311E-4BBE-B2EB-C2CE16101862}" type="pres">
      <dgm:prSet presAssocID="{3E8F2481-6AE3-4C3E-9FE9-04B0934D69D5}" presName="hierRoot2" presStyleCnt="0">
        <dgm:presLayoutVars>
          <dgm:hierBranch val="init"/>
        </dgm:presLayoutVars>
      </dgm:prSet>
      <dgm:spPr/>
    </dgm:pt>
    <dgm:pt modelId="{808B0701-CF02-4AB9-AF64-D8A87E7EE961}" type="pres">
      <dgm:prSet presAssocID="{3E8F2481-6AE3-4C3E-9FE9-04B0934D69D5}" presName="rootComposite" presStyleCnt="0"/>
      <dgm:spPr/>
    </dgm:pt>
    <dgm:pt modelId="{5FAFCF6C-D054-462B-A7AF-27CA929591F4}" type="pres">
      <dgm:prSet presAssocID="{3E8F2481-6AE3-4C3E-9FE9-04B0934D69D5}" presName="rootText" presStyleLbl="node3" presStyleIdx="3" presStyleCnt="4">
        <dgm:presLayoutVars>
          <dgm:chPref val="3"/>
        </dgm:presLayoutVars>
      </dgm:prSet>
      <dgm:spPr/>
    </dgm:pt>
    <dgm:pt modelId="{3899474B-618E-42AD-B62F-DD58263DBFB4}" type="pres">
      <dgm:prSet presAssocID="{3E8F2481-6AE3-4C3E-9FE9-04B0934D69D5}" presName="rootConnector" presStyleLbl="node3" presStyleIdx="3" presStyleCnt="4"/>
      <dgm:spPr/>
    </dgm:pt>
    <dgm:pt modelId="{7C8E23FD-BE87-4441-AA71-39C2A6A2E70C}" type="pres">
      <dgm:prSet presAssocID="{3E8F2481-6AE3-4C3E-9FE9-04B0934D69D5}" presName="hierChild4" presStyleCnt="0"/>
      <dgm:spPr/>
    </dgm:pt>
    <dgm:pt modelId="{27E0D0C4-91D6-4BBC-8044-FCFA68ACE20D}" type="pres">
      <dgm:prSet presAssocID="{3C1EA8A6-D32B-429E-87E7-5452AEB0B78D}" presName="Name37" presStyleLbl="parChTrans1D4" presStyleIdx="2" presStyleCnt="3"/>
      <dgm:spPr/>
    </dgm:pt>
    <dgm:pt modelId="{433FDCE2-59DD-4D7A-9029-B523EFB7D99D}" type="pres">
      <dgm:prSet presAssocID="{B85732E9-2678-4F16-9B64-A57562F3A96C}" presName="hierRoot2" presStyleCnt="0">
        <dgm:presLayoutVars>
          <dgm:hierBranch val="init"/>
        </dgm:presLayoutVars>
      </dgm:prSet>
      <dgm:spPr/>
    </dgm:pt>
    <dgm:pt modelId="{39E21863-EB36-4A2C-BE21-4428EFB6815B}" type="pres">
      <dgm:prSet presAssocID="{B85732E9-2678-4F16-9B64-A57562F3A96C}" presName="rootComposite" presStyleCnt="0"/>
      <dgm:spPr/>
    </dgm:pt>
    <dgm:pt modelId="{64149AD1-B9D4-4269-9073-D5D4852FC454}" type="pres">
      <dgm:prSet presAssocID="{B85732E9-2678-4F16-9B64-A57562F3A96C}" presName="rootText" presStyleLbl="node4" presStyleIdx="2" presStyleCnt="3">
        <dgm:presLayoutVars>
          <dgm:chPref val="3"/>
        </dgm:presLayoutVars>
      </dgm:prSet>
      <dgm:spPr/>
    </dgm:pt>
    <dgm:pt modelId="{9F1F6379-EA13-426E-8FA4-959CF8EDC1AB}" type="pres">
      <dgm:prSet presAssocID="{B85732E9-2678-4F16-9B64-A57562F3A96C}" presName="rootConnector" presStyleLbl="node4" presStyleIdx="2" presStyleCnt="3"/>
      <dgm:spPr/>
    </dgm:pt>
    <dgm:pt modelId="{1ADD47BA-F94D-49C8-A234-117D630E28F3}" type="pres">
      <dgm:prSet presAssocID="{B85732E9-2678-4F16-9B64-A57562F3A96C}" presName="hierChild4" presStyleCnt="0"/>
      <dgm:spPr/>
    </dgm:pt>
    <dgm:pt modelId="{608600F3-CC25-4A14-9E89-7FF802814B0D}" type="pres">
      <dgm:prSet presAssocID="{B85732E9-2678-4F16-9B64-A57562F3A96C}" presName="hierChild5" presStyleCnt="0"/>
      <dgm:spPr/>
    </dgm:pt>
    <dgm:pt modelId="{A57BF730-E8C5-4FFA-B540-9EBD092AA24D}" type="pres">
      <dgm:prSet presAssocID="{3E8F2481-6AE3-4C3E-9FE9-04B0934D69D5}" presName="hierChild5" presStyleCnt="0"/>
      <dgm:spPr/>
    </dgm:pt>
    <dgm:pt modelId="{AFF5B338-1D32-4079-AC5F-DD5CB4507C40}" type="pres">
      <dgm:prSet presAssocID="{1339EBCD-6769-4DF0-ABBA-D8A02B94867D}" presName="hierChild5" presStyleCnt="0"/>
      <dgm:spPr/>
    </dgm:pt>
    <dgm:pt modelId="{5300C8E1-03AE-463E-A3B4-F5F59C146980}" type="pres">
      <dgm:prSet presAssocID="{B38DEFBC-05B3-4CC3-8D0D-AB030816BFBF}" presName="hierChild3" presStyleCnt="0"/>
      <dgm:spPr/>
    </dgm:pt>
  </dgm:ptLst>
  <dgm:cxnLst>
    <dgm:cxn modelId="{1FE93308-7F9D-475D-98D7-6CF6CC56921C}" type="presOf" srcId="{2DFC4A30-08E9-41DA-908B-76F0A53D9B93}" destId="{419DE12D-30B7-46D7-A513-EC5C0D35BE23}" srcOrd="0" destOrd="0" presId="urn:microsoft.com/office/officeart/2005/8/layout/orgChart1"/>
    <dgm:cxn modelId="{9CF4480F-8F30-4B94-8D51-A4667253903D}" type="presOf" srcId="{FF8EEF75-38B6-4519-8190-9E05C99BF4E8}" destId="{33A001B1-B605-45A2-B0A1-C31007F3345D}" srcOrd="0" destOrd="0" presId="urn:microsoft.com/office/officeart/2005/8/layout/orgChart1"/>
    <dgm:cxn modelId="{09E6DF1B-C5F8-4074-B8C2-4C329FC5E85E}" type="presOf" srcId="{E67CE202-A896-463D-95D0-45DFEE84A7DD}" destId="{D7EF8508-92E8-4F83-A028-C887C8845913}" srcOrd="0" destOrd="0" presId="urn:microsoft.com/office/officeart/2005/8/layout/orgChart1"/>
    <dgm:cxn modelId="{2865E21B-883C-401D-89FD-CFC2FB992BEC}" type="presOf" srcId="{218A559D-AD4A-429F-B2E6-ED4DD607F36E}" destId="{95774877-6F4F-41C0-882D-1C42D090BF19}" srcOrd="0" destOrd="0" presId="urn:microsoft.com/office/officeart/2005/8/layout/orgChart1"/>
    <dgm:cxn modelId="{B6B7EB1F-79C4-4756-92D4-0DE07F07C328}" srcId="{2DFC4A30-08E9-41DA-908B-76F0A53D9B93}" destId="{4E2A25E2-EF33-433C-B702-F5FC2205D63D}" srcOrd="0" destOrd="0" parTransId="{E67CE202-A896-463D-95D0-45DFEE84A7DD}" sibTransId="{8C67D9D7-0CBF-4A6C-A758-0FC37BC55077}"/>
    <dgm:cxn modelId="{DC1D8220-0B00-434E-B673-FB1716090D65}" type="presOf" srcId="{96DC4E31-8210-4225-AA99-3DFC264916F4}" destId="{DDDDAB89-3F2A-42A0-AEC8-CAFCA733FE9D}" srcOrd="1" destOrd="0" presId="urn:microsoft.com/office/officeart/2005/8/layout/orgChart1"/>
    <dgm:cxn modelId="{137E3C25-E057-4B5B-85B4-4CC4388FB2B7}" type="presOf" srcId="{2DFC4A30-08E9-41DA-908B-76F0A53D9B93}" destId="{0E74730C-799A-43DC-BBFC-D325C14BB5A3}" srcOrd="1" destOrd="0" presId="urn:microsoft.com/office/officeart/2005/8/layout/orgChart1"/>
    <dgm:cxn modelId="{AE41A32B-B6DA-4424-9E57-074A25638BFF}" type="presOf" srcId="{1339EBCD-6769-4DF0-ABBA-D8A02B94867D}" destId="{E532513E-2FCF-4FEF-BE2A-98E43AAA70F4}" srcOrd="0" destOrd="0" presId="urn:microsoft.com/office/officeart/2005/8/layout/orgChart1"/>
    <dgm:cxn modelId="{D0826B2F-03B6-4FB6-A6BC-6E0CFC975B41}" type="presOf" srcId="{412F49A6-B538-483E-A036-F58E512467B4}" destId="{F40992B8-BD89-40E8-9674-2DBC28422577}" srcOrd="0" destOrd="0" presId="urn:microsoft.com/office/officeart/2005/8/layout/orgChart1"/>
    <dgm:cxn modelId="{1D89BE31-440E-49D8-9262-5CC9C1B8E386}" type="presOf" srcId="{4E2A25E2-EF33-433C-B702-F5FC2205D63D}" destId="{0DFA18AF-A31D-4C58-8530-D9254627189F}" srcOrd="1" destOrd="0" presId="urn:microsoft.com/office/officeart/2005/8/layout/orgChart1"/>
    <dgm:cxn modelId="{8C38545C-F757-413F-A6C0-A968AE5A2E71}" type="presOf" srcId="{1339EBCD-6769-4DF0-ABBA-D8A02B94867D}" destId="{A67A68E5-E89C-40F7-8B00-3BEE956E38D5}" srcOrd="1" destOrd="0" presId="urn:microsoft.com/office/officeart/2005/8/layout/orgChart1"/>
    <dgm:cxn modelId="{3F69D565-2617-4A53-A2D3-6D26FCF10601}" type="presOf" srcId="{B38DEFBC-05B3-4CC3-8D0D-AB030816BFBF}" destId="{2D1F5F26-9B36-41E2-A220-5675EBAB3D68}" srcOrd="1" destOrd="0" presId="urn:microsoft.com/office/officeart/2005/8/layout/orgChart1"/>
    <dgm:cxn modelId="{BDC22066-5406-45AD-8E28-04AA619DBE3B}" type="presOf" srcId="{BEA91A3B-1FC9-4BD5-B011-1B80A1E817A2}" destId="{AB63E02B-DFF3-428B-AB07-0D8028868103}" srcOrd="0" destOrd="0" presId="urn:microsoft.com/office/officeart/2005/8/layout/orgChart1"/>
    <dgm:cxn modelId="{BCABD066-1B63-43D8-AA80-6237CA2D63E6}" srcId="{B38DEFBC-05B3-4CC3-8D0D-AB030816BFBF}" destId="{BEA91A3B-1FC9-4BD5-B011-1B80A1E817A2}" srcOrd="0" destOrd="0" parTransId="{81DA813E-B4AC-4AA0-A982-17553F3A8AE5}" sibTransId="{6FC463E7-4414-4CDF-BD2D-4EDB5D139331}"/>
    <dgm:cxn modelId="{964D9068-9F1D-4079-8667-B41563A798F2}" type="presOf" srcId="{B38DEFBC-05B3-4CC3-8D0D-AB030816BFBF}" destId="{BA7D74ED-BF4E-42CC-A5F1-93A20949EAC4}" srcOrd="0" destOrd="0" presId="urn:microsoft.com/office/officeart/2005/8/layout/orgChart1"/>
    <dgm:cxn modelId="{3BC7B16B-440C-45EE-AE66-D3D83A6DD8ED}" srcId="{412F49A6-B538-483E-A036-F58E512467B4}" destId="{B38DEFBC-05B3-4CC3-8D0D-AB030816BFBF}" srcOrd="0" destOrd="0" parTransId="{1A1734E5-F809-40CC-8A26-2254EB140CA7}" sibTransId="{82F0FFD5-3DDC-48A3-8057-B1EEA6BC38D1}"/>
    <dgm:cxn modelId="{037DCE6D-101B-4D90-B58B-F3500EE832D0}" srcId="{1339EBCD-6769-4DF0-ABBA-D8A02B94867D}" destId="{3E8F2481-6AE3-4C3E-9FE9-04B0934D69D5}" srcOrd="2" destOrd="0" parTransId="{218A559D-AD4A-429F-B2E6-ED4DD607F36E}" sibTransId="{05FC6E94-F1F2-47FD-93A0-558A02AD8232}"/>
    <dgm:cxn modelId="{B277CF6F-3901-45D5-AB66-C3A504EFF4CF}" srcId="{1339EBCD-6769-4DF0-ABBA-D8A02B94867D}" destId="{2DFC4A30-08E9-41DA-908B-76F0A53D9B93}" srcOrd="1" destOrd="0" parTransId="{42E5B319-FC4F-41AE-809D-400EBB448A5F}" sibTransId="{FBFA9B2B-4575-4186-B12E-A0F825A71FB8}"/>
    <dgm:cxn modelId="{54DC5A51-1B93-487B-B388-BDD218670A9A}" type="presOf" srcId="{3E8F2481-6AE3-4C3E-9FE9-04B0934D69D5}" destId="{3899474B-618E-42AD-B62F-DD58263DBFB4}" srcOrd="1" destOrd="0" presId="urn:microsoft.com/office/officeart/2005/8/layout/orgChart1"/>
    <dgm:cxn modelId="{BACF6859-6BF7-4F3F-83F4-8A592F2B916E}" type="presOf" srcId="{B85732E9-2678-4F16-9B64-A57562F3A96C}" destId="{9F1F6379-EA13-426E-8FA4-959CF8EDC1AB}" srcOrd="1" destOrd="0" presId="urn:microsoft.com/office/officeart/2005/8/layout/orgChart1"/>
    <dgm:cxn modelId="{F2A24580-C188-4BC5-AF89-6D451F7D3F28}" type="presOf" srcId="{3C1EA8A6-D32B-429E-87E7-5452AEB0B78D}" destId="{27E0D0C4-91D6-4BBC-8044-FCFA68ACE20D}" srcOrd="0" destOrd="0" presId="urn:microsoft.com/office/officeart/2005/8/layout/orgChart1"/>
    <dgm:cxn modelId="{F951B480-8AD1-4D94-81C8-6E34EE1611AB}" type="presOf" srcId="{7A6E679A-1A3C-454B-954C-698F53A63F4A}" destId="{F722B740-E6B3-4D2F-96E0-582A9C7AAA43}" srcOrd="0" destOrd="0" presId="urn:microsoft.com/office/officeart/2005/8/layout/orgChart1"/>
    <dgm:cxn modelId="{8C25ED86-A86E-4EBC-8598-7AA8E2A225FE}" type="presOf" srcId="{3E8F2481-6AE3-4C3E-9FE9-04B0934D69D5}" destId="{5FAFCF6C-D054-462B-A7AF-27CA929591F4}" srcOrd="0" destOrd="0" presId="urn:microsoft.com/office/officeart/2005/8/layout/orgChart1"/>
    <dgm:cxn modelId="{E243BDA2-78C3-4100-A95C-ED84A7B43D50}" type="presOf" srcId="{96DC4E31-8210-4225-AA99-3DFC264916F4}" destId="{FF93302A-28C9-4C08-8C52-F51978C3A6FF}" srcOrd="0" destOrd="0" presId="urn:microsoft.com/office/officeart/2005/8/layout/orgChart1"/>
    <dgm:cxn modelId="{202361A3-BF14-4D45-AFC3-580B19F21EDA}" srcId="{64140EC2-D586-4732-BAD1-CBC483FB6CD0}" destId="{96DC4E31-8210-4225-AA99-3DFC264916F4}" srcOrd="0" destOrd="0" parTransId="{AFE7ACDF-396A-4D63-BC29-0099151FE26C}" sibTransId="{2856CC56-6A42-49D6-9851-729B0A5E860B}"/>
    <dgm:cxn modelId="{F19807B1-AC87-4EAF-B835-450E83CDF9ED}" type="presOf" srcId="{F72E4D92-50DD-4F41-850F-4A168C3D847A}" destId="{2FF5F935-666F-413B-853A-F35E7A2FE89D}" srcOrd="0" destOrd="0" presId="urn:microsoft.com/office/officeart/2005/8/layout/orgChart1"/>
    <dgm:cxn modelId="{51253EB7-F2F9-4A5E-AF0B-CA323DD30AD4}" type="presOf" srcId="{B85732E9-2678-4F16-9B64-A57562F3A96C}" destId="{64149AD1-B9D4-4269-9073-D5D4852FC454}" srcOrd="0" destOrd="0" presId="urn:microsoft.com/office/officeart/2005/8/layout/orgChart1"/>
    <dgm:cxn modelId="{1E66F3B8-91BD-4390-9D5C-EDA2DA53A06B}" srcId="{B38DEFBC-05B3-4CC3-8D0D-AB030816BFBF}" destId="{1339EBCD-6769-4DF0-ABBA-D8A02B94867D}" srcOrd="1" destOrd="0" parTransId="{7A6E679A-1A3C-454B-954C-698F53A63F4A}" sibTransId="{030D1E0C-18A5-40C2-8194-DF72BA525F0D}"/>
    <dgm:cxn modelId="{EBFD5AC9-F339-4C32-8E31-CAAAB4EF1807}" type="presOf" srcId="{AFE7ACDF-396A-4D63-BC29-0099151FE26C}" destId="{8FE80EA2-7B54-4841-AA04-2D4D5A446078}" srcOrd="0" destOrd="0" presId="urn:microsoft.com/office/officeart/2005/8/layout/orgChart1"/>
    <dgm:cxn modelId="{EFCC98CF-1164-45BA-954C-5C9F9DB496E5}" type="presOf" srcId="{4E2A25E2-EF33-433C-B702-F5FC2205D63D}" destId="{385A9F65-C928-4FB5-9552-B134EA7FA476}" srcOrd="0" destOrd="0" presId="urn:microsoft.com/office/officeart/2005/8/layout/orgChart1"/>
    <dgm:cxn modelId="{D351D8D3-D872-40C0-8CBB-BA883B19E3AB}" type="presOf" srcId="{64140EC2-D586-4732-BAD1-CBC483FB6CD0}" destId="{B7B73E52-34C7-421A-99D5-5F18CC2CF488}" srcOrd="0" destOrd="0" presId="urn:microsoft.com/office/officeart/2005/8/layout/orgChart1"/>
    <dgm:cxn modelId="{FB79E0D6-F34F-41FD-80D8-0CFD798494C8}" type="presOf" srcId="{FF8EEF75-38B6-4519-8190-9E05C99BF4E8}" destId="{E979309B-EB8F-4F04-B3E7-304BA5BC80C1}" srcOrd="1" destOrd="0" presId="urn:microsoft.com/office/officeart/2005/8/layout/orgChart1"/>
    <dgm:cxn modelId="{22CC52DF-E491-4AC8-BBDE-A164C227551E}" type="presOf" srcId="{81DA813E-B4AC-4AA0-A982-17553F3A8AE5}" destId="{61902C04-6A9D-4F4F-B258-1979970A5AAF}" srcOrd="0" destOrd="0" presId="urn:microsoft.com/office/officeart/2005/8/layout/orgChart1"/>
    <dgm:cxn modelId="{E53CE8DF-2F6C-4DD5-87F3-2F0FA35AC8BC}" srcId="{BEA91A3B-1FC9-4BD5-B011-1B80A1E817A2}" destId="{FF8EEF75-38B6-4519-8190-9E05C99BF4E8}" srcOrd="0" destOrd="0" parTransId="{EF4A14EC-0348-440E-818E-D47E6EDB4189}" sibTransId="{DD074D71-61CB-47DE-91D5-883BD0CE2BB0}"/>
    <dgm:cxn modelId="{D1137EE2-D402-448A-8379-EBD822A0A690}" srcId="{3E8F2481-6AE3-4C3E-9FE9-04B0934D69D5}" destId="{B85732E9-2678-4F16-9B64-A57562F3A96C}" srcOrd="0" destOrd="0" parTransId="{3C1EA8A6-D32B-429E-87E7-5452AEB0B78D}" sibTransId="{3A662B59-8B79-418C-8C07-BDF5ACAD9142}"/>
    <dgm:cxn modelId="{991EB7E6-C082-4C97-A00B-E77286AC27F4}" type="presOf" srcId="{EF4A14EC-0348-440E-818E-D47E6EDB4189}" destId="{60CAC8DC-629F-4843-BCC0-56A24C07C860}" srcOrd="0" destOrd="0" presId="urn:microsoft.com/office/officeart/2005/8/layout/orgChart1"/>
    <dgm:cxn modelId="{218296EB-AF86-486F-A1E1-F83F927F9D8D}" type="presOf" srcId="{BEA91A3B-1FC9-4BD5-B011-1B80A1E817A2}" destId="{BE7AB24F-BE0A-4E52-AB0B-2EFEB07582C2}" srcOrd="1" destOrd="0" presId="urn:microsoft.com/office/officeart/2005/8/layout/orgChart1"/>
    <dgm:cxn modelId="{B0BA34EE-1C91-4A49-8EC4-84D625158BE2}" type="presOf" srcId="{42E5B319-FC4F-41AE-809D-400EBB448A5F}" destId="{F4C9197A-51CB-4049-B730-51E9D628A93F}" srcOrd="0" destOrd="0" presId="urn:microsoft.com/office/officeart/2005/8/layout/orgChart1"/>
    <dgm:cxn modelId="{45AE93F0-C11F-4FA8-8382-7E0B979AD52C}" srcId="{1339EBCD-6769-4DF0-ABBA-D8A02B94867D}" destId="{64140EC2-D586-4732-BAD1-CBC483FB6CD0}" srcOrd="0" destOrd="0" parTransId="{F72E4D92-50DD-4F41-850F-4A168C3D847A}" sibTransId="{791983AE-348E-45CC-80BA-FE69E8936F3F}"/>
    <dgm:cxn modelId="{B062CAF5-ADCC-4FAC-8270-EA13C602E64B}" type="presOf" srcId="{64140EC2-D586-4732-BAD1-CBC483FB6CD0}" destId="{BD461B3F-6678-4B2C-99A3-F98CC4FDD5F6}" srcOrd="1" destOrd="0" presId="urn:microsoft.com/office/officeart/2005/8/layout/orgChart1"/>
    <dgm:cxn modelId="{FB392CCC-8021-4511-9A55-FE97A644431A}" type="presParOf" srcId="{F40992B8-BD89-40E8-9674-2DBC28422577}" destId="{2A3F7B4E-C5B8-4B13-A4B2-651BC43B465C}" srcOrd="0" destOrd="0" presId="urn:microsoft.com/office/officeart/2005/8/layout/orgChart1"/>
    <dgm:cxn modelId="{03AA3453-3396-46DC-85F8-08D2860D8E06}" type="presParOf" srcId="{2A3F7B4E-C5B8-4B13-A4B2-651BC43B465C}" destId="{4F74B0DC-F175-4302-BBD1-2D28D296C948}" srcOrd="0" destOrd="0" presId="urn:microsoft.com/office/officeart/2005/8/layout/orgChart1"/>
    <dgm:cxn modelId="{F9C2DCA6-C3E5-4A95-B1C0-78249E938152}" type="presParOf" srcId="{4F74B0DC-F175-4302-BBD1-2D28D296C948}" destId="{BA7D74ED-BF4E-42CC-A5F1-93A20949EAC4}" srcOrd="0" destOrd="0" presId="urn:microsoft.com/office/officeart/2005/8/layout/orgChart1"/>
    <dgm:cxn modelId="{EFFA95D8-49AE-4B9A-AF14-CF1403AA058D}" type="presParOf" srcId="{4F74B0DC-F175-4302-BBD1-2D28D296C948}" destId="{2D1F5F26-9B36-41E2-A220-5675EBAB3D68}" srcOrd="1" destOrd="0" presId="urn:microsoft.com/office/officeart/2005/8/layout/orgChart1"/>
    <dgm:cxn modelId="{A9BCF587-C9DB-4C7B-AEE0-ABFF5933DDFC}" type="presParOf" srcId="{2A3F7B4E-C5B8-4B13-A4B2-651BC43B465C}" destId="{2D723252-7312-4885-90D2-8A85C06B6215}" srcOrd="1" destOrd="0" presId="urn:microsoft.com/office/officeart/2005/8/layout/orgChart1"/>
    <dgm:cxn modelId="{DF1F76D6-4676-44E7-AFBE-EE00308D61B1}" type="presParOf" srcId="{2D723252-7312-4885-90D2-8A85C06B6215}" destId="{61902C04-6A9D-4F4F-B258-1979970A5AAF}" srcOrd="0" destOrd="0" presId="urn:microsoft.com/office/officeart/2005/8/layout/orgChart1"/>
    <dgm:cxn modelId="{CEB86C6B-D3AC-4231-84E2-64F2A3E92CCF}" type="presParOf" srcId="{2D723252-7312-4885-90D2-8A85C06B6215}" destId="{3E4CF39F-B974-4C35-AD7D-216092DFE4C3}" srcOrd="1" destOrd="0" presId="urn:microsoft.com/office/officeart/2005/8/layout/orgChart1"/>
    <dgm:cxn modelId="{92BBD396-3B01-40F9-A4EE-9F0C12672B02}" type="presParOf" srcId="{3E4CF39F-B974-4C35-AD7D-216092DFE4C3}" destId="{DCEE6482-45B3-43F8-A72B-24A0D6616468}" srcOrd="0" destOrd="0" presId="urn:microsoft.com/office/officeart/2005/8/layout/orgChart1"/>
    <dgm:cxn modelId="{9B304F53-4A80-4901-96BE-337BF51E6912}" type="presParOf" srcId="{DCEE6482-45B3-43F8-A72B-24A0D6616468}" destId="{AB63E02B-DFF3-428B-AB07-0D8028868103}" srcOrd="0" destOrd="0" presId="urn:microsoft.com/office/officeart/2005/8/layout/orgChart1"/>
    <dgm:cxn modelId="{A37A4B4A-C2EE-436F-B8EE-F2B9FD7919F3}" type="presParOf" srcId="{DCEE6482-45B3-43F8-A72B-24A0D6616468}" destId="{BE7AB24F-BE0A-4E52-AB0B-2EFEB07582C2}" srcOrd="1" destOrd="0" presId="urn:microsoft.com/office/officeart/2005/8/layout/orgChart1"/>
    <dgm:cxn modelId="{85295C94-D806-40F3-8E4F-B61208EAD99A}" type="presParOf" srcId="{3E4CF39F-B974-4C35-AD7D-216092DFE4C3}" destId="{60948C9C-05FB-4BD0-9111-5884FC733F47}" srcOrd="1" destOrd="0" presId="urn:microsoft.com/office/officeart/2005/8/layout/orgChart1"/>
    <dgm:cxn modelId="{699DCA7C-6C00-4D13-8FC2-C740397E751B}" type="presParOf" srcId="{60948C9C-05FB-4BD0-9111-5884FC733F47}" destId="{60CAC8DC-629F-4843-BCC0-56A24C07C860}" srcOrd="0" destOrd="0" presId="urn:microsoft.com/office/officeart/2005/8/layout/orgChart1"/>
    <dgm:cxn modelId="{90F24079-82F4-46A4-AE2E-951229807036}" type="presParOf" srcId="{60948C9C-05FB-4BD0-9111-5884FC733F47}" destId="{0FFDC157-413F-484F-9F75-D4246DE5BC46}" srcOrd="1" destOrd="0" presId="urn:microsoft.com/office/officeart/2005/8/layout/orgChart1"/>
    <dgm:cxn modelId="{0DB83D41-DC63-4A56-920B-C62344D13F60}" type="presParOf" srcId="{0FFDC157-413F-484F-9F75-D4246DE5BC46}" destId="{85C86E5B-C61A-40B2-8FC8-AF9F5EDB3802}" srcOrd="0" destOrd="0" presId="urn:microsoft.com/office/officeart/2005/8/layout/orgChart1"/>
    <dgm:cxn modelId="{8C42B217-6BD5-4BE2-A6E7-66EFBE123930}" type="presParOf" srcId="{85C86E5B-C61A-40B2-8FC8-AF9F5EDB3802}" destId="{33A001B1-B605-45A2-B0A1-C31007F3345D}" srcOrd="0" destOrd="0" presId="urn:microsoft.com/office/officeart/2005/8/layout/orgChart1"/>
    <dgm:cxn modelId="{B968071D-216E-41BA-85A5-76A29C849E25}" type="presParOf" srcId="{85C86E5B-C61A-40B2-8FC8-AF9F5EDB3802}" destId="{E979309B-EB8F-4F04-B3E7-304BA5BC80C1}" srcOrd="1" destOrd="0" presId="urn:microsoft.com/office/officeart/2005/8/layout/orgChart1"/>
    <dgm:cxn modelId="{499E114C-457C-4718-BEE1-7E6733737DB5}" type="presParOf" srcId="{0FFDC157-413F-484F-9F75-D4246DE5BC46}" destId="{B045A2F8-573A-4F96-B4FB-948AEC95259F}" srcOrd="1" destOrd="0" presId="urn:microsoft.com/office/officeart/2005/8/layout/orgChart1"/>
    <dgm:cxn modelId="{D124A148-A7D5-4F7D-89D3-F83E94671483}" type="presParOf" srcId="{0FFDC157-413F-484F-9F75-D4246DE5BC46}" destId="{26688177-D4A6-4D6E-9AFE-815A27ACF954}" srcOrd="2" destOrd="0" presId="urn:microsoft.com/office/officeart/2005/8/layout/orgChart1"/>
    <dgm:cxn modelId="{67161017-FBBC-40A4-BA62-A07C363206D0}" type="presParOf" srcId="{3E4CF39F-B974-4C35-AD7D-216092DFE4C3}" destId="{4C22800B-2365-430D-A774-A8C463F7E988}" srcOrd="2" destOrd="0" presId="urn:microsoft.com/office/officeart/2005/8/layout/orgChart1"/>
    <dgm:cxn modelId="{A6832C59-131A-47B1-BAA5-BC678AA82F61}" type="presParOf" srcId="{2D723252-7312-4885-90D2-8A85C06B6215}" destId="{F722B740-E6B3-4D2F-96E0-582A9C7AAA43}" srcOrd="2" destOrd="0" presId="urn:microsoft.com/office/officeart/2005/8/layout/orgChart1"/>
    <dgm:cxn modelId="{CCBAD444-55BD-469D-9425-99BC9BC7518F}" type="presParOf" srcId="{2D723252-7312-4885-90D2-8A85C06B6215}" destId="{FB453DF7-C306-47AA-82FD-06FAFC62169C}" srcOrd="3" destOrd="0" presId="urn:microsoft.com/office/officeart/2005/8/layout/orgChart1"/>
    <dgm:cxn modelId="{FE724DDC-0307-46A2-A683-D5E32A161C3B}" type="presParOf" srcId="{FB453DF7-C306-47AA-82FD-06FAFC62169C}" destId="{B8313D58-7F04-42BF-B88D-7017226172BC}" srcOrd="0" destOrd="0" presId="urn:microsoft.com/office/officeart/2005/8/layout/orgChart1"/>
    <dgm:cxn modelId="{32BB01A4-F9CA-4ADC-A774-7A7F0ABB675A}" type="presParOf" srcId="{B8313D58-7F04-42BF-B88D-7017226172BC}" destId="{E532513E-2FCF-4FEF-BE2A-98E43AAA70F4}" srcOrd="0" destOrd="0" presId="urn:microsoft.com/office/officeart/2005/8/layout/orgChart1"/>
    <dgm:cxn modelId="{69D8493F-6C88-4140-A5F2-28259FC7A67E}" type="presParOf" srcId="{B8313D58-7F04-42BF-B88D-7017226172BC}" destId="{A67A68E5-E89C-40F7-8B00-3BEE956E38D5}" srcOrd="1" destOrd="0" presId="urn:microsoft.com/office/officeart/2005/8/layout/orgChart1"/>
    <dgm:cxn modelId="{D110910A-F0EB-4CB2-9DE3-51ADA4BBA61D}" type="presParOf" srcId="{FB453DF7-C306-47AA-82FD-06FAFC62169C}" destId="{03237B98-4FFC-417B-9BD0-94BFA50469CD}" srcOrd="1" destOrd="0" presId="urn:microsoft.com/office/officeart/2005/8/layout/orgChart1"/>
    <dgm:cxn modelId="{FD457B7E-601B-4593-80C5-D602CB6DD54F}" type="presParOf" srcId="{03237B98-4FFC-417B-9BD0-94BFA50469CD}" destId="{2FF5F935-666F-413B-853A-F35E7A2FE89D}" srcOrd="0" destOrd="0" presId="urn:microsoft.com/office/officeart/2005/8/layout/orgChart1"/>
    <dgm:cxn modelId="{AC7B1274-F3BB-43EE-BC4F-08B227EF4EE6}" type="presParOf" srcId="{03237B98-4FFC-417B-9BD0-94BFA50469CD}" destId="{004BD62F-B4B3-43A3-ADAD-018585C87968}" srcOrd="1" destOrd="0" presId="urn:microsoft.com/office/officeart/2005/8/layout/orgChart1"/>
    <dgm:cxn modelId="{099B723E-D218-4215-838C-A28F20EFDA07}" type="presParOf" srcId="{004BD62F-B4B3-43A3-ADAD-018585C87968}" destId="{DAC039A5-602F-4D6A-88DF-03061C5835A7}" srcOrd="0" destOrd="0" presId="urn:microsoft.com/office/officeart/2005/8/layout/orgChart1"/>
    <dgm:cxn modelId="{894BA501-AB5C-410C-B575-978F24868C00}" type="presParOf" srcId="{DAC039A5-602F-4D6A-88DF-03061C5835A7}" destId="{B7B73E52-34C7-421A-99D5-5F18CC2CF488}" srcOrd="0" destOrd="0" presId="urn:microsoft.com/office/officeart/2005/8/layout/orgChart1"/>
    <dgm:cxn modelId="{E24BF5DD-ADCF-405F-A0B6-3104692F3961}" type="presParOf" srcId="{DAC039A5-602F-4D6A-88DF-03061C5835A7}" destId="{BD461B3F-6678-4B2C-99A3-F98CC4FDD5F6}" srcOrd="1" destOrd="0" presId="urn:microsoft.com/office/officeart/2005/8/layout/orgChart1"/>
    <dgm:cxn modelId="{E66C0104-CA60-42B2-B8FA-E11487635567}" type="presParOf" srcId="{004BD62F-B4B3-43A3-ADAD-018585C87968}" destId="{0FD6089A-9EA4-45BE-B7DB-C57AE41B6186}" srcOrd="1" destOrd="0" presId="urn:microsoft.com/office/officeart/2005/8/layout/orgChart1"/>
    <dgm:cxn modelId="{CF8AE698-7840-4037-BB74-9D4C26F40948}" type="presParOf" srcId="{0FD6089A-9EA4-45BE-B7DB-C57AE41B6186}" destId="{8FE80EA2-7B54-4841-AA04-2D4D5A446078}" srcOrd="0" destOrd="0" presId="urn:microsoft.com/office/officeart/2005/8/layout/orgChart1"/>
    <dgm:cxn modelId="{09B63553-4CC9-490D-AD37-3EEFF257F546}" type="presParOf" srcId="{0FD6089A-9EA4-45BE-B7DB-C57AE41B6186}" destId="{D6B006E1-1D9A-403A-BD60-C3DC29C40D77}" srcOrd="1" destOrd="0" presId="urn:microsoft.com/office/officeart/2005/8/layout/orgChart1"/>
    <dgm:cxn modelId="{CAF00337-5136-4AC3-873B-6CA8C94A2E07}" type="presParOf" srcId="{D6B006E1-1D9A-403A-BD60-C3DC29C40D77}" destId="{F1D32C2B-69F4-4477-9D18-E10D805A74BA}" srcOrd="0" destOrd="0" presId="urn:microsoft.com/office/officeart/2005/8/layout/orgChart1"/>
    <dgm:cxn modelId="{4B820800-1B56-45CC-8D44-85FE356A172D}" type="presParOf" srcId="{F1D32C2B-69F4-4477-9D18-E10D805A74BA}" destId="{FF93302A-28C9-4C08-8C52-F51978C3A6FF}" srcOrd="0" destOrd="0" presId="urn:microsoft.com/office/officeart/2005/8/layout/orgChart1"/>
    <dgm:cxn modelId="{8FE9A80E-F3EF-4AD3-B99C-00745E1BD50B}" type="presParOf" srcId="{F1D32C2B-69F4-4477-9D18-E10D805A74BA}" destId="{DDDDAB89-3F2A-42A0-AEC8-CAFCA733FE9D}" srcOrd="1" destOrd="0" presId="urn:microsoft.com/office/officeart/2005/8/layout/orgChart1"/>
    <dgm:cxn modelId="{95DFADB7-15DC-4ABF-A3F8-E6610F666DEF}" type="presParOf" srcId="{D6B006E1-1D9A-403A-BD60-C3DC29C40D77}" destId="{171A2518-6809-4786-9879-6E61065F0E62}" srcOrd="1" destOrd="0" presId="urn:microsoft.com/office/officeart/2005/8/layout/orgChart1"/>
    <dgm:cxn modelId="{EC189133-E83E-4787-B7DA-6EFB1A6BBB91}" type="presParOf" srcId="{D6B006E1-1D9A-403A-BD60-C3DC29C40D77}" destId="{8E8785D9-666B-4022-8CF2-86B276FB08E2}" srcOrd="2" destOrd="0" presId="urn:microsoft.com/office/officeart/2005/8/layout/orgChart1"/>
    <dgm:cxn modelId="{7D4F3D86-4A4A-470F-A411-DEB682B9AE9F}" type="presParOf" srcId="{004BD62F-B4B3-43A3-ADAD-018585C87968}" destId="{1162B015-B1AF-4461-BFE9-FC8880958169}" srcOrd="2" destOrd="0" presId="urn:microsoft.com/office/officeart/2005/8/layout/orgChart1"/>
    <dgm:cxn modelId="{98D3A13D-557F-4983-82AB-8B8DDCE1BFE5}" type="presParOf" srcId="{03237B98-4FFC-417B-9BD0-94BFA50469CD}" destId="{F4C9197A-51CB-4049-B730-51E9D628A93F}" srcOrd="2" destOrd="0" presId="urn:microsoft.com/office/officeart/2005/8/layout/orgChart1"/>
    <dgm:cxn modelId="{53D60239-99A7-48F5-831B-CA371A98A589}" type="presParOf" srcId="{03237B98-4FFC-417B-9BD0-94BFA50469CD}" destId="{CC58EB77-6C14-4001-8F0B-B8CC723CC67C}" srcOrd="3" destOrd="0" presId="urn:microsoft.com/office/officeart/2005/8/layout/orgChart1"/>
    <dgm:cxn modelId="{C0FC1531-A215-4419-AADD-ED6DA468161C}" type="presParOf" srcId="{CC58EB77-6C14-4001-8F0B-B8CC723CC67C}" destId="{1C8F339A-7ABC-4D9E-9233-8B3F27F8E3CC}" srcOrd="0" destOrd="0" presId="urn:microsoft.com/office/officeart/2005/8/layout/orgChart1"/>
    <dgm:cxn modelId="{7E9035DA-2A85-4FBE-A377-C1E90B140674}" type="presParOf" srcId="{1C8F339A-7ABC-4D9E-9233-8B3F27F8E3CC}" destId="{419DE12D-30B7-46D7-A513-EC5C0D35BE23}" srcOrd="0" destOrd="0" presId="urn:microsoft.com/office/officeart/2005/8/layout/orgChart1"/>
    <dgm:cxn modelId="{90F9DE77-35E3-432D-9237-A45E604EAB38}" type="presParOf" srcId="{1C8F339A-7ABC-4D9E-9233-8B3F27F8E3CC}" destId="{0E74730C-799A-43DC-BBFC-D325C14BB5A3}" srcOrd="1" destOrd="0" presId="urn:microsoft.com/office/officeart/2005/8/layout/orgChart1"/>
    <dgm:cxn modelId="{324ADD3B-30C9-4D17-B10F-0EC1AB44A720}" type="presParOf" srcId="{CC58EB77-6C14-4001-8F0B-B8CC723CC67C}" destId="{9DACF138-88C7-48DD-8533-29C3753D053E}" srcOrd="1" destOrd="0" presId="urn:microsoft.com/office/officeart/2005/8/layout/orgChart1"/>
    <dgm:cxn modelId="{86620C27-F4AB-412F-B451-B1893FADCB67}" type="presParOf" srcId="{9DACF138-88C7-48DD-8533-29C3753D053E}" destId="{D7EF8508-92E8-4F83-A028-C887C8845913}" srcOrd="0" destOrd="0" presId="urn:microsoft.com/office/officeart/2005/8/layout/orgChart1"/>
    <dgm:cxn modelId="{652DA103-C5D4-4EEB-B07A-43A0BB504084}" type="presParOf" srcId="{9DACF138-88C7-48DD-8533-29C3753D053E}" destId="{C6B8EB12-E629-4EBB-97D6-42002025BC4D}" srcOrd="1" destOrd="0" presId="urn:microsoft.com/office/officeart/2005/8/layout/orgChart1"/>
    <dgm:cxn modelId="{0BA3B85C-FB36-4522-A9A8-5FD063E70A72}" type="presParOf" srcId="{C6B8EB12-E629-4EBB-97D6-42002025BC4D}" destId="{1E7FEACE-F810-4976-B494-A8DC1044E3B3}" srcOrd="0" destOrd="0" presId="urn:microsoft.com/office/officeart/2005/8/layout/orgChart1"/>
    <dgm:cxn modelId="{A3246A41-7DF5-4EBD-98AF-09684815ADBA}" type="presParOf" srcId="{1E7FEACE-F810-4976-B494-A8DC1044E3B3}" destId="{385A9F65-C928-4FB5-9552-B134EA7FA476}" srcOrd="0" destOrd="0" presId="urn:microsoft.com/office/officeart/2005/8/layout/orgChart1"/>
    <dgm:cxn modelId="{32DC6C9B-DF01-40E6-9C01-A4C663EF52A1}" type="presParOf" srcId="{1E7FEACE-F810-4976-B494-A8DC1044E3B3}" destId="{0DFA18AF-A31D-4C58-8530-D9254627189F}" srcOrd="1" destOrd="0" presId="urn:microsoft.com/office/officeart/2005/8/layout/orgChart1"/>
    <dgm:cxn modelId="{8B8DC6A1-CA88-47BA-ACC1-72900418DB07}" type="presParOf" srcId="{C6B8EB12-E629-4EBB-97D6-42002025BC4D}" destId="{1046F802-EBA5-4900-B9D5-E344B0AC24BC}" srcOrd="1" destOrd="0" presId="urn:microsoft.com/office/officeart/2005/8/layout/orgChart1"/>
    <dgm:cxn modelId="{0DE7A4DA-C361-4882-A87F-B42109873DCE}" type="presParOf" srcId="{C6B8EB12-E629-4EBB-97D6-42002025BC4D}" destId="{F4029333-7CD8-469D-83FC-3CAD7C61D10A}" srcOrd="2" destOrd="0" presId="urn:microsoft.com/office/officeart/2005/8/layout/orgChart1"/>
    <dgm:cxn modelId="{D67730D2-6145-4419-8433-F260F90D6EE5}" type="presParOf" srcId="{CC58EB77-6C14-4001-8F0B-B8CC723CC67C}" destId="{BF169741-A20E-4570-BD50-7B9FD053F922}" srcOrd="2" destOrd="0" presId="urn:microsoft.com/office/officeart/2005/8/layout/orgChart1"/>
    <dgm:cxn modelId="{AA80DD7F-7895-4548-9C95-9D860BD0D1E4}" type="presParOf" srcId="{03237B98-4FFC-417B-9BD0-94BFA50469CD}" destId="{95774877-6F4F-41C0-882D-1C42D090BF19}" srcOrd="4" destOrd="0" presId="urn:microsoft.com/office/officeart/2005/8/layout/orgChart1"/>
    <dgm:cxn modelId="{7CBEECE6-2670-4144-B522-06ABAA40CE4E}" type="presParOf" srcId="{03237B98-4FFC-417B-9BD0-94BFA50469CD}" destId="{6641D60C-311E-4BBE-B2EB-C2CE16101862}" srcOrd="5" destOrd="0" presId="urn:microsoft.com/office/officeart/2005/8/layout/orgChart1"/>
    <dgm:cxn modelId="{7A8DBD41-EB67-4F14-A43F-F0237D16B0A0}" type="presParOf" srcId="{6641D60C-311E-4BBE-B2EB-C2CE16101862}" destId="{808B0701-CF02-4AB9-AF64-D8A87E7EE961}" srcOrd="0" destOrd="0" presId="urn:microsoft.com/office/officeart/2005/8/layout/orgChart1"/>
    <dgm:cxn modelId="{5FB505F4-201A-46E0-9AC9-7A04F485EE72}" type="presParOf" srcId="{808B0701-CF02-4AB9-AF64-D8A87E7EE961}" destId="{5FAFCF6C-D054-462B-A7AF-27CA929591F4}" srcOrd="0" destOrd="0" presId="urn:microsoft.com/office/officeart/2005/8/layout/orgChart1"/>
    <dgm:cxn modelId="{25B6CBBC-BF5D-4033-8B90-A2CAE8F7EBE6}" type="presParOf" srcId="{808B0701-CF02-4AB9-AF64-D8A87E7EE961}" destId="{3899474B-618E-42AD-B62F-DD58263DBFB4}" srcOrd="1" destOrd="0" presId="urn:microsoft.com/office/officeart/2005/8/layout/orgChart1"/>
    <dgm:cxn modelId="{330791F6-EED8-464E-B3AE-93E8FB33F4F4}" type="presParOf" srcId="{6641D60C-311E-4BBE-B2EB-C2CE16101862}" destId="{7C8E23FD-BE87-4441-AA71-39C2A6A2E70C}" srcOrd="1" destOrd="0" presId="urn:microsoft.com/office/officeart/2005/8/layout/orgChart1"/>
    <dgm:cxn modelId="{B6E8D926-0BC7-470F-9A1A-1771ED41C7CB}" type="presParOf" srcId="{7C8E23FD-BE87-4441-AA71-39C2A6A2E70C}" destId="{27E0D0C4-91D6-4BBC-8044-FCFA68ACE20D}" srcOrd="0" destOrd="0" presId="urn:microsoft.com/office/officeart/2005/8/layout/orgChart1"/>
    <dgm:cxn modelId="{F2022E76-F9D8-4552-87C0-BAB450E78E00}" type="presParOf" srcId="{7C8E23FD-BE87-4441-AA71-39C2A6A2E70C}" destId="{433FDCE2-59DD-4D7A-9029-B523EFB7D99D}" srcOrd="1" destOrd="0" presId="urn:microsoft.com/office/officeart/2005/8/layout/orgChart1"/>
    <dgm:cxn modelId="{F0CB314C-76A0-446C-9A10-D3597DE5EF11}" type="presParOf" srcId="{433FDCE2-59DD-4D7A-9029-B523EFB7D99D}" destId="{39E21863-EB36-4A2C-BE21-4428EFB6815B}" srcOrd="0" destOrd="0" presId="urn:microsoft.com/office/officeart/2005/8/layout/orgChart1"/>
    <dgm:cxn modelId="{BB7C3D4B-F6BE-40C2-8FA7-E0322DFC2514}" type="presParOf" srcId="{39E21863-EB36-4A2C-BE21-4428EFB6815B}" destId="{64149AD1-B9D4-4269-9073-D5D4852FC454}" srcOrd="0" destOrd="0" presId="urn:microsoft.com/office/officeart/2005/8/layout/orgChart1"/>
    <dgm:cxn modelId="{EB2AB652-AC98-43FC-BB11-BBFE3D7F4894}" type="presParOf" srcId="{39E21863-EB36-4A2C-BE21-4428EFB6815B}" destId="{9F1F6379-EA13-426E-8FA4-959CF8EDC1AB}" srcOrd="1" destOrd="0" presId="urn:microsoft.com/office/officeart/2005/8/layout/orgChart1"/>
    <dgm:cxn modelId="{D60C005F-3EF1-4342-AF54-EA379801ED7E}" type="presParOf" srcId="{433FDCE2-59DD-4D7A-9029-B523EFB7D99D}" destId="{1ADD47BA-F94D-49C8-A234-117D630E28F3}" srcOrd="1" destOrd="0" presId="urn:microsoft.com/office/officeart/2005/8/layout/orgChart1"/>
    <dgm:cxn modelId="{1D0D81CE-618A-477E-864A-6951F8D079E7}" type="presParOf" srcId="{433FDCE2-59DD-4D7A-9029-B523EFB7D99D}" destId="{608600F3-CC25-4A14-9E89-7FF802814B0D}" srcOrd="2" destOrd="0" presId="urn:microsoft.com/office/officeart/2005/8/layout/orgChart1"/>
    <dgm:cxn modelId="{022EFD26-8365-4AAE-AE68-8BB4A2F39175}" type="presParOf" srcId="{6641D60C-311E-4BBE-B2EB-C2CE16101862}" destId="{A57BF730-E8C5-4FFA-B540-9EBD092AA24D}" srcOrd="2" destOrd="0" presId="urn:microsoft.com/office/officeart/2005/8/layout/orgChart1"/>
    <dgm:cxn modelId="{4DFFEB1E-63E3-454B-8F44-72E9B18B408D}" type="presParOf" srcId="{FB453DF7-C306-47AA-82FD-06FAFC62169C}" destId="{AFF5B338-1D32-4079-AC5F-DD5CB4507C40}" srcOrd="2" destOrd="0" presId="urn:microsoft.com/office/officeart/2005/8/layout/orgChart1"/>
    <dgm:cxn modelId="{60FC1028-275E-4C59-AFE1-A9319BA2F048}" type="presParOf" srcId="{2A3F7B4E-C5B8-4B13-A4B2-651BC43B465C}" destId="{5300C8E1-03AE-463E-A3B4-F5F59C1469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B1E2E-DAA1-46ED-A6B2-365D69EFAD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BD64B21-547F-40D0-A39A-E75AE1AF190B}">
      <dgm:prSet/>
      <dgm:spPr/>
      <dgm:t>
        <a:bodyPr/>
        <a:lstStyle/>
        <a:p>
          <a:r>
            <a:rPr lang="en-IN"/>
            <a:t>_pycache_</a:t>
          </a:r>
        </a:p>
      </dgm:t>
    </dgm:pt>
    <dgm:pt modelId="{AAFFFBAD-0AD9-4D48-9A05-072D47E2DF64}" type="parTrans" cxnId="{F05B1904-7E43-4ABC-B502-24E089CF016D}">
      <dgm:prSet/>
      <dgm:spPr/>
      <dgm:t>
        <a:bodyPr/>
        <a:lstStyle/>
        <a:p>
          <a:endParaRPr lang="en-IN"/>
        </a:p>
      </dgm:t>
    </dgm:pt>
    <dgm:pt modelId="{A29AEECA-CCDD-482D-9A23-C7B745880043}" type="sibTrans" cxnId="{F05B1904-7E43-4ABC-B502-24E089CF016D}">
      <dgm:prSet/>
      <dgm:spPr/>
      <dgm:t>
        <a:bodyPr/>
        <a:lstStyle/>
        <a:p>
          <a:endParaRPr lang="en-IN"/>
        </a:p>
      </dgm:t>
    </dgm:pt>
    <dgm:pt modelId="{FF4E04CD-91E6-4A78-9858-446E8CA0925E}">
      <dgm:prSet/>
      <dgm:spPr/>
      <dgm:t>
        <a:bodyPr/>
        <a:lstStyle/>
        <a:p>
          <a:r>
            <a:rPr lang="en-IN"/>
            <a:t>lasagne_ext_fun.cpython-35.pyc</a:t>
          </a:r>
        </a:p>
      </dgm:t>
    </dgm:pt>
    <dgm:pt modelId="{B6EB08C8-DC37-44E3-8C7F-552EFF2812A9}" type="parTrans" cxnId="{1493E0BB-33E9-4125-8791-9E1E3530E09C}">
      <dgm:prSet/>
      <dgm:spPr/>
      <dgm:t>
        <a:bodyPr/>
        <a:lstStyle/>
        <a:p>
          <a:endParaRPr lang="en-IN"/>
        </a:p>
      </dgm:t>
    </dgm:pt>
    <dgm:pt modelId="{8DA465E5-914C-4A3B-A444-24159E13587A}" type="sibTrans" cxnId="{1493E0BB-33E9-4125-8791-9E1E3530E09C}">
      <dgm:prSet/>
      <dgm:spPr/>
      <dgm:t>
        <a:bodyPr/>
        <a:lstStyle/>
        <a:p>
          <a:endParaRPr lang="en-IN"/>
        </a:p>
      </dgm:t>
    </dgm:pt>
    <dgm:pt modelId="{220516D2-4531-4E6F-B3EF-4D13D9E2A250}">
      <dgm:prSet/>
      <dgm:spPr/>
      <dgm:t>
        <a:bodyPr/>
        <a:lstStyle/>
        <a:p>
          <a:r>
            <a:rPr lang="en-IN"/>
            <a:t>layers.cpython-35.pyc</a:t>
          </a:r>
        </a:p>
      </dgm:t>
    </dgm:pt>
    <dgm:pt modelId="{FBD9E930-9738-446C-B4E3-28B763C38C85}" type="parTrans" cxnId="{EBBE848E-19C8-4CCC-AC03-2372DDCA1BDF}">
      <dgm:prSet/>
      <dgm:spPr/>
      <dgm:t>
        <a:bodyPr/>
        <a:lstStyle/>
        <a:p>
          <a:endParaRPr lang="en-IN"/>
        </a:p>
      </dgm:t>
    </dgm:pt>
    <dgm:pt modelId="{9EFACED2-08A2-4711-B901-F61D67A93594}" type="sibTrans" cxnId="{EBBE848E-19C8-4CCC-AC03-2372DDCA1BDF}">
      <dgm:prSet/>
      <dgm:spPr/>
      <dgm:t>
        <a:bodyPr/>
        <a:lstStyle/>
        <a:p>
          <a:endParaRPr lang="en-IN"/>
        </a:p>
      </dgm:t>
    </dgm:pt>
    <dgm:pt modelId="{B3728A6F-C9C7-4EDA-A782-74E9E69CA43E}">
      <dgm:prSet/>
      <dgm:spPr/>
      <dgm:t>
        <a:bodyPr/>
        <a:lstStyle/>
        <a:p>
          <a:r>
            <a:rPr lang="en-IN"/>
            <a:t>face-detectors</a:t>
          </a:r>
        </a:p>
      </dgm:t>
    </dgm:pt>
    <dgm:pt modelId="{409436DE-9F27-4C3D-9A05-E125D9E7C3E2}" type="parTrans" cxnId="{4EE4BC0F-1123-4A0F-918C-485D0C7F7185}">
      <dgm:prSet/>
      <dgm:spPr/>
      <dgm:t>
        <a:bodyPr/>
        <a:lstStyle/>
        <a:p>
          <a:endParaRPr lang="en-IN"/>
        </a:p>
      </dgm:t>
    </dgm:pt>
    <dgm:pt modelId="{8D86FF73-E020-4CF3-8C23-B29AA569944A}" type="sibTrans" cxnId="{4EE4BC0F-1123-4A0F-918C-485D0C7F7185}">
      <dgm:prSet/>
      <dgm:spPr/>
      <dgm:t>
        <a:bodyPr/>
        <a:lstStyle/>
        <a:p>
          <a:endParaRPr lang="en-IN"/>
        </a:p>
      </dgm:t>
    </dgm:pt>
    <dgm:pt modelId="{C45D6A3F-0FF8-4156-97E5-FA3D3224DB73}">
      <dgm:prSet/>
      <dgm:spPr/>
      <dgm:t>
        <a:bodyPr/>
        <a:lstStyle/>
        <a:p>
          <a:r>
            <a:rPr lang="en-IN"/>
            <a:t>haarcascade_frontalface_default.xml</a:t>
          </a:r>
        </a:p>
      </dgm:t>
    </dgm:pt>
    <dgm:pt modelId="{ACB4B306-402B-43CC-8A23-636660A4E6EB}" type="parTrans" cxnId="{D42FC204-5F6F-4DBC-9B8B-9D38962DC303}">
      <dgm:prSet/>
      <dgm:spPr/>
      <dgm:t>
        <a:bodyPr/>
        <a:lstStyle/>
        <a:p>
          <a:endParaRPr lang="en-IN"/>
        </a:p>
      </dgm:t>
    </dgm:pt>
    <dgm:pt modelId="{AC04BE63-896E-4527-B82D-6F5647BE4568}" type="sibTrans" cxnId="{D42FC204-5F6F-4DBC-9B8B-9D38962DC303}">
      <dgm:prSet/>
      <dgm:spPr/>
      <dgm:t>
        <a:bodyPr/>
        <a:lstStyle/>
        <a:p>
          <a:endParaRPr lang="en-IN"/>
        </a:p>
      </dgm:t>
    </dgm:pt>
    <dgm:pt modelId="{86C6D27C-4B14-4910-BF40-5F195CB8DA48}">
      <dgm:prSet/>
      <dgm:spPr/>
      <dgm:t>
        <a:bodyPr/>
        <a:lstStyle/>
        <a:p>
          <a:r>
            <a:rPr lang="en-IN"/>
            <a:t>haarcascade_profileface.xml</a:t>
          </a:r>
        </a:p>
      </dgm:t>
    </dgm:pt>
    <dgm:pt modelId="{0CC609D1-3D1A-43C1-A3C5-5A859F1C220C}" type="parTrans" cxnId="{60D97ECB-E0E7-4782-8AE2-0BD98C0B0E6D}">
      <dgm:prSet/>
      <dgm:spPr/>
      <dgm:t>
        <a:bodyPr/>
        <a:lstStyle/>
        <a:p>
          <a:endParaRPr lang="en-IN"/>
        </a:p>
      </dgm:t>
    </dgm:pt>
    <dgm:pt modelId="{68F48257-060A-4551-A4B9-6BDAC02FE427}" type="sibTrans" cxnId="{60D97ECB-E0E7-4782-8AE2-0BD98C0B0E6D}">
      <dgm:prSet/>
      <dgm:spPr/>
      <dgm:t>
        <a:bodyPr/>
        <a:lstStyle/>
        <a:p>
          <a:endParaRPr lang="en-IN"/>
        </a:p>
      </dgm:t>
    </dgm:pt>
    <dgm:pt modelId="{0CF82A13-6C43-4706-B27D-438147E129DF}" type="pres">
      <dgm:prSet presAssocID="{DCBB1E2E-DAA1-46ED-A6B2-365D69EFA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20B7C8-F476-4C7F-9982-B7EE6520C342}" type="pres">
      <dgm:prSet presAssocID="{8BD64B21-547F-40D0-A39A-E75AE1AF190B}" presName="hierRoot1" presStyleCnt="0">
        <dgm:presLayoutVars>
          <dgm:hierBranch val="init"/>
        </dgm:presLayoutVars>
      </dgm:prSet>
      <dgm:spPr/>
    </dgm:pt>
    <dgm:pt modelId="{BDA76E37-2474-427D-85CD-F38D6836DCD4}" type="pres">
      <dgm:prSet presAssocID="{8BD64B21-547F-40D0-A39A-E75AE1AF190B}" presName="rootComposite1" presStyleCnt="0"/>
      <dgm:spPr/>
    </dgm:pt>
    <dgm:pt modelId="{11925183-7E98-4C6F-ABF4-8B9C454C7438}" type="pres">
      <dgm:prSet presAssocID="{8BD64B21-547F-40D0-A39A-E75AE1AF190B}" presName="rootText1" presStyleLbl="node0" presStyleIdx="0" presStyleCnt="2">
        <dgm:presLayoutVars>
          <dgm:chPref val="3"/>
        </dgm:presLayoutVars>
      </dgm:prSet>
      <dgm:spPr/>
    </dgm:pt>
    <dgm:pt modelId="{BEB7EDC7-2D2C-4E4A-93B2-074861D8323D}" type="pres">
      <dgm:prSet presAssocID="{8BD64B21-547F-40D0-A39A-E75AE1AF190B}" presName="rootConnector1" presStyleLbl="node1" presStyleIdx="0" presStyleCnt="0"/>
      <dgm:spPr/>
    </dgm:pt>
    <dgm:pt modelId="{24B1102D-D4FD-4861-A5DC-218B2C3E3A0B}" type="pres">
      <dgm:prSet presAssocID="{8BD64B21-547F-40D0-A39A-E75AE1AF190B}" presName="hierChild2" presStyleCnt="0"/>
      <dgm:spPr/>
    </dgm:pt>
    <dgm:pt modelId="{89F6D659-4576-40CE-935B-58B788079480}" type="pres">
      <dgm:prSet presAssocID="{B6EB08C8-DC37-44E3-8C7F-552EFF2812A9}" presName="Name37" presStyleLbl="parChTrans1D2" presStyleIdx="0" presStyleCnt="4"/>
      <dgm:spPr/>
    </dgm:pt>
    <dgm:pt modelId="{C9C61087-048F-4B7D-B181-28320E343DD1}" type="pres">
      <dgm:prSet presAssocID="{FF4E04CD-91E6-4A78-9858-446E8CA0925E}" presName="hierRoot2" presStyleCnt="0">
        <dgm:presLayoutVars>
          <dgm:hierBranch val="init"/>
        </dgm:presLayoutVars>
      </dgm:prSet>
      <dgm:spPr/>
    </dgm:pt>
    <dgm:pt modelId="{2C82DE66-7D4B-43E5-8409-20BF58B38AEB}" type="pres">
      <dgm:prSet presAssocID="{FF4E04CD-91E6-4A78-9858-446E8CA0925E}" presName="rootComposite" presStyleCnt="0"/>
      <dgm:spPr/>
    </dgm:pt>
    <dgm:pt modelId="{86EABB35-5628-49A4-AA65-8222CAB1BEB0}" type="pres">
      <dgm:prSet presAssocID="{FF4E04CD-91E6-4A78-9858-446E8CA0925E}" presName="rootText" presStyleLbl="node2" presStyleIdx="0" presStyleCnt="4">
        <dgm:presLayoutVars>
          <dgm:chPref val="3"/>
        </dgm:presLayoutVars>
      </dgm:prSet>
      <dgm:spPr/>
    </dgm:pt>
    <dgm:pt modelId="{7659A44B-CB60-493B-9AF6-F4F3470942EA}" type="pres">
      <dgm:prSet presAssocID="{FF4E04CD-91E6-4A78-9858-446E8CA0925E}" presName="rootConnector" presStyleLbl="node2" presStyleIdx="0" presStyleCnt="4"/>
      <dgm:spPr/>
    </dgm:pt>
    <dgm:pt modelId="{65D3CDD9-9C39-416C-B0F6-75A1D20599D7}" type="pres">
      <dgm:prSet presAssocID="{FF4E04CD-91E6-4A78-9858-446E8CA0925E}" presName="hierChild4" presStyleCnt="0"/>
      <dgm:spPr/>
    </dgm:pt>
    <dgm:pt modelId="{1660574E-2703-47C5-ADC8-38ADB36BC44F}" type="pres">
      <dgm:prSet presAssocID="{FF4E04CD-91E6-4A78-9858-446E8CA0925E}" presName="hierChild5" presStyleCnt="0"/>
      <dgm:spPr/>
    </dgm:pt>
    <dgm:pt modelId="{A8462F75-ECDA-424D-A3F3-7B0A0F6180AA}" type="pres">
      <dgm:prSet presAssocID="{FBD9E930-9738-446C-B4E3-28B763C38C85}" presName="Name37" presStyleLbl="parChTrans1D2" presStyleIdx="1" presStyleCnt="4"/>
      <dgm:spPr/>
    </dgm:pt>
    <dgm:pt modelId="{59559531-DB22-46AD-B510-EC7FFB18E7B0}" type="pres">
      <dgm:prSet presAssocID="{220516D2-4531-4E6F-B3EF-4D13D9E2A250}" presName="hierRoot2" presStyleCnt="0">
        <dgm:presLayoutVars>
          <dgm:hierBranch val="init"/>
        </dgm:presLayoutVars>
      </dgm:prSet>
      <dgm:spPr/>
    </dgm:pt>
    <dgm:pt modelId="{27AEE13F-27F3-4019-8542-D394CB613AAE}" type="pres">
      <dgm:prSet presAssocID="{220516D2-4531-4E6F-B3EF-4D13D9E2A250}" presName="rootComposite" presStyleCnt="0"/>
      <dgm:spPr/>
    </dgm:pt>
    <dgm:pt modelId="{729C9937-BCC6-4E48-934E-9E65D283B42E}" type="pres">
      <dgm:prSet presAssocID="{220516D2-4531-4E6F-B3EF-4D13D9E2A250}" presName="rootText" presStyleLbl="node2" presStyleIdx="1" presStyleCnt="4">
        <dgm:presLayoutVars>
          <dgm:chPref val="3"/>
        </dgm:presLayoutVars>
      </dgm:prSet>
      <dgm:spPr/>
    </dgm:pt>
    <dgm:pt modelId="{85E52E02-58C3-42C9-9027-5774BC88D5D1}" type="pres">
      <dgm:prSet presAssocID="{220516D2-4531-4E6F-B3EF-4D13D9E2A250}" presName="rootConnector" presStyleLbl="node2" presStyleIdx="1" presStyleCnt="4"/>
      <dgm:spPr/>
    </dgm:pt>
    <dgm:pt modelId="{4638494A-E480-472B-9BCE-D3E8B393CFF4}" type="pres">
      <dgm:prSet presAssocID="{220516D2-4531-4E6F-B3EF-4D13D9E2A250}" presName="hierChild4" presStyleCnt="0"/>
      <dgm:spPr/>
    </dgm:pt>
    <dgm:pt modelId="{EDD18C4C-E89B-442C-8427-1029D21551EB}" type="pres">
      <dgm:prSet presAssocID="{220516D2-4531-4E6F-B3EF-4D13D9E2A250}" presName="hierChild5" presStyleCnt="0"/>
      <dgm:spPr/>
    </dgm:pt>
    <dgm:pt modelId="{B1DD8294-B8B1-48AE-804B-474DF96781DA}" type="pres">
      <dgm:prSet presAssocID="{8BD64B21-547F-40D0-A39A-E75AE1AF190B}" presName="hierChild3" presStyleCnt="0"/>
      <dgm:spPr/>
    </dgm:pt>
    <dgm:pt modelId="{936C21FA-C4A4-44F2-9147-5B8236E491C5}" type="pres">
      <dgm:prSet presAssocID="{B3728A6F-C9C7-4EDA-A782-74E9E69CA43E}" presName="hierRoot1" presStyleCnt="0">
        <dgm:presLayoutVars>
          <dgm:hierBranch val="init"/>
        </dgm:presLayoutVars>
      </dgm:prSet>
      <dgm:spPr/>
    </dgm:pt>
    <dgm:pt modelId="{59962E3C-DC18-4E6F-AED7-D9B338F53D69}" type="pres">
      <dgm:prSet presAssocID="{B3728A6F-C9C7-4EDA-A782-74E9E69CA43E}" presName="rootComposite1" presStyleCnt="0"/>
      <dgm:spPr/>
    </dgm:pt>
    <dgm:pt modelId="{B6084FEA-07AA-4D94-8AEC-2EC81F221B6C}" type="pres">
      <dgm:prSet presAssocID="{B3728A6F-C9C7-4EDA-A782-74E9E69CA43E}" presName="rootText1" presStyleLbl="node0" presStyleIdx="1" presStyleCnt="2">
        <dgm:presLayoutVars>
          <dgm:chPref val="3"/>
        </dgm:presLayoutVars>
      </dgm:prSet>
      <dgm:spPr/>
    </dgm:pt>
    <dgm:pt modelId="{E2786C35-7523-4E82-BE29-29E90C9D9C60}" type="pres">
      <dgm:prSet presAssocID="{B3728A6F-C9C7-4EDA-A782-74E9E69CA43E}" presName="rootConnector1" presStyleLbl="node1" presStyleIdx="0" presStyleCnt="0"/>
      <dgm:spPr/>
    </dgm:pt>
    <dgm:pt modelId="{69C8CDB2-C0B4-4489-8D00-00F5DAE4A7FA}" type="pres">
      <dgm:prSet presAssocID="{B3728A6F-C9C7-4EDA-A782-74E9E69CA43E}" presName="hierChild2" presStyleCnt="0"/>
      <dgm:spPr/>
    </dgm:pt>
    <dgm:pt modelId="{9A1CA252-9DB0-434F-B965-BBC0364C2489}" type="pres">
      <dgm:prSet presAssocID="{ACB4B306-402B-43CC-8A23-636660A4E6EB}" presName="Name37" presStyleLbl="parChTrans1D2" presStyleIdx="2" presStyleCnt="4"/>
      <dgm:spPr/>
    </dgm:pt>
    <dgm:pt modelId="{BFFE8D5D-6012-449D-86E7-FB245F77D476}" type="pres">
      <dgm:prSet presAssocID="{C45D6A3F-0FF8-4156-97E5-FA3D3224DB73}" presName="hierRoot2" presStyleCnt="0">
        <dgm:presLayoutVars>
          <dgm:hierBranch val="init"/>
        </dgm:presLayoutVars>
      </dgm:prSet>
      <dgm:spPr/>
    </dgm:pt>
    <dgm:pt modelId="{222FBBB7-7951-46B7-80CF-9E6599E09FBD}" type="pres">
      <dgm:prSet presAssocID="{C45D6A3F-0FF8-4156-97E5-FA3D3224DB73}" presName="rootComposite" presStyleCnt="0"/>
      <dgm:spPr/>
    </dgm:pt>
    <dgm:pt modelId="{513FF9B3-2818-41E4-B8F3-98FB9CB109A2}" type="pres">
      <dgm:prSet presAssocID="{C45D6A3F-0FF8-4156-97E5-FA3D3224DB73}" presName="rootText" presStyleLbl="node2" presStyleIdx="2" presStyleCnt="4">
        <dgm:presLayoutVars>
          <dgm:chPref val="3"/>
        </dgm:presLayoutVars>
      </dgm:prSet>
      <dgm:spPr/>
    </dgm:pt>
    <dgm:pt modelId="{EC131FCE-A37F-41A6-9F7C-F76ACE5A7971}" type="pres">
      <dgm:prSet presAssocID="{C45D6A3F-0FF8-4156-97E5-FA3D3224DB73}" presName="rootConnector" presStyleLbl="node2" presStyleIdx="2" presStyleCnt="4"/>
      <dgm:spPr/>
    </dgm:pt>
    <dgm:pt modelId="{E3CF121C-203D-4361-A145-3BC476AB118B}" type="pres">
      <dgm:prSet presAssocID="{C45D6A3F-0FF8-4156-97E5-FA3D3224DB73}" presName="hierChild4" presStyleCnt="0"/>
      <dgm:spPr/>
    </dgm:pt>
    <dgm:pt modelId="{91E6B116-8688-43C3-B78B-D9682E0397E1}" type="pres">
      <dgm:prSet presAssocID="{C45D6A3F-0FF8-4156-97E5-FA3D3224DB73}" presName="hierChild5" presStyleCnt="0"/>
      <dgm:spPr/>
    </dgm:pt>
    <dgm:pt modelId="{59ADDD32-DDB0-44A8-8169-56B3018C45F8}" type="pres">
      <dgm:prSet presAssocID="{0CC609D1-3D1A-43C1-A3C5-5A859F1C220C}" presName="Name37" presStyleLbl="parChTrans1D2" presStyleIdx="3" presStyleCnt="4"/>
      <dgm:spPr/>
    </dgm:pt>
    <dgm:pt modelId="{03FD9B00-2CAB-4CBE-884D-477F1FB1EB8C}" type="pres">
      <dgm:prSet presAssocID="{86C6D27C-4B14-4910-BF40-5F195CB8DA48}" presName="hierRoot2" presStyleCnt="0">
        <dgm:presLayoutVars>
          <dgm:hierBranch val="init"/>
        </dgm:presLayoutVars>
      </dgm:prSet>
      <dgm:spPr/>
    </dgm:pt>
    <dgm:pt modelId="{ECAA578E-B131-483B-98D9-5F1166ACA6B0}" type="pres">
      <dgm:prSet presAssocID="{86C6D27C-4B14-4910-BF40-5F195CB8DA48}" presName="rootComposite" presStyleCnt="0"/>
      <dgm:spPr/>
    </dgm:pt>
    <dgm:pt modelId="{D298AAFB-2022-41C0-94E1-9B58529E8FFD}" type="pres">
      <dgm:prSet presAssocID="{86C6D27C-4B14-4910-BF40-5F195CB8DA48}" presName="rootText" presStyleLbl="node2" presStyleIdx="3" presStyleCnt="4">
        <dgm:presLayoutVars>
          <dgm:chPref val="3"/>
        </dgm:presLayoutVars>
      </dgm:prSet>
      <dgm:spPr/>
    </dgm:pt>
    <dgm:pt modelId="{AB64201E-A5E4-42EB-B87A-F0A28ACB72F8}" type="pres">
      <dgm:prSet presAssocID="{86C6D27C-4B14-4910-BF40-5F195CB8DA48}" presName="rootConnector" presStyleLbl="node2" presStyleIdx="3" presStyleCnt="4"/>
      <dgm:spPr/>
    </dgm:pt>
    <dgm:pt modelId="{B7434AD1-8B42-43DE-A8DD-2E0F0077CF31}" type="pres">
      <dgm:prSet presAssocID="{86C6D27C-4B14-4910-BF40-5F195CB8DA48}" presName="hierChild4" presStyleCnt="0"/>
      <dgm:spPr/>
    </dgm:pt>
    <dgm:pt modelId="{F55FECF9-FA1B-42F2-9445-408100ECC283}" type="pres">
      <dgm:prSet presAssocID="{86C6D27C-4B14-4910-BF40-5F195CB8DA48}" presName="hierChild5" presStyleCnt="0"/>
      <dgm:spPr/>
    </dgm:pt>
    <dgm:pt modelId="{1BA5E386-054F-4623-ACEC-4B5F37998557}" type="pres">
      <dgm:prSet presAssocID="{B3728A6F-C9C7-4EDA-A782-74E9E69CA43E}" presName="hierChild3" presStyleCnt="0"/>
      <dgm:spPr/>
    </dgm:pt>
  </dgm:ptLst>
  <dgm:cxnLst>
    <dgm:cxn modelId="{F05B1904-7E43-4ABC-B502-24E089CF016D}" srcId="{DCBB1E2E-DAA1-46ED-A6B2-365D69EFAD33}" destId="{8BD64B21-547F-40D0-A39A-E75AE1AF190B}" srcOrd="0" destOrd="0" parTransId="{AAFFFBAD-0AD9-4D48-9A05-072D47E2DF64}" sibTransId="{A29AEECA-CCDD-482D-9A23-C7B745880043}"/>
    <dgm:cxn modelId="{D42FC204-5F6F-4DBC-9B8B-9D38962DC303}" srcId="{B3728A6F-C9C7-4EDA-A782-74E9E69CA43E}" destId="{C45D6A3F-0FF8-4156-97E5-FA3D3224DB73}" srcOrd="0" destOrd="0" parTransId="{ACB4B306-402B-43CC-8A23-636660A4E6EB}" sibTransId="{AC04BE63-896E-4527-B82D-6F5647BE4568}"/>
    <dgm:cxn modelId="{2004290C-A9F8-43E6-B6AA-8FBE72F10E5F}" type="presOf" srcId="{220516D2-4531-4E6F-B3EF-4D13D9E2A250}" destId="{85E52E02-58C3-42C9-9027-5774BC88D5D1}" srcOrd="1" destOrd="0" presId="urn:microsoft.com/office/officeart/2005/8/layout/orgChart1"/>
    <dgm:cxn modelId="{4EE4BC0F-1123-4A0F-918C-485D0C7F7185}" srcId="{DCBB1E2E-DAA1-46ED-A6B2-365D69EFAD33}" destId="{B3728A6F-C9C7-4EDA-A782-74E9E69CA43E}" srcOrd="1" destOrd="0" parTransId="{409436DE-9F27-4C3D-9A05-E125D9E7C3E2}" sibTransId="{8D86FF73-E020-4CF3-8C23-B29AA569944A}"/>
    <dgm:cxn modelId="{8EC39B10-666A-4187-9482-2FE0E5AB2D48}" type="presOf" srcId="{ACB4B306-402B-43CC-8A23-636660A4E6EB}" destId="{9A1CA252-9DB0-434F-B965-BBC0364C2489}" srcOrd="0" destOrd="0" presId="urn:microsoft.com/office/officeart/2005/8/layout/orgChart1"/>
    <dgm:cxn modelId="{37EBC41F-5D9A-416D-B34D-68B56BC488C0}" type="presOf" srcId="{0CC609D1-3D1A-43C1-A3C5-5A859F1C220C}" destId="{59ADDD32-DDB0-44A8-8169-56B3018C45F8}" srcOrd="0" destOrd="0" presId="urn:microsoft.com/office/officeart/2005/8/layout/orgChart1"/>
    <dgm:cxn modelId="{F033E437-BF88-4989-B852-EADBEA43D075}" type="presOf" srcId="{B3728A6F-C9C7-4EDA-A782-74E9E69CA43E}" destId="{B6084FEA-07AA-4D94-8AEC-2EC81F221B6C}" srcOrd="0" destOrd="0" presId="urn:microsoft.com/office/officeart/2005/8/layout/orgChart1"/>
    <dgm:cxn modelId="{42060F52-37FD-4444-A661-89F9D560A515}" type="presOf" srcId="{8BD64B21-547F-40D0-A39A-E75AE1AF190B}" destId="{11925183-7E98-4C6F-ABF4-8B9C454C7438}" srcOrd="0" destOrd="0" presId="urn:microsoft.com/office/officeart/2005/8/layout/orgChart1"/>
    <dgm:cxn modelId="{EC85A452-1865-4C77-A2D2-A2474911199A}" type="presOf" srcId="{220516D2-4531-4E6F-B3EF-4D13D9E2A250}" destId="{729C9937-BCC6-4E48-934E-9E65D283B42E}" srcOrd="0" destOrd="0" presId="urn:microsoft.com/office/officeart/2005/8/layout/orgChart1"/>
    <dgm:cxn modelId="{8C18E879-1981-40B8-9962-55BDE602FA4E}" type="presOf" srcId="{C45D6A3F-0FF8-4156-97E5-FA3D3224DB73}" destId="{513FF9B3-2818-41E4-B8F3-98FB9CB109A2}" srcOrd="0" destOrd="0" presId="urn:microsoft.com/office/officeart/2005/8/layout/orgChart1"/>
    <dgm:cxn modelId="{BC524987-B391-4C7C-A12A-194E47596435}" type="presOf" srcId="{C45D6A3F-0FF8-4156-97E5-FA3D3224DB73}" destId="{EC131FCE-A37F-41A6-9F7C-F76ACE5A7971}" srcOrd="1" destOrd="0" presId="urn:microsoft.com/office/officeart/2005/8/layout/orgChart1"/>
    <dgm:cxn modelId="{EBBE848E-19C8-4CCC-AC03-2372DDCA1BDF}" srcId="{8BD64B21-547F-40D0-A39A-E75AE1AF190B}" destId="{220516D2-4531-4E6F-B3EF-4D13D9E2A250}" srcOrd="1" destOrd="0" parTransId="{FBD9E930-9738-446C-B4E3-28B763C38C85}" sibTransId="{9EFACED2-08A2-4711-B901-F61D67A93594}"/>
    <dgm:cxn modelId="{2FA0C99F-3C14-40C7-B786-4510796F1F02}" type="presOf" srcId="{B6EB08C8-DC37-44E3-8C7F-552EFF2812A9}" destId="{89F6D659-4576-40CE-935B-58B788079480}" srcOrd="0" destOrd="0" presId="urn:microsoft.com/office/officeart/2005/8/layout/orgChart1"/>
    <dgm:cxn modelId="{AD7199A2-8E47-4ECF-9A61-F59DCD15F7C3}" type="presOf" srcId="{FBD9E930-9738-446C-B4E3-28B763C38C85}" destId="{A8462F75-ECDA-424D-A3F3-7B0A0F6180AA}" srcOrd="0" destOrd="0" presId="urn:microsoft.com/office/officeart/2005/8/layout/orgChart1"/>
    <dgm:cxn modelId="{9218EEA4-A073-4692-B71A-1E91A50E2B29}" type="presOf" srcId="{86C6D27C-4B14-4910-BF40-5F195CB8DA48}" destId="{AB64201E-A5E4-42EB-B87A-F0A28ACB72F8}" srcOrd="1" destOrd="0" presId="urn:microsoft.com/office/officeart/2005/8/layout/orgChart1"/>
    <dgm:cxn modelId="{1493E0BB-33E9-4125-8791-9E1E3530E09C}" srcId="{8BD64B21-547F-40D0-A39A-E75AE1AF190B}" destId="{FF4E04CD-91E6-4A78-9858-446E8CA0925E}" srcOrd="0" destOrd="0" parTransId="{B6EB08C8-DC37-44E3-8C7F-552EFF2812A9}" sibTransId="{8DA465E5-914C-4A3B-A444-24159E13587A}"/>
    <dgm:cxn modelId="{26C439C9-0742-4E8B-ACAD-92A07007092A}" type="presOf" srcId="{8BD64B21-547F-40D0-A39A-E75AE1AF190B}" destId="{BEB7EDC7-2D2C-4E4A-93B2-074861D8323D}" srcOrd="1" destOrd="0" presId="urn:microsoft.com/office/officeart/2005/8/layout/orgChart1"/>
    <dgm:cxn modelId="{60D97ECB-E0E7-4782-8AE2-0BD98C0B0E6D}" srcId="{B3728A6F-C9C7-4EDA-A782-74E9E69CA43E}" destId="{86C6D27C-4B14-4910-BF40-5F195CB8DA48}" srcOrd="1" destOrd="0" parTransId="{0CC609D1-3D1A-43C1-A3C5-5A859F1C220C}" sibTransId="{68F48257-060A-4551-A4B9-6BDAC02FE427}"/>
    <dgm:cxn modelId="{02C754CF-4D0D-4C21-999A-7A739C1D29AB}" type="presOf" srcId="{FF4E04CD-91E6-4A78-9858-446E8CA0925E}" destId="{7659A44B-CB60-493B-9AF6-F4F3470942EA}" srcOrd="1" destOrd="0" presId="urn:microsoft.com/office/officeart/2005/8/layout/orgChart1"/>
    <dgm:cxn modelId="{7A47D9E0-2B75-42A6-A0AA-76AF0E646F14}" type="presOf" srcId="{B3728A6F-C9C7-4EDA-A782-74E9E69CA43E}" destId="{E2786C35-7523-4E82-BE29-29E90C9D9C60}" srcOrd="1" destOrd="0" presId="urn:microsoft.com/office/officeart/2005/8/layout/orgChart1"/>
    <dgm:cxn modelId="{151256E4-04DA-4BD8-AE0B-879F6EB80461}" type="presOf" srcId="{DCBB1E2E-DAA1-46ED-A6B2-365D69EFAD33}" destId="{0CF82A13-6C43-4706-B27D-438147E129DF}" srcOrd="0" destOrd="0" presId="urn:microsoft.com/office/officeart/2005/8/layout/orgChart1"/>
    <dgm:cxn modelId="{F14BDEF1-5619-4D26-85F1-D896B9ECB106}" type="presOf" srcId="{FF4E04CD-91E6-4A78-9858-446E8CA0925E}" destId="{86EABB35-5628-49A4-AA65-8222CAB1BEB0}" srcOrd="0" destOrd="0" presId="urn:microsoft.com/office/officeart/2005/8/layout/orgChart1"/>
    <dgm:cxn modelId="{7F353AFE-FB8C-4574-AFBF-D5D946DB31C7}" type="presOf" srcId="{86C6D27C-4B14-4910-BF40-5F195CB8DA48}" destId="{D298AAFB-2022-41C0-94E1-9B58529E8FFD}" srcOrd="0" destOrd="0" presId="urn:microsoft.com/office/officeart/2005/8/layout/orgChart1"/>
    <dgm:cxn modelId="{05D0A5BC-A7BE-4BC5-90C2-AF834C650E18}" type="presParOf" srcId="{0CF82A13-6C43-4706-B27D-438147E129DF}" destId="{6F20B7C8-F476-4C7F-9982-B7EE6520C342}" srcOrd="0" destOrd="0" presId="urn:microsoft.com/office/officeart/2005/8/layout/orgChart1"/>
    <dgm:cxn modelId="{0A20C800-0F19-458E-A163-B32B0F1EFD83}" type="presParOf" srcId="{6F20B7C8-F476-4C7F-9982-B7EE6520C342}" destId="{BDA76E37-2474-427D-85CD-F38D6836DCD4}" srcOrd="0" destOrd="0" presId="urn:microsoft.com/office/officeart/2005/8/layout/orgChart1"/>
    <dgm:cxn modelId="{CBDE77DB-D95E-45C8-939E-1249E42A9C2D}" type="presParOf" srcId="{BDA76E37-2474-427D-85CD-F38D6836DCD4}" destId="{11925183-7E98-4C6F-ABF4-8B9C454C7438}" srcOrd="0" destOrd="0" presId="urn:microsoft.com/office/officeart/2005/8/layout/orgChart1"/>
    <dgm:cxn modelId="{53157818-DB4C-4917-A9E1-BE2F1AD93528}" type="presParOf" srcId="{BDA76E37-2474-427D-85CD-F38D6836DCD4}" destId="{BEB7EDC7-2D2C-4E4A-93B2-074861D8323D}" srcOrd="1" destOrd="0" presId="urn:microsoft.com/office/officeart/2005/8/layout/orgChart1"/>
    <dgm:cxn modelId="{F62C3F75-18BF-4C18-96E3-1A223073A464}" type="presParOf" srcId="{6F20B7C8-F476-4C7F-9982-B7EE6520C342}" destId="{24B1102D-D4FD-4861-A5DC-218B2C3E3A0B}" srcOrd="1" destOrd="0" presId="urn:microsoft.com/office/officeart/2005/8/layout/orgChart1"/>
    <dgm:cxn modelId="{0870B046-3A33-45B0-8510-D417BBA67499}" type="presParOf" srcId="{24B1102D-D4FD-4861-A5DC-218B2C3E3A0B}" destId="{89F6D659-4576-40CE-935B-58B788079480}" srcOrd="0" destOrd="0" presId="urn:microsoft.com/office/officeart/2005/8/layout/orgChart1"/>
    <dgm:cxn modelId="{6FEBB514-F60F-4BC8-AD4D-EA45530AC4D5}" type="presParOf" srcId="{24B1102D-D4FD-4861-A5DC-218B2C3E3A0B}" destId="{C9C61087-048F-4B7D-B181-28320E343DD1}" srcOrd="1" destOrd="0" presId="urn:microsoft.com/office/officeart/2005/8/layout/orgChart1"/>
    <dgm:cxn modelId="{401E6931-1B78-40EC-8AB4-7C0E13C74DB1}" type="presParOf" srcId="{C9C61087-048F-4B7D-B181-28320E343DD1}" destId="{2C82DE66-7D4B-43E5-8409-20BF58B38AEB}" srcOrd="0" destOrd="0" presId="urn:microsoft.com/office/officeart/2005/8/layout/orgChart1"/>
    <dgm:cxn modelId="{213B097C-71C0-4824-B05D-41BA85307849}" type="presParOf" srcId="{2C82DE66-7D4B-43E5-8409-20BF58B38AEB}" destId="{86EABB35-5628-49A4-AA65-8222CAB1BEB0}" srcOrd="0" destOrd="0" presId="urn:microsoft.com/office/officeart/2005/8/layout/orgChart1"/>
    <dgm:cxn modelId="{EEE639B7-ECFE-4936-93AB-EB7B63671A86}" type="presParOf" srcId="{2C82DE66-7D4B-43E5-8409-20BF58B38AEB}" destId="{7659A44B-CB60-493B-9AF6-F4F3470942EA}" srcOrd="1" destOrd="0" presId="urn:microsoft.com/office/officeart/2005/8/layout/orgChart1"/>
    <dgm:cxn modelId="{082F2E2D-129A-41B5-851E-6FE18CDF4E9F}" type="presParOf" srcId="{C9C61087-048F-4B7D-B181-28320E343DD1}" destId="{65D3CDD9-9C39-416C-B0F6-75A1D20599D7}" srcOrd="1" destOrd="0" presId="urn:microsoft.com/office/officeart/2005/8/layout/orgChart1"/>
    <dgm:cxn modelId="{B5C407B4-427A-4F8D-9247-24A31471EF72}" type="presParOf" srcId="{C9C61087-048F-4B7D-B181-28320E343DD1}" destId="{1660574E-2703-47C5-ADC8-38ADB36BC44F}" srcOrd="2" destOrd="0" presId="urn:microsoft.com/office/officeart/2005/8/layout/orgChart1"/>
    <dgm:cxn modelId="{45229475-9E95-40A0-9FA5-4C4B5896D877}" type="presParOf" srcId="{24B1102D-D4FD-4861-A5DC-218B2C3E3A0B}" destId="{A8462F75-ECDA-424D-A3F3-7B0A0F6180AA}" srcOrd="2" destOrd="0" presId="urn:microsoft.com/office/officeart/2005/8/layout/orgChart1"/>
    <dgm:cxn modelId="{52B4729F-97DE-4B80-BAF2-3CC8F22B1762}" type="presParOf" srcId="{24B1102D-D4FD-4861-A5DC-218B2C3E3A0B}" destId="{59559531-DB22-46AD-B510-EC7FFB18E7B0}" srcOrd="3" destOrd="0" presId="urn:microsoft.com/office/officeart/2005/8/layout/orgChart1"/>
    <dgm:cxn modelId="{AFB71F89-54BE-43E7-84F8-BEF363C6F80C}" type="presParOf" srcId="{59559531-DB22-46AD-B510-EC7FFB18E7B0}" destId="{27AEE13F-27F3-4019-8542-D394CB613AAE}" srcOrd="0" destOrd="0" presId="urn:microsoft.com/office/officeart/2005/8/layout/orgChart1"/>
    <dgm:cxn modelId="{4C3E9372-4AD8-485F-AE55-D4C077A44AE3}" type="presParOf" srcId="{27AEE13F-27F3-4019-8542-D394CB613AAE}" destId="{729C9937-BCC6-4E48-934E-9E65D283B42E}" srcOrd="0" destOrd="0" presId="urn:microsoft.com/office/officeart/2005/8/layout/orgChart1"/>
    <dgm:cxn modelId="{B8D53DCB-985D-47A5-A3B1-99E25781DBB5}" type="presParOf" srcId="{27AEE13F-27F3-4019-8542-D394CB613AAE}" destId="{85E52E02-58C3-42C9-9027-5774BC88D5D1}" srcOrd="1" destOrd="0" presId="urn:microsoft.com/office/officeart/2005/8/layout/orgChart1"/>
    <dgm:cxn modelId="{265B67BE-6C31-46B8-8CAF-FCA485444B3D}" type="presParOf" srcId="{59559531-DB22-46AD-B510-EC7FFB18E7B0}" destId="{4638494A-E480-472B-9BCE-D3E8B393CFF4}" srcOrd="1" destOrd="0" presId="urn:microsoft.com/office/officeart/2005/8/layout/orgChart1"/>
    <dgm:cxn modelId="{DC8E6F19-02D6-48AA-A9EE-02C46F95C15E}" type="presParOf" srcId="{59559531-DB22-46AD-B510-EC7FFB18E7B0}" destId="{EDD18C4C-E89B-442C-8427-1029D21551EB}" srcOrd="2" destOrd="0" presId="urn:microsoft.com/office/officeart/2005/8/layout/orgChart1"/>
    <dgm:cxn modelId="{BEE6C8BD-447C-4377-8269-01F061605F28}" type="presParOf" srcId="{6F20B7C8-F476-4C7F-9982-B7EE6520C342}" destId="{B1DD8294-B8B1-48AE-804B-474DF96781DA}" srcOrd="2" destOrd="0" presId="urn:microsoft.com/office/officeart/2005/8/layout/orgChart1"/>
    <dgm:cxn modelId="{181C7A18-F07F-43CA-826C-4A00D1EC716F}" type="presParOf" srcId="{0CF82A13-6C43-4706-B27D-438147E129DF}" destId="{936C21FA-C4A4-44F2-9147-5B8236E491C5}" srcOrd="1" destOrd="0" presId="urn:microsoft.com/office/officeart/2005/8/layout/orgChart1"/>
    <dgm:cxn modelId="{6AFC2D82-DEB8-42A7-9B54-E1752B65B48D}" type="presParOf" srcId="{936C21FA-C4A4-44F2-9147-5B8236E491C5}" destId="{59962E3C-DC18-4E6F-AED7-D9B338F53D69}" srcOrd="0" destOrd="0" presId="urn:microsoft.com/office/officeart/2005/8/layout/orgChart1"/>
    <dgm:cxn modelId="{31AF7E51-55E5-419A-9E9D-0E1450F3F08A}" type="presParOf" srcId="{59962E3C-DC18-4E6F-AED7-D9B338F53D69}" destId="{B6084FEA-07AA-4D94-8AEC-2EC81F221B6C}" srcOrd="0" destOrd="0" presId="urn:microsoft.com/office/officeart/2005/8/layout/orgChart1"/>
    <dgm:cxn modelId="{7B8A2C44-53A5-405F-A482-0A8DEDCE7D2E}" type="presParOf" srcId="{59962E3C-DC18-4E6F-AED7-D9B338F53D69}" destId="{E2786C35-7523-4E82-BE29-29E90C9D9C60}" srcOrd="1" destOrd="0" presId="urn:microsoft.com/office/officeart/2005/8/layout/orgChart1"/>
    <dgm:cxn modelId="{F9611492-39E0-460A-AFF0-818AABE18B1D}" type="presParOf" srcId="{936C21FA-C4A4-44F2-9147-5B8236E491C5}" destId="{69C8CDB2-C0B4-4489-8D00-00F5DAE4A7FA}" srcOrd="1" destOrd="0" presId="urn:microsoft.com/office/officeart/2005/8/layout/orgChart1"/>
    <dgm:cxn modelId="{0FA6F440-1E7A-472B-B43C-498A42E84609}" type="presParOf" srcId="{69C8CDB2-C0B4-4489-8D00-00F5DAE4A7FA}" destId="{9A1CA252-9DB0-434F-B965-BBC0364C2489}" srcOrd="0" destOrd="0" presId="urn:microsoft.com/office/officeart/2005/8/layout/orgChart1"/>
    <dgm:cxn modelId="{9DE6F3C1-14AF-4B5E-8000-5CFC09DC68CA}" type="presParOf" srcId="{69C8CDB2-C0B4-4489-8D00-00F5DAE4A7FA}" destId="{BFFE8D5D-6012-449D-86E7-FB245F77D476}" srcOrd="1" destOrd="0" presId="urn:microsoft.com/office/officeart/2005/8/layout/orgChart1"/>
    <dgm:cxn modelId="{9B1FC2C6-4F1C-4B05-B7F7-0CF2E6504CDC}" type="presParOf" srcId="{BFFE8D5D-6012-449D-86E7-FB245F77D476}" destId="{222FBBB7-7951-46B7-80CF-9E6599E09FBD}" srcOrd="0" destOrd="0" presId="urn:microsoft.com/office/officeart/2005/8/layout/orgChart1"/>
    <dgm:cxn modelId="{A7637136-8B01-41D7-9CD5-A7957992DC93}" type="presParOf" srcId="{222FBBB7-7951-46B7-80CF-9E6599E09FBD}" destId="{513FF9B3-2818-41E4-B8F3-98FB9CB109A2}" srcOrd="0" destOrd="0" presId="urn:microsoft.com/office/officeart/2005/8/layout/orgChart1"/>
    <dgm:cxn modelId="{B5D169B7-49BA-4F1C-B8F8-19C0D648DF6A}" type="presParOf" srcId="{222FBBB7-7951-46B7-80CF-9E6599E09FBD}" destId="{EC131FCE-A37F-41A6-9F7C-F76ACE5A7971}" srcOrd="1" destOrd="0" presId="urn:microsoft.com/office/officeart/2005/8/layout/orgChart1"/>
    <dgm:cxn modelId="{514AAD0A-ADA4-45A8-BD24-1456FAE15A89}" type="presParOf" srcId="{BFFE8D5D-6012-449D-86E7-FB245F77D476}" destId="{E3CF121C-203D-4361-A145-3BC476AB118B}" srcOrd="1" destOrd="0" presId="urn:microsoft.com/office/officeart/2005/8/layout/orgChart1"/>
    <dgm:cxn modelId="{C30CE702-C5DA-4743-B68C-658B1BBB2FEA}" type="presParOf" srcId="{BFFE8D5D-6012-449D-86E7-FB245F77D476}" destId="{91E6B116-8688-43C3-B78B-D9682E0397E1}" srcOrd="2" destOrd="0" presId="urn:microsoft.com/office/officeart/2005/8/layout/orgChart1"/>
    <dgm:cxn modelId="{C9AC28E8-22CA-4FB4-BF66-D3B4EEB31A6A}" type="presParOf" srcId="{69C8CDB2-C0B4-4489-8D00-00F5DAE4A7FA}" destId="{59ADDD32-DDB0-44A8-8169-56B3018C45F8}" srcOrd="2" destOrd="0" presId="urn:microsoft.com/office/officeart/2005/8/layout/orgChart1"/>
    <dgm:cxn modelId="{791623B6-3440-43CE-B92C-F4B89175E46E}" type="presParOf" srcId="{69C8CDB2-C0B4-4489-8D00-00F5DAE4A7FA}" destId="{03FD9B00-2CAB-4CBE-884D-477F1FB1EB8C}" srcOrd="3" destOrd="0" presId="urn:microsoft.com/office/officeart/2005/8/layout/orgChart1"/>
    <dgm:cxn modelId="{592373C1-3687-4A5F-9C29-E11F1BEE7528}" type="presParOf" srcId="{03FD9B00-2CAB-4CBE-884D-477F1FB1EB8C}" destId="{ECAA578E-B131-483B-98D9-5F1166ACA6B0}" srcOrd="0" destOrd="0" presId="urn:microsoft.com/office/officeart/2005/8/layout/orgChart1"/>
    <dgm:cxn modelId="{6A82FE0F-BC4B-4306-AD89-ED8643B2209B}" type="presParOf" srcId="{ECAA578E-B131-483B-98D9-5F1166ACA6B0}" destId="{D298AAFB-2022-41C0-94E1-9B58529E8FFD}" srcOrd="0" destOrd="0" presId="urn:microsoft.com/office/officeart/2005/8/layout/orgChart1"/>
    <dgm:cxn modelId="{ACB3C88C-9C89-4351-9D80-9A892DFE663B}" type="presParOf" srcId="{ECAA578E-B131-483B-98D9-5F1166ACA6B0}" destId="{AB64201E-A5E4-42EB-B87A-F0A28ACB72F8}" srcOrd="1" destOrd="0" presId="urn:microsoft.com/office/officeart/2005/8/layout/orgChart1"/>
    <dgm:cxn modelId="{001E37D8-A0FE-470C-A57D-805A1DD877C9}" type="presParOf" srcId="{03FD9B00-2CAB-4CBE-884D-477F1FB1EB8C}" destId="{B7434AD1-8B42-43DE-A8DD-2E0F0077CF31}" srcOrd="1" destOrd="0" presId="urn:microsoft.com/office/officeart/2005/8/layout/orgChart1"/>
    <dgm:cxn modelId="{57E394EA-6CA0-4D7C-80F3-34F5AD87E297}" type="presParOf" srcId="{03FD9B00-2CAB-4CBE-884D-477F1FB1EB8C}" destId="{F55FECF9-FA1B-42F2-9445-408100ECC283}" srcOrd="2" destOrd="0" presId="urn:microsoft.com/office/officeart/2005/8/layout/orgChart1"/>
    <dgm:cxn modelId="{3FE6C8E1-5C3A-419E-96C6-730A54A5701D}" type="presParOf" srcId="{936C21FA-C4A4-44F2-9147-5B8236E491C5}" destId="{1BA5E386-054F-4623-ACEC-4B5F379985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4AD65-1A33-4971-A84B-0A3D65AB830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6F0B4CF-9E53-447D-BA14-0548DF31B1C2}">
      <dgm:prSet/>
      <dgm:spPr/>
      <dgm:t>
        <a:bodyPr/>
        <a:lstStyle/>
        <a:p>
          <a:r>
            <a:rPr lang="en-IN"/>
            <a:t>face_of_faces.py</a:t>
          </a:r>
        </a:p>
      </dgm:t>
    </dgm:pt>
    <dgm:pt modelId="{9A31F4FD-CEDF-4908-9BB6-2EAEC4FA510C}" type="parTrans" cxnId="{B6405B81-C1CC-4DC7-AC55-586AAB0A1350}">
      <dgm:prSet/>
      <dgm:spPr/>
      <dgm:t>
        <a:bodyPr/>
        <a:lstStyle/>
        <a:p>
          <a:endParaRPr lang="en-IN"/>
        </a:p>
      </dgm:t>
    </dgm:pt>
    <dgm:pt modelId="{23DA27E6-49B6-4227-A7DD-7E4AFEF13608}" type="sibTrans" cxnId="{B6405B81-C1CC-4DC7-AC55-586AAB0A1350}">
      <dgm:prSet/>
      <dgm:spPr/>
      <dgm:t>
        <a:bodyPr/>
        <a:lstStyle/>
        <a:p>
          <a:endParaRPr lang="en-IN"/>
        </a:p>
      </dgm:t>
    </dgm:pt>
    <dgm:pt modelId="{9197496A-CF06-47D3-9933-12EB9169EFEB}">
      <dgm:prSet/>
      <dgm:spPr/>
      <dgm:t>
        <a:bodyPr/>
        <a:lstStyle/>
        <a:p>
          <a:r>
            <a:rPr lang="en-IN"/>
            <a:t>half_face.py</a:t>
          </a:r>
        </a:p>
      </dgm:t>
    </dgm:pt>
    <dgm:pt modelId="{4168D68D-899A-443A-85F6-7CACA83EE456}" type="parTrans" cxnId="{6720EC6F-1907-4F3D-B86F-FF30AC3FEEBD}">
      <dgm:prSet/>
      <dgm:spPr/>
      <dgm:t>
        <a:bodyPr/>
        <a:lstStyle/>
        <a:p>
          <a:endParaRPr lang="en-IN"/>
        </a:p>
      </dgm:t>
    </dgm:pt>
    <dgm:pt modelId="{B65BCF97-9684-4780-A43D-2C8BAAB0A6B9}" type="sibTrans" cxnId="{6720EC6F-1907-4F3D-B86F-FF30AC3FEEBD}">
      <dgm:prSet/>
      <dgm:spPr/>
      <dgm:t>
        <a:bodyPr/>
        <a:lstStyle/>
        <a:p>
          <a:endParaRPr lang="en-IN"/>
        </a:p>
      </dgm:t>
    </dgm:pt>
    <dgm:pt modelId="{AB8EB93D-BE8C-4582-B7CC-FAD22749C551}">
      <dgm:prSet/>
      <dgm:spPr/>
      <dgm:t>
        <a:bodyPr/>
        <a:lstStyle/>
        <a:p>
          <a:r>
            <a:rPr lang="en-IN"/>
            <a:t>init__.py</a:t>
          </a:r>
        </a:p>
      </dgm:t>
    </dgm:pt>
    <dgm:pt modelId="{318A7162-944F-4277-8034-67326B552DF1}" type="parTrans" cxnId="{561E6799-F332-4CBE-9809-E2A5FAB9CE1C}">
      <dgm:prSet/>
      <dgm:spPr/>
      <dgm:t>
        <a:bodyPr/>
        <a:lstStyle/>
        <a:p>
          <a:endParaRPr lang="en-IN"/>
        </a:p>
      </dgm:t>
    </dgm:pt>
    <dgm:pt modelId="{DE040A87-FA33-4D33-B4A0-174AAC7AE293}" type="sibTrans" cxnId="{561E6799-F332-4CBE-9809-E2A5FAB9CE1C}">
      <dgm:prSet/>
      <dgm:spPr/>
      <dgm:t>
        <a:bodyPr/>
        <a:lstStyle/>
        <a:p>
          <a:endParaRPr lang="en-IN"/>
        </a:p>
      </dgm:t>
    </dgm:pt>
    <dgm:pt modelId="{A8207A90-4917-444C-BEC6-84B3B013B300}">
      <dgm:prSet/>
      <dgm:spPr/>
      <dgm:t>
        <a:bodyPr/>
        <a:lstStyle/>
        <a:p>
          <a:r>
            <a:rPr lang="en-IN"/>
            <a:t>LICENSE.txt</a:t>
          </a:r>
        </a:p>
      </dgm:t>
    </dgm:pt>
    <dgm:pt modelId="{F33F8F31-9B92-446F-A957-34B5CD57E02E}" type="parTrans" cxnId="{5208ABE6-A170-4F1C-9EA5-CBF5B1EBCBD0}">
      <dgm:prSet/>
      <dgm:spPr/>
      <dgm:t>
        <a:bodyPr/>
        <a:lstStyle/>
        <a:p>
          <a:endParaRPr lang="en-IN"/>
        </a:p>
      </dgm:t>
    </dgm:pt>
    <dgm:pt modelId="{8BC8BD8F-E5C2-4E1B-93DB-D6DFBB5431C4}" type="sibTrans" cxnId="{5208ABE6-A170-4F1C-9EA5-CBF5B1EBCBD0}">
      <dgm:prSet/>
      <dgm:spPr/>
      <dgm:t>
        <a:bodyPr/>
        <a:lstStyle/>
        <a:p>
          <a:endParaRPr lang="en-IN"/>
        </a:p>
      </dgm:t>
    </dgm:pt>
    <dgm:pt modelId="{CA3F1318-9774-42E1-B8FA-B8F5D393FA96}">
      <dgm:prSet/>
      <dgm:spPr/>
      <dgm:t>
        <a:bodyPr/>
        <a:lstStyle/>
        <a:p>
          <a:r>
            <a:rPr lang="en-IN"/>
            <a:t>README.md</a:t>
          </a:r>
        </a:p>
      </dgm:t>
    </dgm:pt>
    <dgm:pt modelId="{083B2399-4DC4-45D7-BEFE-5266F1414838}" type="parTrans" cxnId="{7063FBBE-0B5D-4072-B376-3D7784AFE6AC}">
      <dgm:prSet/>
      <dgm:spPr/>
      <dgm:t>
        <a:bodyPr/>
        <a:lstStyle/>
        <a:p>
          <a:endParaRPr lang="en-IN"/>
        </a:p>
      </dgm:t>
    </dgm:pt>
    <dgm:pt modelId="{9AFAA54D-52A5-4019-9536-5CB8DFF06496}" type="sibTrans" cxnId="{7063FBBE-0B5D-4072-B376-3D7784AFE6AC}">
      <dgm:prSet/>
      <dgm:spPr/>
      <dgm:t>
        <a:bodyPr/>
        <a:lstStyle/>
        <a:p>
          <a:endParaRPr lang="en-IN"/>
        </a:p>
      </dgm:t>
    </dgm:pt>
    <dgm:pt modelId="{DE172F7A-99C4-436C-8C40-0F10F1F8DA94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yolov3_detector.py</a:t>
          </a:r>
        </a:p>
      </dgm:t>
    </dgm:pt>
    <dgm:pt modelId="{0ACAF7F5-5576-4A9D-932A-5FD8E532A745}" type="parTrans" cxnId="{C36EB763-3AFA-41B8-BBF5-6E33BE045D6B}">
      <dgm:prSet/>
      <dgm:spPr/>
      <dgm:t>
        <a:bodyPr/>
        <a:lstStyle/>
        <a:p>
          <a:endParaRPr lang="en-IN"/>
        </a:p>
      </dgm:t>
    </dgm:pt>
    <dgm:pt modelId="{0F890308-031C-409D-B50B-9B62A715A5BE}" type="sibTrans" cxnId="{C36EB763-3AFA-41B8-BBF5-6E33BE045D6B}">
      <dgm:prSet/>
      <dgm:spPr/>
      <dgm:t>
        <a:bodyPr/>
        <a:lstStyle/>
        <a:p>
          <a:endParaRPr lang="en-IN"/>
        </a:p>
      </dgm:t>
    </dgm:pt>
    <dgm:pt modelId="{F3245DED-0F15-4B3D-BF12-1AF27B586CE5}" type="pres">
      <dgm:prSet presAssocID="{C034AD65-1A33-4971-A84B-0A3D65AB83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6DC7CE-FC8C-4C16-B5D4-5B3F8567FAD6}" type="pres">
      <dgm:prSet presAssocID="{56F0B4CF-9E53-447D-BA14-0548DF31B1C2}" presName="hierRoot1" presStyleCnt="0">
        <dgm:presLayoutVars>
          <dgm:hierBranch val="init"/>
        </dgm:presLayoutVars>
      </dgm:prSet>
      <dgm:spPr/>
    </dgm:pt>
    <dgm:pt modelId="{A6A419D3-5257-4EA8-9CF1-82B221C23006}" type="pres">
      <dgm:prSet presAssocID="{56F0B4CF-9E53-447D-BA14-0548DF31B1C2}" presName="rootComposite1" presStyleCnt="0"/>
      <dgm:spPr/>
    </dgm:pt>
    <dgm:pt modelId="{29AC64A6-C3EE-4CF3-852F-CC67F75CCD60}" type="pres">
      <dgm:prSet presAssocID="{56F0B4CF-9E53-447D-BA14-0548DF31B1C2}" presName="rootText1" presStyleLbl="node0" presStyleIdx="0" presStyleCnt="1">
        <dgm:presLayoutVars>
          <dgm:chPref val="3"/>
        </dgm:presLayoutVars>
      </dgm:prSet>
      <dgm:spPr/>
    </dgm:pt>
    <dgm:pt modelId="{84A5DD63-6653-449A-B4BE-3D3EBB532D33}" type="pres">
      <dgm:prSet presAssocID="{56F0B4CF-9E53-447D-BA14-0548DF31B1C2}" presName="rootConnector1" presStyleLbl="node1" presStyleIdx="0" presStyleCnt="0"/>
      <dgm:spPr/>
    </dgm:pt>
    <dgm:pt modelId="{8BCEFCD5-7565-49D9-9D2A-4936ED9F1C5E}" type="pres">
      <dgm:prSet presAssocID="{56F0B4CF-9E53-447D-BA14-0548DF31B1C2}" presName="hierChild2" presStyleCnt="0"/>
      <dgm:spPr/>
    </dgm:pt>
    <dgm:pt modelId="{257C4F16-5F01-4508-84F9-611FE09CEB3F}" type="pres">
      <dgm:prSet presAssocID="{4168D68D-899A-443A-85F6-7CACA83EE456}" presName="Name37" presStyleLbl="parChTrans1D2" presStyleIdx="0" presStyleCnt="5"/>
      <dgm:spPr/>
    </dgm:pt>
    <dgm:pt modelId="{85916410-9915-4078-B97B-9D130DB84C96}" type="pres">
      <dgm:prSet presAssocID="{9197496A-CF06-47D3-9933-12EB9169EFEB}" presName="hierRoot2" presStyleCnt="0">
        <dgm:presLayoutVars>
          <dgm:hierBranch val="init"/>
        </dgm:presLayoutVars>
      </dgm:prSet>
      <dgm:spPr/>
    </dgm:pt>
    <dgm:pt modelId="{73AD29AA-554F-427D-B47C-D57988AE5153}" type="pres">
      <dgm:prSet presAssocID="{9197496A-CF06-47D3-9933-12EB9169EFEB}" presName="rootComposite" presStyleCnt="0"/>
      <dgm:spPr/>
    </dgm:pt>
    <dgm:pt modelId="{2050C72F-5E4C-4288-9D1C-6EE075ACB3A8}" type="pres">
      <dgm:prSet presAssocID="{9197496A-CF06-47D3-9933-12EB9169EFEB}" presName="rootText" presStyleLbl="node2" presStyleIdx="0" presStyleCnt="5">
        <dgm:presLayoutVars>
          <dgm:chPref val="3"/>
        </dgm:presLayoutVars>
      </dgm:prSet>
      <dgm:spPr/>
    </dgm:pt>
    <dgm:pt modelId="{0F716CCA-DC89-4803-8A7D-A1CB42F606ED}" type="pres">
      <dgm:prSet presAssocID="{9197496A-CF06-47D3-9933-12EB9169EFEB}" presName="rootConnector" presStyleLbl="node2" presStyleIdx="0" presStyleCnt="5"/>
      <dgm:spPr/>
    </dgm:pt>
    <dgm:pt modelId="{5CD0D87B-FB7E-40BE-A351-9F40A8819749}" type="pres">
      <dgm:prSet presAssocID="{9197496A-CF06-47D3-9933-12EB9169EFEB}" presName="hierChild4" presStyleCnt="0"/>
      <dgm:spPr/>
    </dgm:pt>
    <dgm:pt modelId="{24F92F18-A5D0-4084-BDEF-BFF53FF96CD6}" type="pres">
      <dgm:prSet presAssocID="{9197496A-CF06-47D3-9933-12EB9169EFEB}" presName="hierChild5" presStyleCnt="0"/>
      <dgm:spPr/>
    </dgm:pt>
    <dgm:pt modelId="{E8036CEC-823A-4E41-9580-61FB4EE9F124}" type="pres">
      <dgm:prSet presAssocID="{318A7162-944F-4277-8034-67326B552DF1}" presName="Name37" presStyleLbl="parChTrans1D2" presStyleIdx="1" presStyleCnt="5"/>
      <dgm:spPr/>
    </dgm:pt>
    <dgm:pt modelId="{2989A9F7-5B18-4053-81D0-8766EB3F819B}" type="pres">
      <dgm:prSet presAssocID="{AB8EB93D-BE8C-4582-B7CC-FAD22749C551}" presName="hierRoot2" presStyleCnt="0">
        <dgm:presLayoutVars>
          <dgm:hierBranch val="init"/>
        </dgm:presLayoutVars>
      </dgm:prSet>
      <dgm:spPr/>
    </dgm:pt>
    <dgm:pt modelId="{8262A78C-30BE-4155-BE08-A81D1D24993A}" type="pres">
      <dgm:prSet presAssocID="{AB8EB93D-BE8C-4582-B7CC-FAD22749C551}" presName="rootComposite" presStyleCnt="0"/>
      <dgm:spPr/>
    </dgm:pt>
    <dgm:pt modelId="{D27C9241-87DB-47FF-BFCA-EE3687B3BBEA}" type="pres">
      <dgm:prSet presAssocID="{AB8EB93D-BE8C-4582-B7CC-FAD22749C551}" presName="rootText" presStyleLbl="node2" presStyleIdx="1" presStyleCnt="5">
        <dgm:presLayoutVars>
          <dgm:chPref val="3"/>
        </dgm:presLayoutVars>
      </dgm:prSet>
      <dgm:spPr/>
    </dgm:pt>
    <dgm:pt modelId="{BCC1DEDD-6DC2-462F-9620-B21AB6D8A16A}" type="pres">
      <dgm:prSet presAssocID="{AB8EB93D-BE8C-4582-B7CC-FAD22749C551}" presName="rootConnector" presStyleLbl="node2" presStyleIdx="1" presStyleCnt="5"/>
      <dgm:spPr/>
    </dgm:pt>
    <dgm:pt modelId="{49BB229F-9FC3-4150-B03A-3F88C2781F08}" type="pres">
      <dgm:prSet presAssocID="{AB8EB93D-BE8C-4582-B7CC-FAD22749C551}" presName="hierChild4" presStyleCnt="0"/>
      <dgm:spPr/>
    </dgm:pt>
    <dgm:pt modelId="{D925ECD0-59ED-4C2F-8CCC-9BEE3274A21D}" type="pres">
      <dgm:prSet presAssocID="{AB8EB93D-BE8C-4582-B7CC-FAD22749C551}" presName="hierChild5" presStyleCnt="0"/>
      <dgm:spPr/>
    </dgm:pt>
    <dgm:pt modelId="{B933084E-4B85-432C-8188-E651F8CB66FA}" type="pres">
      <dgm:prSet presAssocID="{F33F8F31-9B92-446F-A957-34B5CD57E02E}" presName="Name37" presStyleLbl="parChTrans1D2" presStyleIdx="2" presStyleCnt="5"/>
      <dgm:spPr/>
    </dgm:pt>
    <dgm:pt modelId="{AC66E9EC-7072-4DFF-8B94-20651A44E99F}" type="pres">
      <dgm:prSet presAssocID="{A8207A90-4917-444C-BEC6-84B3B013B300}" presName="hierRoot2" presStyleCnt="0">
        <dgm:presLayoutVars>
          <dgm:hierBranch val="init"/>
        </dgm:presLayoutVars>
      </dgm:prSet>
      <dgm:spPr/>
    </dgm:pt>
    <dgm:pt modelId="{BC4C51C8-F59D-4778-B061-223036AA8118}" type="pres">
      <dgm:prSet presAssocID="{A8207A90-4917-444C-BEC6-84B3B013B300}" presName="rootComposite" presStyleCnt="0"/>
      <dgm:spPr/>
    </dgm:pt>
    <dgm:pt modelId="{84D0FF72-36A3-4BB8-AC91-8045EF68716B}" type="pres">
      <dgm:prSet presAssocID="{A8207A90-4917-444C-BEC6-84B3B013B300}" presName="rootText" presStyleLbl="node2" presStyleIdx="2" presStyleCnt="5">
        <dgm:presLayoutVars>
          <dgm:chPref val="3"/>
        </dgm:presLayoutVars>
      </dgm:prSet>
      <dgm:spPr/>
    </dgm:pt>
    <dgm:pt modelId="{3443BEF4-C16A-45DC-8A35-B3B27F070E96}" type="pres">
      <dgm:prSet presAssocID="{A8207A90-4917-444C-BEC6-84B3B013B300}" presName="rootConnector" presStyleLbl="node2" presStyleIdx="2" presStyleCnt="5"/>
      <dgm:spPr/>
    </dgm:pt>
    <dgm:pt modelId="{D10F79BD-1B49-4A50-A2A3-D9760999E812}" type="pres">
      <dgm:prSet presAssocID="{A8207A90-4917-444C-BEC6-84B3B013B300}" presName="hierChild4" presStyleCnt="0"/>
      <dgm:spPr/>
    </dgm:pt>
    <dgm:pt modelId="{E1F2E312-03D6-40EA-8D7F-51C96E255AB3}" type="pres">
      <dgm:prSet presAssocID="{A8207A90-4917-444C-BEC6-84B3B013B300}" presName="hierChild5" presStyleCnt="0"/>
      <dgm:spPr/>
    </dgm:pt>
    <dgm:pt modelId="{409B3872-B577-459F-A687-9857FE58C3AA}" type="pres">
      <dgm:prSet presAssocID="{083B2399-4DC4-45D7-BEFE-5266F1414838}" presName="Name37" presStyleLbl="parChTrans1D2" presStyleIdx="3" presStyleCnt="5"/>
      <dgm:spPr/>
    </dgm:pt>
    <dgm:pt modelId="{A413B565-8876-4AD5-BA1F-B3E098E11850}" type="pres">
      <dgm:prSet presAssocID="{CA3F1318-9774-42E1-B8FA-B8F5D393FA96}" presName="hierRoot2" presStyleCnt="0">
        <dgm:presLayoutVars>
          <dgm:hierBranch val="init"/>
        </dgm:presLayoutVars>
      </dgm:prSet>
      <dgm:spPr/>
    </dgm:pt>
    <dgm:pt modelId="{8D1F2860-B35C-4555-8296-23C9678B803F}" type="pres">
      <dgm:prSet presAssocID="{CA3F1318-9774-42E1-B8FA-B8F5D393FA96}" presName="rootComposite" presStyleCnt="0"/>
      <dgm:spPr/>
    </dgm:pt>
    <dgm:pt modelId="{38F28628-B12D-4C1C-933D-3D6474B524C7}" type="pres">
      <dgm:prSet presAssocID="{CA3F1318-9774-42E1-B8FA-B8F5D393FA96}" presName="rootText" presStyleLbl="node2" presStyleIdx="3" presStyleCnt="5">
        <dgm:presLayoutVars>
          <dgm:chPref val="3"/>
        </dgm:presLayoutVars>
      </dgm:prSet>
      <dgm:spPr/>
    </dgm:pt>
    <dgm:pt modelId="{8146D015-F744-47C8-9E3B-F92282114D6D}" type="pres">
      <dgm:prSet presAssocID="{CA3F1318-9774-42E1-B8FA-B8F5D393FA96}" presName="rootConnector" presStyleLbl="node2" presStyleIdx="3" presStyleCnt="5"/>
      <dgm:spPr/>
    </dgm:pt>
    <dgm:pt modelId="{6D082791-951F-4397-B002-1276142D54F2}" type="pres">
      <dgm:prSet presAssocID="{CA3F1318-9774-42E1-B8FA-B8F5D393FA96}" presName="hierChild4" presStyleCnt="0"/>
      <dgm:spPr/>
    </dgm:pt>
    <dgm:pt modelId="{9BFA6A2C-6209-4ED7-B98C-42F7FB3E3E4A}" type="pres">
      <dgm:prSet presAssocID="{CA3F1318-9774-42E1-B8FA-B8F5D393FA96}" presName="hierChild5" presStyleCnt="0"/>
      <dgm:spPr/>
    </dgm:pt>
    <dgm:pt modelId="{9D0DA3EF-66E5-44F1-8EA3-0428E55B733B}" type="pres">
      <dgm:prSet presAssocID="{0ACAF7F5-5576-4A9D-932A-5FD8E532A745}" presName="Name37" presStyleLbl="parChTrans1D2" presStyleIdx="4" presStyleCnt="5"/>
      <dgm:spPr/>
    </dgm:pt>
    <dgm:pt modelId="{01B3FA37-D9CB-4E63-A6C1-6EF321143FA0}" type="pres">
      <dgm:prSet presAssocID="{DE172F7A-99C4-436C-8C40-0F10F1F8DA94}" presName="hierRoot2" presStyleCnt="0">
        <dgm:presLayoutVars>
          <dgm:hierBranch val="init"/>
        </dgm:presLayoutVars>
      </dgm:prSet>
      <dgm:spPr/>
    </dgm:pt>
    <dgm:pt modelId="{7707344C-1737-49E0-AE01-8D0964D5EBDD}" type="pres">
      <dgm:prSet presAssocID="{DE172F7A-99C4-436C-8C40-0F10F1F8DA94}" presName="rootComposite" presStyleCnt="0"/>
      <dgm:spPr/>
    </dgm:pt>
    <dgm:pt modelId="{254C3F29-6915-437F-AD62-188D1823AC66}" type="pres">
      <dgm:prSet presAssocID="{DE172F7A-99C4-436C-8C40-0F10F1F8DA94}" presName="rootText" presStyleLbl="node2" presStyleIdx="4" presStyleCnt="5">
        <dgm:presLayoutVars>
          <dgm:chPref val="3"/>
        </dgm:presLayoutVars>
      </dgm:prSet>
      <dgm:spPr/>
    </dgm:pt>
    <dgm:pt modelId="{B8ECB82F-1216-4D2A-8C1F-FC4B0E746F44}" type="pres">
      <dgm:prSet presAssocID="{DE172F7A-99C4-436C-8C40-0F10F1F8DA94}" presName="rootConnector" presStyleLbl="node2" presStyleIdx="4" presStyleCnt="5"/>
      <dgm:spPr/>
    </dgm:pt>
    <dgm:pt modelId="{F20D93CB-DD52-42E4-AAC5-4BB403CEAFD1}" type="pres">
      <dgm:prSet presAssocID="{DE172F7A-99C4-436C-8C40-0F10F1F8DA94}" presName="hierChild4" presStyleCnt="0"/>
      <dgm:spPr/>
    </dgm:pt>
    <dgm:pt modelId="{E2CB7FB0-406A-4511-827B-67BD96A0FF5F}" type="pres">
      <dgm:prSet presAssocID="{DE172F7A-99C4-436C-8C40-0F10F1F8DA94}" presName="hierChild5" presStyleCnt="0"/>
      <dgm:spPr/>
    </dgm:pt>
    <dgm:pt modelId="{18E18F6D-A1D2-45AE-9699-28E95B6A08AC}" type="pres">
      <dgm:prSet presAssocID="{56F0B4CF-9E53-447D-BA14-0548DF31B1C2}" presName="hierChild3" presStyleCnt="0"/>
      <dgm:spPr/>
    </dgm:pt>
  </dgm:ptLst>
  <dgm:cxnLst>
    <dgm:cxn modelId="{86550A07-7A1A-4E90-A8EC-FD748910AC04}" type="presOf" srcId="{A8207A90-4917-444C-BEC6-84B3B013B300}" destId="{84D0FF72-36A3-4BB8-AC91-8045EF68716B}" srcOrd="0" destOrd="0" presId="urn:microsoft.com/office/officeart/2005/8/layout/orgChart1"/>
    <dgm:cxn modelId="{1B7E9D0F-5DFE-468F-B71E-9CFA7A2CD145}" type="presOf" srcId="{318A7162-944F-4277-8034-67326B552DF1}" destId="{E8036CEC-823A-4E41-9580-61FB4EE9F124}" srcOrd="0" destOrd="0" presId="urn:microsoft.com/office/officeart/2005/8/layout/orgChart1"/>
    <dgm:cxn modelId="{30D93819-FB24-48B2-8D24-C587D2428B49}" type="presOf" srcId="{AB8EB93D-BE8C-4582-B7CC-FAD22749C551}" destId="{BCC1DEDD-6DC2-462F-9620-B21AB6D8A16A}" srcOrd="1" destOrd="0" presId="urn:microsoft.com/office/officeart/2005/8/layout/orgChart1"/>
    <dgm:cxn modelId="{141EC426-A5EE-489D-8A24-38B66DC9815B}" type="presOf" srcId="{56F0B4CF-9E53-447D-BA14-0548DF31B1C2}" destId="{84A5DD63-6653-449A-B4BE-3D3EBB532D33}" srcOrd="1" destOrd="0" presId="urn:microsoft.com/office/officeart/2005/8/layout/orgChart1"/>
    <dgm:cxn modelId="{BD941D30-C17B-4433-B756-3F2D318FC6C2}" type="presOf" srcId="{9197496A-CF06-47D3-9933-12EB9169EFEB}" destId="{2050C72F-5E4C-4288-9D1C-6EE075ACB3A8}" srcOrd="0" destOrd="0" presId="urn:microsoft.com/office/officeart/2005/8/layout/orgChart1"/>
    <dgm:cxn modelId="{62817E39-11F7-47DA-A28F-DE9F55CAD703}" type="presOf" srcId="{56F0B4CF-9E53-447D-BA14-0548DF31B1C2}" destId="{29AC64A6-C3EE-4CF3-852F-CC67F75CCD60}" srcOrd="0" destOrd="0" presId="urn:microsoft.com/office/officeart/2005/8/layout/orgChart1"/>
    <dgm:cxn modelId="{C36EB763-3AFA-41B8-BBF5-6E33BE045D6B}" srcId="{56F0B4CF-9E53-447D-BA14-0548DF31B1C2}" destId="{DE172F7A-99C4-436C-8C40-0F10F1F8DA94}" srcOrd="4" destOrd="0" parTransId="{0ACAF7F5-5576-4A9D-932A-5FD8E532A745}" sibTransId="{0F890308-031C-409D-B50B-9B62A715A5BE}"/>
    <dgm:cxn modelId="{DA6F1B65-3D78-4FC5-94C9-AE7A49176154}" type="presOf" srcId="{A8207A90-4917-444C-BEC6-84B3B013B300}" destId="{3443BEF4-C16A-45DC-8A35-B3B27F070E96}" srcOrd="1" destOrd="0" presId="urn:microsoft.com/office/officeart/2005/8/layout/orgChart1"/>
    <dgm:cxn modelId="{6720EC6F-1907-4F3D-B86F-FF30AC3FEEBD}" srcId="{56F0B4CF-9E53-447D-BA14-0548DF31B1C2}" destId="{9197496A-CF06-47D3-9933-12EB9169EFEB}" srcOrd="0" destOrd="0" parTransId="{4168D68D-899A-443A-85F6-7CACA83EE456}" sibTransId="{B65BCF97-9684-4780-A43D-2C8BAAB0A6B9}"/>
    <dgm:cxn modelId="{D6BB0F73-7CFC-4DAF-8F45-C5C6D0E8F80C}" type="presOf" srcId="{0ACAF7F5-5576-4A9D-932A-5FD8E532A745}" destId="{9D0DA3EF-66E5-44F1-8EA3-0428E55B733B}" srcOrd="0" destOrd="0" presId="urn:microsoft.com/office/officeart/2005/8/layout/orgChart1"/>
    <dgm:cxn modelId="{B6405B81-C1CC-4DC7-AC55-586AAB0A1350}" srcId="{C034AD65-1A33-4971-A84B-0A3D65AB8308}" destId="{56F0B4CF-9E53-447D-BA14-0548DF31B1C2}" srcOrd="0" destOrd="0" parTransId="{9A31F4FD-CEDF-4908-9BB6-2EAEC4FA510C}" sibTransId="{23DA27E6-49B6-4227-A7DD-7E4AFEF13608}"/>
    <dgm:cxn modelId="{1984EF95-0F71-4B60-BD69-7EBD24B1015D}" type="presOf" srcId="{083B2399-4DC4-45D7-BEFE-5266F1414838}" destId="{409B3872-B577-459F-A687-9857FE58C3AA}" srcOrd="0" destOrd="0" presId="urn:microsoft.com/office/officeart/2005/8/layout/orgChart1"/>
    <dgm:cxn modelId="{AFC25498-8791-4E7C-ABDA-3A4C4144FA92}" type="presOf" srcId="{CA3F1318-9774-42E1-B8FA-B8F5D393FA96}" destId="{38F28628-B12D-4C1C-933D-3D6474B524C7}" srcOrd="0" destOrd="0" presId="urn:microsoft.com/office/officeart/2005/8/layout/orgChart1"/>
    <dgm:cxn modelId="{561E6799-F332-4CBE-9809-E2A5FAB9CE1C}" srcId="{56F0B4CF-9E53-447D-BA14-0548DF31B1C2}" destId="{AB8EB93D-BE8C-4582-B7CC-FAD22749C551}" srcOrd="1" destOrd="0" parTransId="{318A7162-944F-4277-8034-67326B552DF1}" sibTransId="{DE040A87-FA33-4D33-B4A0-174AAC7AE293}"/>
    <dgm:cxn modelId="{A174B8A6-AA06-4535-A620-25C82E39584C}" type="presOf" srcId="{DE172F7A-99C4-436C-8C40-0F10F1F8DA94}" destId="{B8ECB82F-1216-4D2A-8C1F-FC4B0E746F44}" srcOrd="1" destOrd="0" presId="urn:microsoft.com/office/officeart/2005/8/layout/orgChart1"/>
    <dgm:cxn modelId="{2EC9EAAD-833E-4F07-96E3-155AAA90EB6F}" type="presOf" srcId="{F33F8F31-9B92-446F-A957-34B5CD57E02E}" destId="{B933084E-4B85-432C-8188-E651F8CB66FA}" srcOrd="0" destOrd="0" presId="urn:microsoft.com/office/officeart/2005/8/layout/orgChart1"/>
    <dgm:cxn modelId="{7063FBBE-0B5D-4072-B376-3D7784AFE6AC}" srcId="{56F0B4CF-9E53-447D-BA14-0548DF31B1C2}" destId="{CA3F1318-9774-42E1-B8FA-B8F5D393FA96}" srcOrd="3" destOrd="0" parTransId="{083B2399-4DC4-45D7-BEFE-5266F1414838}" sibTransId="{9AFAA54D-52A5-4019-9536-5CB8DFF06496}"/>
    <dgm:cxn modelId="{32A827C7-D967-435B-9266-D32930FA5A06}" type="presOf" srcId="{CA3F1318-9774-42E1-B8FA-B8F5D393FA96}" destId="{8146D015-F744-47C8-9E3B-F92282114D6D}" srcOrd="1" destOrd="0" presId="urn:microsoft.com/office/officeart/2005/8/layout/orgChart1"/>
    <dgm:cxn modelId="{2CB106D5-C768-4760-B071-C6950BB085B9}" type="presOf" srcId="{9197496A-CF06-47D3-9933-12EB9169EFEB}" destId="{0F716CCA-DC89-4803-8A7D-A1CB42F606ED}" srcOrd="1" destOrd="0" presId="urn:microsoft.com/office/officeart/2005/8/layout/orgChart1"/>
    <dgm:cxn modelId="{9C632FDD-DB6A-4A45-9865-7C3F25092F90}" type="presOf" srcId="{DE172F7A-99C4-436C-8C40-0F10F1F8DA94}" destId="{254C3F29-6915-437F-AD62-188D1823AC66}" srcOrd="0" destOrd="0" presId="urn:microsoft.com/office/officeart/2005/8/layout/orgChart1"/>
    <dgm:cxn modelId="{5208ABE6-A170-4F1C-9EA5-CBF5B1EBCBD0}" srcId="{56F0B4CF-9E53-447D-BA14-0548DF31B1C2}" destId="{A8207A90-4917-444C-BEC6-84B3B013B300}" srcOrd="2" destOrd="0" parTransId="{F33F8F31-9B92-446F-A957-34B5CD57E02E}" sibTransId="{8BC8BD8F-E5C2-4E1B-93DB-D6DFBB5431C4}"/>
    <dgm:cxn modelId="{FCE58EE9-4320-41A7-B548-FEE3FCC590B9}" type="presOf" srcId="{4168D68D-899A-443A-85F6-7CACA83EE456}" destId="{257C4F16-5F01-4508-84F9-611FE09CEB3F}" srcOrd="0" destOrd="0" presId="urn:microsoft.com/office/officeart/2005/8/layout/orgChart1"/>
    <dgm:cxn modelId="{504D5EF1-D523-47FC-B96F-1139EFB65611}" type="presOf" srcId="{C034AD65-1A33-4971-A84B-0A3D65AB8308}" destId="{F3245DED-0F15-4B3D-BF12-1AF27B586CE5}" srcOrd="0" destOrd="0" presId="urn:microsoft.com/office/officeart/2005/8/layout/orgChart1"/>
    <dgm:cxn modelId="{9A6B4EF6-B39C-4638-AA6D-C36B7770BC50}" type="presOf" srcId="{AB8EB93D-BE8C-4582-B7CC-FAD22749C551}" destId="{D27C9241-87DB-47FF-BFCA-EE3687B3BBEA}" srcOrd="0" destOrd="0" presId="urn:microsoft.com/office/officeart/2005/8/layout/orgChart1"/>
    <dgm:cxn modelId="{C1EE7E95-9F57-49AE-8A00-7EB12A932DE2}" type="presParOf" srcId="{F3245DED-0F15-4B3D-BF12-1AF27B586CE5}" destId="{EB6DC7CE-FC8C-4C16-B5D4-5B3F8567FAD6}" srcOrd="0" destOrd="0" presId="urn:microsoft.com/office/officeart/2005/8/layout/orgChart1"/>
    <dgm:cxn modelId="{0A2A7E06-2E8B-46FD-AD68-69F03459986C}" type="presParOf" srcId="{EB6DC7CE-FC8C-4C16-B5D4-5B3F8567FAD6}" destId="{A6A419D3-5257-4EA8-9CF1-82B221C23006}" srcOrd="0" destOrd="0" presId="urn:microsoft.com/office/officeart/2005/8/layout/orgChart1"/>
    <dgm:cxn modelId="{72684414-AAFE-4F8B-BD1B-218D88F34F99}" type="presParOf" srcId="{A6A419D3-5257-4EA8-9CF1-82B221C23006}" destId="{29AC64A6-C3EE-4CF3-852F-CC67F75CCD60}" srcOrd="0" destOrd="0" presId="urn:microsoft.com/office/officeart/2005/8/layout/orgChart1"/>
    <dgm:cxn modelId="{28BEB4D5-F088-4BA2-9CA2-9055BF332468}" type="presParOf" srcId="{A6A419D3-5257-4EA8-9CF1-82B221C23006}" destId="{84A5DD63-6653-449A-B4BE-3D3EBB532D33}" srcOrd="1" destOrd="0" presId="urn:microsoft.com/office/officeart/2005/8/layout/orgChart1"/>
    <dgm:cxn modelId="{BCFB1760-0588-4953-9887-420D3C7A1C0F}" type="presParOf" srcId="{EB6DC7CE-FC8C-4C16-B5D4-5B3F8567FAD6}" destId="{8BCEFCD5-7565-49D9-9D2A-4936ED9F1C5E}" srcOrd="1" destOrd="0" presId="urn:microsoft.com/office/officeart/2005/8/layout/orgChart1"/>
    <dgm:cxn modelId="{DB94BBEE-7AE6-4CE6-8C9B-C588A974B67A}" type="presParOf" srcId="{8BCEFCD5-7565-49D9-9D2A-4936ED9F1C5E}" destId="{257C4F16-5F01-4508-84F9-611FE09CEB3F}" srcOrd="0" destOrd="0" presId="urn:microsoft.com/office/officeart/2005/8/layout/orgChart1"/>
    <dgm:cxn modelId="{9E2A095D-3E15-41D0-8496-257CB3988E2F}" type="presParOf" srcId="{8BCEFCD5-7565-49D9-9D2A-4936ED9F1C5E}" destId="{85916410-9915-4078-B97B-9D130DB84C96}" srcOrd="1" destOrd="0" presId="urn:microsoft.com/office/officeart/2005/8/layout/orgChart1"/>
    <dgm:cxn modelId="{097D65C9-9453-4451-886C-E0E2745070A4}" type="presParOf" srcId="{85916410-9915-4078-B97B-9D130DB84C96}" destId="{73AD29AA-554F-427D-B47C-D57988AE5153}" srcOrd="0" destOrd="0" presId="urn:microsoft.com/office/officeart/2005/8/layout/orgChart1"/>
    <dgm:cxn modelId="{9EC81E00-BE6D-4296-BF2E-6EC719D9C17F}" type="presParOf" srcId="{73AD29AA-554F-427D-B47C-D57988AE5153}" destId="{2050C72F-5E4C-4288-9D1C-6EE075ACB3A8}" srcOrd="0" destOrd="0" presId="urn:microsoft.com/office/officeart/2005/8/layout/orgChart1"/>
    <dgm:cxn modelId="{E2BDBDA8-C4B7-4958-A9C3-C26774379D77}" type="presParOf" srcId="{73AD29AA-554F-427D-B47C-D57988AE5153}" destId="{0F716CCA-DC89-4803-8A7D-A1CB42F606ED}" srcOrd="1" destOrd="0" presId="urn:microsoft.com/office/officeart/2005/8/layout/orgChart1"/>
    <dgm:cxn modelId="{A5DAA8F6-63FD-413C-94BA-86A04D762967}" type="presParOf" srcId="{85916410-9915-4078-B97B-9D130DB84C96}" destId="{5CD0D87B-FB7E-40BE-A351-9F40A8819749}" srcOrd="1" destOrd="0" presId="urn:microsoft.com/office/officeart/2005/8/layout/orgChart1"/>
    <dgm:cxn modelId="{FA806044-CEA5-452A-A0A3-2B4496E02B80}" type="presParOf" srcId="{85916410-9915-4078-B97B-9D130DB84C96}" destId="{24F92F18-A5D0-4084-BDEF-BFF53FF96CD6}" srcOrd="2" destOrd="0" presId="urn:microsoft.com/office/officeart/2005/8/layout/orgChart1"/>
    <dgm:cxn modelId="{0C20B6F6-3D50-4ECB-8B92-78AE60DE55FE}" type="presParOf" srcId="{8BCEFCD5-7565-49D9-9D2A-4936ED9F1C5E}" destId="{E8036CEC-823A-4E41-9580-61FB4EE9F124}" srcOrd="2" destOrd="0" presId="urn:microsoft.com/office/officeart/2005/8/layout/orgChart1"/>
    <dgm:cxn modelId="{AFA67342-312C-4210-ABEF-BC87C9392643}" type="presParOf" srcId="{8BCEFCD5-7565-49D9-9D2A-4936ED9F1C5E}" destId="{2989A9F7-5B18-4053-81D0-8766EB3F819B}" srcOrd="3" destOrd="0" presId="urn:microsoft.com/office/officeart/2005/8/layout/orgChart1"/>
    <dgm:cxn modelId="{0B22DE13-17AD-4D85-BD9A-C31FE4C6CA9C}" type="presParOf" srcId="{2989A9F7-5B18-4053-81D0-8766EB3F819B}" destId="{8262A78C-30BE-4155-BE08-A81D1D24993A}" srcOrd="0" destOrd="0" presId="urn:microsoft.com/office/officeart/2005/8/layout/orgChart1"/>
    <dgm:cxn modelId="{86A63A73-1C46-44AE-9A4D-AAA721BE870F}" type="presParOf" srcId="{8262A78C-30BE-4155-BE08-A81D1D24993A}" destId="{D27C9241-87DB-47FF-BFCA-EE3687B3BBEA}" srcOrd="0" destOrd="0" presId="urn:microsoft.com/office/officeart/2005/8/layout/orgChart1"/>
    <dgm:cxn modelId="{810D2AE9-1A99-498A-A6B2-2691AD523A80}" type="presParOf" srcId="{8262A78C-30BE-4155-BE08-A81D1D24993A}" destId="{BCC1DEDD-6DC2-462F-9620-B21AB6D8A16A}" srcOrd="1" destOrd="0" presId="urn:microsoft.com/office/officeart/2005/8/layout/orgChart1"/>
    <dgm:cxn modelId="{1DE22068-4CBB-43E5-9E34-2AC5EC45D814}" type="presParOf" srcId="{2989A9F7-5B18-4053-81D0-8766EB3F819B}" destId="{49BB229F-9FC3-4150-B03A-3F88C2781F08}" srcOrd="1" destOrd="0" presId="urn:microsoft.com/office/officeart/2005/8/layout/orgChart1"/>
    <dgm:cxn modelId="{F9C8E8FC-6A92-4040-AC86-E18766D5F3BF}" type="presParOf" srcId="{2989A9F7-5B18-4053-81D0-8766EB3F819B}" destId="{D925ECD0-59ED-4C2F-8CCC-9BEE3274A21D}" srcOrd="2" destOrd="0" presId="urn:microsoft.com/office/officeart/2005/8/layout/orgChart1"/>
    <dgm:cxn modelId="{B212EDE4-F49A-492F-8D10-3CFE302B1DE4}" type="presParOf" srcId="{8BCEFCD5-7565-49D9-9D2A-4936ED9F1C5E}" destId="{B933084E-4B85-432C-8188-E651F8CB66FA}" srcOrd="4" destOrd="0" presId="urn:microsoft.com/office/officeart/2005/8/layout/orgChart1"/>
    <dgm:cxn modelId="{1E67E8FA-8593-4AA3-855F-BB02BA675563}" type="presParOf" srcId="{8BCEFCD5-7565-49D9-9D2A-4936ED9F1C5E}" destId="{AC66E9EC-7072-4DFF-8B94-20651A44E99F}" srcOrd="5" destOrd="0" presId="urn:microsoft.com/office/officeart/2005/8/layout/orgChart1"/>
    <dgm:cxn modelId="{92F01456-90C5-4B8F-B2A0-5506C71EFAEA}" type="presParOf" srcId="{AC66E9EC-7072-4DFF-8B94-20651A44E99F}" destId="{BC4C51C8-F59D-4778-B061-223036AA8118}" srcOrd="0" destOrd="0" presId="urn:microsoft.com/office/officeart/2005/8/layout/orgChart1"/>
    <dgm:cxn modelId="{B100A795-E338-40ED-8C65-95A3530AE4FA}" type="presParOf" srcId="{BC4C51C8-F59D-4778-B061-223036AA8118}" destId="{84D0FF72-36A3-4BB8-AC91-8045EF68716B}" srcOrd="0" destOrd="0" presId="urn:microsoft.com/office/officeart/2005/8/layout/orgChart1"/>
    <dgm:cxn modelId="{18919ED3-6642-4537-A3FB-40E677A3D124}" type="presParOf" srcId="{BC4C51C8-F59D-4778-B061-223036AA8118}" destId="{3443BEF4-C16A-45DC-8A35-B3B27F070E96}" srcOrd="1" destOrd="0" presId="urn:microsoft.com/office/officeart/2005/8/layout/orgChart1"/>
    <dgm:cxn modelId="{531322BD-72AA-4E47-8159-28086D27CFA9}" type="presParOf" srcId="{AC66E9EC-7072-4DFF-8B94-20651A44E99F}" destId="{D10F79BD-1B49-4A50-A2A3-D9760999E812}" srcOrd="1" destOrd="0" presId="urn:microsoft.com/office/officeart/2005/8/layout/orgChart1"/>
    <dgm:cxn modelId="{E7CEB05F-D68B-4817-B938-3F15A8CA6E17}" type="presParOf" srcId="{AC66E9EC-7072-4DFF-8B94-20651A44E99F}" destId="{E1F2E312-03D6-40EA-8D7F-51C96E255AB3}" srcOrd="2" destOrd="0" presId="urn:microsoft.com/office/officeart/2005/8/layout/orgChart1"/>
    <dgm:cxn modelId="{A5415C3E-06FB-41F7-9268-CF40C54D842C}" type="presParOf" srcId="{8BCEFCD5-7565-49D9-9D2A-4936ED9F1C5E}" destId="{409B3872-B577-459F-A687-9857FE58C3AA}" srcOrd="6" destOrd="0" presId="urn:microsoft.com/office/officeart/2005/8/layout/orgChart1"/>
    <dgm:cxn modelId="{63593A69-7F05-4E4C-BE76-E2B8D27451C9}" type="presParOf" srcId="{8BCEFCD5-7565-49D9-9D2A-4936ED9F1C5E}" destId="{A413B565-8876-4AD5-BA1F-B3E098E11850}" srcOrd="7" destOrd="0" presId="urn:microsoft.com/office/officeart/2005/8/layout/orgChart1"/>
    <dgm:cxn modelId="{325B4A74-A992-42E9-BB9B-A7778ADF9588}" type="presParOf" srcId="{A413B565-8876-4AD5-BA1F-B3E098E11850}" destId="{8D1F2860-B35C-4555-8296-23C9678B803F}" srcOrd="0" destOrd="0" presId="urn:microsoft.com/office/officeart/2005/8/layout/orgChart1"/>
    <dgm:cxn modelId="{D10C476C-27DA-4B2D-BB0A-BA23FED3FB68}" type="presParOf" srcId="{8D1F2860-B35C-4555-8296-23C9678B803F}" destId="{38F28628-B12D-4C1C-933D-3D6474B524C7}" srcOrd="0" destOrd="0" presId="urn:microsoft.com/office/officeart/2005/8/layout/orgChart1"/>
    <dgm:cxn modelId="{34881AAD-CD82-4E35-A8C3-D305C5D53B8C}" type="presParOf" srcId="{8D1F2860-B35C-4555-8296-23C9678B803F}" destId="{8146D015-F744-47C8-9E3B-F92282114D6D}" srcOrd="1" destOrd="0" presId="urn:microsoft.com/office/officeart/2005/8/layout/orgChart1"/>
    <dgm:cxn modelId="{A0D6B40F-22D3-4F1A-AE1F-0F6FF11487CF}" type="presParOf" srcId="{A413B565-8876-4AD5-BA1F-B3E098E11850}" destId="{6D082791-951F-4397-B002-1276142D54F2}" srcOrd="1" destOrd="0" presId="urn:microsoft.com/office/officeart/2005/8/layout/orgChart1"/>
    <dgm:cxn modelId="{35A8EEF4-DC9B-4D98-A099-B332701320BB}" type="presParOf" srcId="{A413B565-8876-4AD5-BA1F-B3E098E11850}" destId="{9BFA6A2C-6209-4ED7-B98C-42F7FB3E3E4A}" srcOrd="2" destOrd="0" presId="urn:microsoft.com/office/officeart/2005/8/layout/orgChart1"/>
    <dgm:cxn modelId="{F56A21AE-F88F-4967-9560-C16A8F6F8E5F}" type="presParOf" srcId="{8BCEFCD5-7565-49D9-9D2A-4936ED9F1C5E}" destId="{9D0DA3EF-66E5-44F1-8EA3-0428E55B733B}" srcOrd="8" destOrd="0" presId="urn:microsoft.com/office/officeart/2005/8/layout/orgChart1"/>
    <dgm:cxn modelId="{F1080F3F-693F-4093-BA84-CF40E3EE7749}" type="presParOf" srcId="{8BCEFCD5-7565-49D9-9D2A-4936ED9F1C5E}" destId="{01B3FA37-D9CB-4E63-A6C1-6EF321143FA0}" srcOrd="9" destOrd="0" presId="urn:microsoft.com/office/officeart/2005/8/layout/orgChart1"/>
    <dgm:cxn modelId="{A85799DC-C92D-42D9-921A-4FB98B0F085A}" type="presParOf" srcId="{01B3FA37-D9CB-4E63-A6C1-6EF321143FA0}" destId="{7707344C-1737-49E0-AE01-8D0964D5EBDD}" srcOrd="0" destOrd="0" presId="urn:microsoft.com/office/officeart/2005/8/layout/orgChart1"/>
    <dgm:cxn modelId="{409D6E4E-1A6A-4129-93F8-ABFDB4855E13}" type="presParOf" srcId="{7707344C-1737-49E0-AE01-8D0964D5EBDD}" destId="{254C3F29-6915-437F-AD62-188D1823AC66}" srcOrd="0" destOrd="0" presId="urn:microsoft.com/office/officeart/2005/8/layout/orgChart1"/>
    <dgm:cxn modelId="{DCA1D84C-ACB9-464A-85C5-0C7583990A10}" type="presParOf" srcId="{7707344C-1737-49E0-AE01-8D0964D5EBDD}" destId="{B8ECB82F-1216-4D2A-8C1F-FC4B0E746F44}" srcOrd="1" destOrd="0" presId="urn:microsoft.com/office/officeart/2005/8/layout/orgChart1"/>
    <dgm:cxn modelId="{CAB3EA37-0574-4593-84E3-79C5ACC02648}" type="presParOf" srcId="{01B3FA37-D9CB-4E63-A6C1-6EF321143FA0}" destId="{F20D93CB-DD52-42E4-AAC5-4BB403CEAFD1}" srcOrd="1" destOrd="0" presId="urn:microsoft.com/office/officeart/2005/8/layout/orgChart1"/>
    <dgm:cxn modelId="{86C47D64-DA2C-4168-A3C0-83505417C575}" type="presParOf" srcId="{01B3FA37-D9CB-4E63-A6C1-6EF321143FA0}" destId="{E2CB7FB0-406A-4511-827B-67BD96A0FF5F}" srcOrd="2" destOrd="0" presId="urn:microsoft.com/office/officeart/2005/8/layout/orgChart1"/>
    <dgm:cxn modelId="{E014A877-C0BF-435D-8D8C-788F88E69BF1}" type="presParOf" srcId="{EB6DC7CE-FC8C-4C16-B5D4-5B3F8567FAD6}" destId="{18E18F6D-A1D2-45AE-9699-28E95B6A08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944443-D69D-40C9-B542-899F555E755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77B2F0B7-2BA9-4E9A-A490-743C7776E71C}">
      <dgm:prSet custT="1"/>
      <dgm:spPr/>
      <dgm:t>
        <a:bodyPr/>
        <a:lstStyle/>
        <a:p>
          <a:r>
            <a:rPr lang="en-IN" sz="900"/>
            <a:t>videos</a:t>
          </a:r>
        </a:p>
      </dgm:t>
    </dgm:pt>
    <dgm:pt modelId="{2CB307BC-03D6-47BE-A3A9-D84C03FDA4F6}" type="parTrans" cxnId="{BB101D57-A9A0-4D39-9E8A-19005C7DEFAB}">
      <dgm:prSet/>
      <dgm:spPr/>
      <dgm:t>
        <a:bodyPr/>
        <a:lstStyle/>
        <a:p>
          <a:endParaRPr lang="en-IN" sz="3200"/>
        </a:p>
      </dgm:t>
    </dgm:pt>
    <dgm:pt modelId="{050A7B82-703C-4887-85C5-BB213CA94353}" type="sibTrans" cxnId="{BB101D57-A9A0-4D39-9E8A-19005C7DEFAB}">
      <dgm:prSet/>
      <dgm:spPr/>
      <dgm:t>
        <a:bodyPr/>
        <a:lstStyle/>
        <a:p>
          <a:endParaRPr lang="en-IN" sz="3200"/>
        </a:p>
      </dgm:t>
    </dgm:pt>
    <dgm:pt modelId="{38C2CF43-BEA6-472B-9C51-1CD856B77664}">
      <dgm:prSet custT="1"/>
      <dgm:spPr/>
      <dgm:t>
        <a:bodyPr/>
        <a:lstStyle/>
        <a:p>
          <a:r>
            <a:rPr lang="en-IN" sz="900"/>
            <a:t>faces_detected_01_01_38_33.mp4</a:t>
          </a:r>
        </a:p>
      </dgm:t>
    </dgm:pt>
    <dgm:pt modelId="{4FFED4AB-2CD8-47A1-961D-D141217083FD}" type="parTrans" cxnId="{6D0445C0-19AB-4EB6-A603-C894C12E2397}">
      <dgm:prSet/>
      <dgm:spPr/>
      <dgm:t>
        <a:bodyPr/>
        <a:lstStyle/>
        <a:p>
          <a:endParaRPr lang="en-IN" sz="3200"/>
        </a:p>
      </dgm:t>
    </dgm:pt>
    <dgm:pt modelId="{438F63BC-F3B6-4BD9-B8C7-12DCD1608E04}" type="sibTrans" cxnId="{6D0445C0-19AB-4EB6-A603-C894C12E2397}">
      <dgm:prSet/>
      <dgm:spPr/>
      <dgm:t>
        <a:bodyPr/>
        <a:lstStyle/>
        <a:p>
          <a:endParaRPr lang="en-IN" sz="3200"/>
        </a:p>
      </dgm:t>
    </dgm:pt>
    <dgm:pt modelId="{96294115-0990-4C93-960D-39613CC0FDCC}">
      <dgm:prSet custT="1"/>
      <dgm:spPr/>
      <dgm:t>
        <a:bodyPr/>
        <a:lstStyle/>
        <a:p>
          <a:r>
            <a:rPr lang="en-IN" sz="900"/>
            <a:t>faces_detected_01_41_38_retro.mp4</a:t>
          </a:r>
        </a:p>
      </dgm:t>
    </dgm:pt>
    <dgm:pt modelId="{E59A438C-4905-41CC-8E52-D2F0C21EA0FA}" type="parTrans" cxnId="{E416E579-9872-4B34-A1BC-E7B801A4A6C4}">
      <dgm:prSet/>
      <dgm:spPr/>
      <dgm:t>
        <a:bodyPr/>
        <a:lstStyle/>
        <a:p>
          <a:endParaRPr lang="en-IN" sz="3200"/>
        </a:p>
      </dgm:t>
    </dgm:pt>
    <dgm:pt modelId="{B69EA1CD-95AB-4359-940A-5F82D344F980}" type="sibTrans" cxnId="{E416E579-9872-4B34-A1BC-E7B801A4A6C4}">
      <dgm:prSet/>
      <dgm:spPr/>
      <dgm:t>
        <a:bodyPr/>
        <a:lstStyle/>
        <a:p>
          <a:endParaRPr lang="en-IN" sz="3200"/>
        </a:p>
      </dgm:t>
    </dgm:pt>
    <dgm:pt modelId="{C4FFFD63-7B77-4A7C-B88F-A885EC407973}">
      <dgm:prSet custT="1"/>
      <dgm:spPr/>
      <dgm:t>
        <a:bodyPr/>
        <a:lstStyle/>
        <a:p>
          <a:r>
            <a:rPr lang="en-IN" sz="900"/>
            <a:t>models.tar.gz</a:t>
          </a:r>
        </a:p>
      </dgm:t>
    </dgm:pt>
    <dgm:pt modelId="{5F9A0819-0ACA-4798-B4A2-FB98A593BD8F}" type="parTrans" cxnId="{8F041680-007A-4EAE-8C2B-21D69E5D40B7}">
      <dgm:prSet/>
      <dgm:spPr/>
      <dgm:t>
        <a:bodyPr/>
        <a:lstStyle/>
        <a:p>
          <a:endParaRPr lang="en-IN" sz="3200"/>
        </a:p>
      </dgm:t>
    </dgm:pt>
    <dgm:pt modelId="{AA9314A5-D455-4A8D-BBC9-4F0AA7F44FCD}" type="sibTrans" cxnId="{8F041680-007A-4EAE-8C2B-21D69E5D40B7}">
      <dgm:prSet/>
      <dgm:spPr/>
      <dgm:t>
        <a:bodyPr/>
        <a:lstStyle/>
        <a:p>
          <a:endParaRPr lang="en-IN" sz="3200"/>
        </a:p>
      </dgm:t>
    </dgm:pt>
    <dgm:pt modelId="{C16A7EF1-4C1A-458B-A43E-08BD6DDD5D98}" type="pres">
      <dgm:prSet presAssocID="{F6944443-D69D-40C9-B542-899F555E75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A5F04B-1196-4A4B-9C20-8BEA5E22D915}" type="pres">
      <dgm:prSet presAssocID="{77B2F0B7-2BA9-4E9A-A490-743C7776E71C}" presName="hierRoot1" presStyleCnt="0">
        <dgm:presLayoutVars>
          <dgm:hierBranch val="init"/>
        </dgm:presLayoutVars>
      </dgm:prSet>
      <dgm:spPr/>
    </dgm:pt>
    <dgm:pt modelId="{2823149C-5244-4CFA-AB15-1EBB3696F2D1}" type="pres">
      <dgm:prSet presAssocID="{77B2F0B7-2BA9-4E9A-A490-743C7776E71C}" presName="rootComposite1" presStyleCnt="0"/>
      <dgm:spPr/>
    </dgm:pt>
    <dgm:pt modelId="{ADC45436-782C-4D4E-B1BB-6771A56A10D0}" type="pres">
      <dgm:prSet presAssocID="{77B2F0B7-2BA9-4E9A-A490-743C7776E71C}" presName="rootText1" presStyleLbl="node0" presStyleIdx="0" presStyleCnt="2">
        <dgm:presLayoutVars>
          <dgm:chPref val="3"/>
        </dgm:presLayoutVars>
      </dgm:prSet>
      <dgm:spPr/>
    </dgm:pt>
    <dgm:pt modelId="{0DEF6CD2-A2F0-4E87-A17A-6248A7A760AB}" type="pres">
      <dgm:prSet presAssocID="{77B2F0B7-2BA9-4E9A-A490-743C7776E71C}" presName="rootConnector1" presStyleLbl="node1" presStyleIdx="0" presStyleCnt="0"/>
      <dgm:spPr/>
    </dgm:pt>
    <dgm:pt modelId="{08F38C5E-A388-42C7-8F9A-8620F2BA8AE0}" type="pres">
      <dgm:prSet presAssocID="{77B2F0B7-2BA9-4E9A-A490-743C7776E71C}" presName="hierChild2" presStyleCnt="0"/>
      <dgm:spPr/>
    </dgm:pt>
    <dgm:pt modelId="{3BECE054-D8F0-4D85-821E-B0C2AEB4F64A}" type="pres">
      <dgm:prSet presAssocID="{4FFED4AB-2CD8-47A1-961D-D141217083FD}" presName="Name37" presStyleLbl="parChTrans1D2" presStyleIdx="0" presStyleCnt="2"/>
      <dgm:spPr/>
    </dgm:pt>
    <dgm:pt modelId="{4403801F-5FB7-4442-AB9D-ADAA8D91E4A4}" type="pres">
      <dgm:prSet presAssocID="{38C2CF43-BEA6-472B-9C51-1CD856B77664}" presName="hierRoot2" presStyleCnt="0">
        <dgm:presLayoutVars>
          <dgm:hierBranch val="init"/>
        </dgm:presLayoutVars>
      </dgm:prSet>
      <dgm:spPr/>
    </dgm:pt>
    <dgm:pt modelId="{0619AD15-BBD7-4479-9B6E-99CF20F6D3B6}" type="pres">
      <dgm:prSet presAssocID="{38C2CF43-BEA6-472B-9C51-1CD856B77664}" presName="rootComposite" presStyleCnt="0"/>
      <dgm:spPr/>
    </dgm:pt>
    <dgm:pt modelId="{0E1D90D6-37EF-4AC2-9412-9F430B70185A}" type="pres">
      <dgm:prSet presAssocID="{38C2CF43-BEA6-472B-9C51-1CD856B77664}" presName="rootText" presStyleLbl="node2" presStyleIdx="0" presStyleCnt="2">
        <dgm:presLayoutVars>
          <dgm:chPref val="3"/>
        </dgm:presLayoutVars>
      </dgm:prSet>
      <dgm:spPr/>
    </dgm:pt>
    <dgm:pt modelId="{045688B6-B909-4C2C-B15B-7FBC384E9C40}" type="pres">
      <dgm:prSet presAssocID="{38C2CF43-BEA6-472B-9C51-1CD856B77664}" presName="rootConnector" presStyleLbl="node2" presStyleIdx="0" presStyleCnt="2"/>
      <dgm:spPr/>
    </dgm:pt>
    <dgm:pt modelId="{15F95367-E8D0-4581-B03E-869C0CF0E4C5}" type="pres">
      <dgm:prSet presAssocID="{38C2CF43-BEA6-472B-9C51-1CD856B77664}" presName="hierChild4" presStyleCnt="0"/>
      <dgm:spPr/>
    </dgm:pt>
    <dgm:pt modelId="{52339593-9458-4B5E-B1AB-D9B2E4DB967E}" type="pres">
      <dgm:prSet presAssocID="{38C2CF43-BEA6-472B-9C51-1CD856B77664}" presName="hierChild5" presStyleCnt="0"/>
      <dgm:spPr/>
    </dgm:pt>
    <dgm:pt modelId="{EA64DFF0-A525-4E87-BF1A-833F069BD506}" type="pres">
      <dgm:prSet presAssocID="{E59A438C-4905-41CC-8E52-D2F0C21EA0FA}" presName="Name37" presStyleLbl="parChTrans1D2" presStyleIdx="1" presStyleCnt="2"/>
      <dgm:spPr/>
    </dgm:pt>
    <dgm:pt modelId="{F9D271C1-BC37-4B7F-BEAA-54557BB350E5}" type="pres">
      <dgm:prSet presAssocID="{96294115-0990-4C93-960D-39613CC0FDCC}" presName="hierRoot2" presStyleCnt="0">
        <dgm:presLayoutVars>
          <dgm:hierBranch val="init"/>
        </dgm:presLayoutVars>
      </dgm:prSet>
      <dgm:spPr/>
    </dgm:pt>
    <dgm:pt modelId="{4C4C5290-3A98-4BDC-AA85-AF101687C5A7}" type="pres">
      <dgm:prSet presAssocID="{96294115-0990-4C93-960D-39613CC0FDCC}" presName="rootComposite" presStyleCnt="0"/>
      <dgm:spPr/>
    </dgm:pt>
    <dgm:pt modelId="{D4BE79D3-5647-40F5-A2C0-0C85B73769FD}" type="pres">
      <dgm:prSet presAssocID="{96294115-0990-4C93-960D-39613CC0FDCC}" presName="rootText" presStyleLbl="node2" presStyleIdx="1" presStyleCnt="2">
        <dgm:presLayoutVars>
          <dgm:chPref val="3"/>
        </dgm:presLayoutVars>
      </dgm:prSet>
      <dgm:spPr/>
    </dgm:pt>
    <dgm:pt modelId="{EAA5953E-F16A-4C55-A05C-381C52DB5A61}" type="pres">
      <dgm:prSet presAssocID="{96294115-0990-4C93-960D-39613CC0FDCC}" presName="rootConnector" presStyleLbl="node2" presStyleIdx="1" presStyleCnt="2"/>
      <dgm:spPr/>
    </dgm:pt>
    <dgm:pt modelId="{EED0B972-0371-40EC-B477-3EA9C0BD306E}" type="pres">
      <dgm:prSet presAssocID="{96294115-0990-4C93-960D-39613CC0FDCC}" presName="hierChild4" presStyleCnt="0"/>
      <dgm:spPr/>
    </dgm:pt>
    <dgm:pt modelId="{32CADEB9-4902-4969-A30C-C396C248091E}" type="pres">
      <dgm:prSet presAssocID="{96294115-0990-4C93-960D-39613CC0FDCC}" presName="hierChild5" presStyleCnt="0"/>
      <dgm:spPr/>
    </dgm:pt>
    <dgm:pt modelId="{7C482B87-018F-46C7-8687-5A1B481AB3DF}" type="pres">
      <dgm:prSet presAssocID="{77B2F0B7-2BA9-4E9A-A490-743C7776E71C}" presName="hierChild3" presStyleCnt="0"/>
      <dgm:spPr/>
    </dgm:pt>
    <dgm:pt modelId="{4FB8E065-BCC8-43C0-A7D9-757C07D21BA7}" type="pres">
      <dgm:prSet presAssocID="{C4FFFD63-7B77-4A7C-B88F-A885EC407973}" presName="hierRoot1" presStyleCnt="0">
        <dgm:presLayoutVars>
          <dgm:hierBranch val="init"/>
        </dgm:presLayoutVars>
      </dgm:prSet>
      <dgm:spPr/>
    </dgm:pt>
    <dgm:pt modelId="{A2600B20-A3FA-4633-BA0F-99D9AA292D4F}" type="pres">
      <dgm:prSet presAssocID="{C4FFFD63-7B77-4A7C-B88F-A885EC407973}" presName="rootComposite1" presStyleCnt="0"/>
      <dgm:spPr/>
    </dgm:pt>
    <dgm:pt modelId="{B56E4AA6-258F-4701-8580-23959CFC579A}" type="pres">
      <dgm:prSet presAssocID="{C4FFFD63-7B77-4A7C-B88F-A885EC407973}" presName="rootText1" presStyleLbl="node0" presStyleIdx="1" presStyleCnt="2">
        <dgm:presLayoutVars>
          <dgm:chPref val="3"/>
        </dgm:presLayoutVars>
      </dgm:prSet>
      <dgm:spPr/>
    </dgm:pt>
    <dgm:pt modelId="{CCEA6FF9-23FD-46D5-8B23-3EAC8EA4EF77}" type="pres">
      <dgm:prSet presAssocID="{C4FFFD63-7B77-4A7C-B88F-A885EC407973}" presName="rootConnector1" presStyleLbl="node1" presStyleIdx="0" presStyleCnt="0"/>
      <dgm:spPr/>
    </dgm:pt>
    <dgm:pt modelId="{C8917035-227F-4F23-B2A3-CD94727B9AE0}" type="pres">
      <dgm:prSet presAssocID="{C4FFFD63-7B77-4A7C-B88F-A885EC407973}" presName="hierChild2" presStyleCnt="0"/>
      <dgm:spPr/>
    </dgm:pt>
    <dgm:pt modelId="{C2726C55-F390-44CC-A88F-C37574C81BDC}" type="pres">
      <dgm:prSet presAssocID="{C4FFFD63-7B77-4A7C-B88F-A885EC407973}" presName="hierChild3" presStyleCnt="0"/>
      <dgm:spPr/>
    </dgm:pt>
  </dgm:ptLst>
  <dgm:cxnLst>
    <dgm:cxn modelId="{9153241F-B10A-446E-813E-F1E2C64FA89A}" type="presOf" srcId="{38C2CF43-BEA6-472B-9C51-1CD856B77664}" destId="{045688B6-B909-4C2C-B15B-7FBC384E9C40}" srcOrd="1" destOrd="0" presId="urn:microsoft.com/office/officeart/2005/8/layout/orgChart1"/>
    <dgm:cxn modelId="{FCA2F25F-5208-4A6C-8AF2-5AE6C1669DE6}" type="presOf" srcId="{77B2F0B7-2BA9-4E9A-A490-743C7776E71C}" destId="{0DEF6CD2-A2F0-4E87-A17A-6248A7A760AB}" srcOrd="1" destOrd="0" presId="urn:microsoft.com/office/officeart/2005/8/layout/orgChart1"/>
    <dgm:cxn modelId="{3A66474C-112E-435F-8D0D-6D61E1D5D96D}" type="presOf" srcId="{96294115-0990-4C93-960D-39613CC0FDCC}" destId="{EAA5953E-F16A-4C55-A05C-381C52DB5A61}" srcOrd="1" destOrd="0" presId="urn:microsoft.com/office/officeart/2005/8/layout/orgChart1"/>
    <dgm:cxn modelId="{31FACE6D-5650-47C9-B04F-8B7A1E412A42}" type="presOf" srcId="{F6944443-D69D-40C9-B542-899F555E755E}" destId="{C16A7EF1-4C1A-458B-A43E-08BD6DDD5D98}" srcOrd="0" destOrd="0" presId="urn:microsoft.com/office/officeart/2005/8/layout/orgChart1"/>
    <dgm:cxn modelId="{EA570E72-55DD-45CB-AF11-F6C04574DE03}" type="presOf" srcId="{C4FFFD63-7B77-4A7C-B88F-A885EC407973}" destId="{B56E4AA6-258F-4701-8580-23959CFC579A}" srcOrd="0" destOrd="0" presId="urn:microsoft.com/office/officeart/2005/8/layout/orgChart1"/>
    <dgm:cxn modelId="{407C7D75-B6AD-4798-8958-BA8172F0EE6D}" type="presOf" srcId="{C4FFFD63-7B77-4A7C-B88F-A885EC407973}" destId="{CCEA6FF9-23FD-46D5-8B23-3EAC8EA4EF77}" srcOrd="1" destOrd="0" presId="urn:microsoft.com/office/officeart/2005/8/layout/orgChart1"/>
    <dgm:cxn modelId="{BB101D57-A9A0-4D39-9E8A-19005C7DEFAB}" srcId="{F6944443-D69D-40C9-B542-899F555E755E}" destId="{77B2F0B7-2BA9-4E9A-A490-743C7776E71C}" srcOrd="0" destOrd="0" parTransId="{2CB307BC-03D6-47BE-A3A9-D84C03FDA4F6}" sibTransId="{050A7B82-703C-4887-85C5-BB213CA94353}"/>
    <dgm:cxn modelId="{E416E579-9872-4B34-A1BC-E7B801A4A6C4}" srcId="{77B2F0B7-2BA9-4E9A-A490-743C7776E71C}" destId="{96294115-0990-4C93-960D-39613CC0FDCC}" srcOrd="1" destOrd="0" parTransId="{E59A438C-4905-41CC-8E52-D2F0C21EA0FA}" sibTransId="{B69EA1CD-95AB-4359-940A-5F82D344F980}"/>
    <dgm:cxn modelId="{8F041680-007A-4EAE-8C2B-21D69E5D40B7}" srcId="{F6944443-D69D-40C9-B542-899F555E755E}" destId="{C4FFFD63-7B77-4A7C-B88F-A885EC407973}" srcOrd="1" destOrd="0" parTransId="{5F9A0819-0ACA-4798-B4A2-FB98A593BD8F}" sibTransId="{AA9314A5-D455-4A8D-BBC9-4F0AA7F44FCD}"/>
    <dgm:cxn modelId="{226A9A8A-C033-4988-BEEC-F0B926C54872}" type="presOf" srcId="{4FFED4AB-2CD8-47A1-961D-D141217083FD}" destId="{3BECE054-D8F0-4D85-821E-B0C2AEB4F64A}" srcOrd="0" destOrd="0" presId="urn:microsoft.com/office/officeart/2005/8/layout/orgChart1"/>
    <dgm:cxn modelId="{C4B9ED8D-E88D-4ACA-87FE-456154F37AF2}" type="presOf" srcId="{38C2CF43-BEA6-472B-9C51-1CD856B77664}" destId="{0E1D90D6-37EF-4AC2-9412-9F430B70185A}" srcOrd="0" destOrd="0" presId="urn:microsoft.com/office/officeart/2005/8/layout/orgChart1"/>
    <dgm:cxn modelId="{F01CC19E-1700-498F-A5E2-C6D491A81D9A}" type="presOf" srcId="{96294115-0990-4C93-960D-39613CC0FDCC}" destId="{D4BE79D3-5647-40F5-A2C0-0C85B73769FD}" srcOrd="0" destOrd="0" presId="urn:microsoft.com/office/officeart/2005/8/layout/orgChart1"/>
    <dgm:cxn modelId="{69777EA3-C1D5-4351-89AD-BC91402A6A6F}" type="presOf" srcId="{E59A438C-4905-41CC-8E52-D2F0C21EA0FA}" destId="{EA64DFF0-A525-4E87-BF1A-833F069BD506}" srcOrd="0" destOrd="0" presId="urn:microsoft.com/office/officeart/2005/8/layout/orgChart1"/>
    <dgm:cxn modelId="{6D0445C0-19AB-4EB6-A603-C894C12E2397}" srcId="{77B2F0B7-2BA9-4E9A-A490-743C7776E71C}" destId="{38C2CF43-BEA6-472B-9C51-1CD856B77664}" srcOrd="0" destOrd="0" parTransId="{4FFED4AB-2CD8-47A1-961D-D141217083FD}" sibTransId="{438F63BC-F3B6-4BD9-B8C7-12DCD1608E04}"/>
    <dgm:cxn modelId="{89DE36E1-1FD2-4CD1-80AE-3F96083A4307}" type="presOf" srcId="{77B2F0B7-2BA9-4E9A-A490-743C7776E71C}" destId="{ADC45436-782C-4D4E-B1BB-6771A56A10D0}" srcOrd="0" destOrd="0" presId="urn:microsoft.com/office/officeart/2005/8/layout/orgChart1"/>
    <dgm:cxn modelId="{765DBF39-B9A1-42AE-922A-1254A8B90FFC}" type="presParOf" srcId="{C16A7EF1-4C1A-458B-A43E-08BD6DDD5D98}" destId="{C8A5F04B-1196-4A4B-9C20-8BEA5E22D915}" srcOrd="0" destOrd="0" presId="urn:microsoft.com/office/officeart/2005/8/layout/orgChart1"/>
    <dgm:cxn modelId="{3F8142C3-328F-4E27-91FF-3514C3C2092E}" type="presParOf" srcId="{C8A5F04B-1196-4A4B-9C20-8BEA5E22D915}" destId="{2823149C-5244-4CFA-AB15-1EBB3696F2D1}" srcOrd="0" destOrd="0" presId="urn:microsoft.com/office/officeart/2005/8/layout/orgChart1"/>
    <dgm:cxn modelId="{DDE64F4C-1A64-4A76-B334-9CCF351BC6EB}" type="presParOf" srcId="{2823149C-5244-4CFA-AB15-1EBB3696F2D1}" destId="{ADC45436-782C-4D4E-B1BB-6771A56A10D0}" srcOrd="0" destOrd="0" presId="urn:microsoft.com/office/officeart/2005/8/layout/orgChart1"/>
    <dgm:cxn modelId="{3ECECE70-45BF-4299-BC3D-AA68DA0EC610}" type="presParOf" srcId="{2823149C-5244-4CFA-AB15-1EBB3696F2D1}" destId="{0DEF6CD2-A2F0-4E87-A17A-6248A7A760AB}" srcOrd="1" destOrd="0" presId="urn:microsoft.com/office/officeart/2005/8/layout/orgChart1"/>
    <dgm:cxn modelId="{E9A62BCF-B6E7-4E33-9B7D-2DE3E8103E72}" type="presParOf" srcId="{C8A5F04B-1196-4A4B-9C20-8BEA5E22D915}" destId="{08F38C5E-A388-42C7-8F9A-8620F2BA8AE0}" srcOrd="1" destOrd="0" presId="urn:microsoft.com/office/officeart/2005/8/layout/orgChart1"/>
    <dgm:cxn modelId="{06BA78EB-E52B-4DBA-8727-DBCD75C98748}" type="presParOf" srcId="{08F38C5E-A388-42C7-8F9A-8620F2BA8AE0}" destId="{3BECE054-D8F0-4D85-821E-B0C2AEB4F64A}" srcOrd="0" destOrd="0" presId="urn:microsoft.com/office/officeart/2005/8/layout/orgChart1"/>
    <dgm:cxn modelId="{B579640A-6604-452C-9733-CEF73B8E15DF}" type="presParOf" srcId="{08F38C5E-A388-42C7-8F9A-8620F2BA8AE0}" destId="{4403801F-5FB7-4442-AB9D-ADAA8D91E4A4}" srcOrd="1" destOrd="0" presId="urn:microsoft.com/office/officeart/2005/8/layout/orgChart1"/>
    <dgm:cxn modelId="{E2443066-6449-440A-885E-F240BEDE56E3}" type="presParOf" srcId="{4403801F-5FB7-4442-AB9D-ADAA8D91E4A4}" destId="{0619AD15-BBD7-4479-9B6E-99CF20F6D3B6}" srcOrd="0" destOrd="0" presId="urn:microsoft.com/office/officeart/2005/8/layout/orgChart1"/>
    <dgm:cxn modelId="{045BD276-096C-41FC-AABD-66B7F1E01134}" type="presParOf" srcId="{0619AD15-BBD7-4479-9B6E-99CF20F6D3B6}" destId="{0E1D90D6-37EF-4AC2-9412-9F430B70185A}" srcOrd="0" destOrd="0" presId="urn:microsoft.com/office/officeart/2005/8/layout/orgChart1"/>
    <dgm:cxn modelId="{43735425-C77C-4EA9-9FF5-7D526EBE0710}" type="presParOf" srcId="{0619AD15-BBD7-4479-9B6E-99CF20F6D3B6}" destId="{045688B6-B909-4C2C-B15B-7FBC384E9C40}" srcOrd="1" destOrd="0" presId="urn:microsoft.com/office/officeart/2005/8/layout/orgChart1"/>
    <dgm:cxn modelId="{07EDB3BF-FB5A-4828-99D3-EEED2807A60B}" type="presParOf" srcId="{4403801F-5FB7-4442-AB9D-ADAA8D91E4A4}" destId="{15F95367-E8D0-4581-B03E-869C0CF0E4C5}" srcOrd="1" destOrd="0" presId="urn:microsoft.com/office/officeart/2005/8/layout/orgChart1"/>
    <dgm:cxn modelId="{49CFF8EC-82B9-4EA2-B376-B9F86987C2A9}" type="presParOf" srcId="{4403801F-5FB7-4442-AB9D-ADAA8D91E4A4}" destId="{52339593-9458-4B5E-B1AB-D9B2E4DB967E}" srcOrd="2" destOrd="0" presId="urn:microsoft.com/office/officeart/2005/8/layout/orgChart1"/>
    <dgm:cxn modelId="{86237C0C-BF6C-40E0-B8C0-20622BEA2800}" type="presParOf" srcId="{08F38C5E-A388-42C7-8F9A-8620F2BA8AE0}" destId="{EA64DFF0-A525-4E87-BF1A-833F069BD506}" srcOrd="2" destOrd="0" presId="urn:microsoft.com/office/officeart/2005/8/layout/orgChart1"/>
    <dgm:cxn modelId="{883EB69D-F476-4AC8-95C3-15614F287B2E}" type="presParOf" srcId="{08F38C5E-A388-42C7-8F9A-8620F2BA8AE0}" destId="{F9D271C1-BC37-4B7F-BEAA-54557BB350E5}" srcOrd="3" destOrd="0" presId="urn:microsoft.com/office/officeart/2005/8/layout/orgChart1"/>
    <dgm:cxn modelId="{AC95D9A6-6AA4-4374-8BA1-83A2DC960451}" type="presParOf" srcId="{F9D271C1-BC37-4B7F-BEAA-54557BB350E5}" destId="{4C4C5290-3A98-4BDC-AA85-AF101687C5A7}" srcOrd="0" destOrd="0" presId="urn:microsoft.com/office/officeart/2005/8/layout/orgChart1"/>
    <dgm:cxn modelId="{FED07D0E-65CA-41A2-9E03-BC2E43BA86BF}" type="presParOf" srcId="{4C4C5290-3A98-4BDC-AA85-AF101687C5A7}" destId="{D4BE79D3-5647-40F5-A2C0-0C85B73769FD}" srcOrd="0" destOrd="0" presId="urn:microsoft.com/office/officeart/2005/8/layout/orgChart1"/>
    <dgm:cxn modelId="{DDB1AB0C-0DDD-419D-9F81-AF6B90D0E49D}" type="presParOf" srcId="{4C4C5290-3A98-4BDC-AA85-AF101687C5A7}" destId="{EAA5953E-F16A-4C55-A05C-381C52DB5A61}" srcOrd="1" destOrd="0" presId="urn:microsoft.com/office/officeart/2005/8/layout/orgChart1"/>
    <dgm:cxn modelId="{9849FB88-2CCC-4D46-B2B5-DE4C37EDD49C}" type="presParOf" srcId="{F9D271C1-BC37-4B7F-BEAA-54557BB350E5}" destId="{EED0B972-0371-40EC-B477-3EA9C0BD306E}" srcOrd="1" destOrd="0" presId="urn:microsoft.com/office/officeart/2005/8/layout/orgChart1"/>
    <dgm:cxn modelId="{4C602D94-33B8-43E3-8AF7-98AF2E561EFC}" type="presParOf" srcId="{F9D271C1-BC37-4B7F-BEAA-54557BB350E5}" destId="{32CADEB9-4902-4969-A30C-C396C248091E}" srcOrd="2" destOrd="0" presId="urn:microsoft.com/office/officeart/2005/8/layout/orgChart1"/>
    <dgm:cxn modelId="{C00F73B1-858E-43B6-83C6-00CFC54C9BB9}" type="presParOf" srcId="{C8A5F04B-1196-4A4B-9C20-8BEA5E22D915}" destId="{7C482B87-018F-46C7-8687-5A1B481AB3DF}" srcOrd="2" destOrd="0" presId="urn:microsoft.com/office/officeart/2005/8/layout/orgChart1"/>
    <dgm:cxn modelId="{9C41E159-A948-4DE0-BF13-8F7891371794}" type="presParOf" srcId="{C16A7EF1-4C1A-458B-A43E-08BD6DDD5D98}" destId="{4FB8E065-BCC8-43C0-A7D9-757C07D21BA7}" srcOrd="1" destOrd="0" presId="urn:microsoft.com/office/officeart/2005/8/layout/orgChart1"/>
    <dgm:cxn modelId="{8298CF76-DC79-4301-94BA-42B977DE77A9}" type="presParOf" srcId="{4FB8E065-BCC8-43C0-A7D9-757C07D21BA7}" destId="{A2600B20-A3FA-4633-BA0F-99D9AA292D4F}" srcOrd="0" destOrd="0" presId="urn:microsoft.com/office/officeart/2005/8/layout/orgChart1"/>
    <dgm:cxn modelId="{A8EFB9F1-46F5-40B7-A832-4C0F186D67AC}" type="presParOf" srcId="{A2600B20-A3FA-4633-BA0F-99D9AA292D4F}" destId="{B56E4AA6-258F-4701-8580-23959CFC579A}" srcOrd="0" destOrd="0" presId="urn:microsoft.com/office/officeart/2005/8/layout/orgChart1"/>
    <dgm:cxn modelId="{28420CE1-633B-4604-ADE1-E9602CF792D6}" type="presParOf" srcId="{A2600B20-A3FA-4633-BA0F-99D9AA292D4F}" destId="{CCEA6FF9-23FD-46D5-8B23-3EAC8EA4EF77}" srcOrd="1" destOrd="0" presId="urn:microsoft.com/office/officeart/2005/8/layout/orgChart1"/>
    <dgm:cxn modelId="{7E669347-23FE-4F38-BF01-ED3AD28D0161}" type="presParOf" srcId="{4FB8E065-BCC8-43C0-A7D9-757C07D21BA7}" destId="{C8917035-227F-4F23-B2A3-CD94727B9AE0}" srcOrd="1" destOrd="0" presId="urn:microsoft.com/office/officeart/2005/8/layout/orgChart1"/>
    <dgm:cxn modelId="{4411E2C1-73A5-4BC0-8B32-73FC2AF8E3A5}" type="presParOf" srcId="{4FB8E065-BCC8-43C0-A7D9-757C07D21BA7}" destId="{C2726C55-F390-44CC-A88F-C37574C81B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0D0C4-91D6-4BBC-8044-FCFA68ACE20D}">
      <dsp:nvSpPr>
        <dsp:cNvPr id="0" name=""/>
        <dsp:cNvSpPr/>
      </dsp:nvSpPr>
      <dsp:spPr>
        <a:xfrm>
          <a:off x="4407221" y="2654592"/>
          <a:ext cx="165975" cy="508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90"/>
              </a:lnTo>
              <a:lnTo>
                <a:pt x="165975" y="508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74877-6F4F-41C0-882D-1C42D090BF19}">
      <dsp:nvSpPr>
        <dsp:cNvPr id="0" name=""/>
        <dsp:cNvSpPr/>
      </dsp:nvSpPr>
      <dsp:spPr>
        <a:xfrm>
          <a:off x="3510955" y="1868976"/>
          <a:ext cx="1338866" cy="232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82"/>
              </a:lnTo>
              <a:lnTo>
                <a:pt x="1338866" y="116182"/>
              </a:lnTo>
              <a:lnTo>
                <a:pt x="1338866" y="232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F8508-92E8-4F83-A028-C887C8845913}">
      <dsp:nvSpPr>
        <dsp:cNvPr id="0" name=""/>
        <dsp:cNvSpPr/>
      </dsp:nvSpPr>
      <dsp:spPr>
        <a:xfrm>
          <a:off x="3068355" y="2654592"/>
          <a:ext cx="165975" cy="508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90"/>
              </a:lnTo>
              <a:lnTo>
                <a:pt x="165975" y="508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9197A-51CB-4049-B730-51E9D628A93F}">
      <dsp:nvSpPr>
        <dsp:cNvPr id="0" name=""/>
        <dsp:cNvSpPr/>
      </dsp:nvSpPr>
      <dsp:spPr>
        <a:xfrm>
          <a:off x="3465235" y="1868976"/>
          <a:ext cx="91440" cy="232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80EA2-7B54-4841-AA04-2D4D5A446078}">
      <dsp:nvSpPr>
        <dsp:cNvPr id="0" name=""/>
        <dsp:cNvSpPr/>
      </dsp:nvSpPr>
      <dsp:spPr>
        <a:xfrm>
          <a:off x="1729488" y="2654592"/>
          <a:ext cx="165975" cy="508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90"/>
              </a:lnTo>
              <a:lnTo>
                <a:pt x="165975" y="508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5F935-666F-413B-853A-F35E7A2FE89D}">
      <dsp:nvSpPr>
        <dsp:cNvPr id="0" name=""/>
        <dsp:cNvSpPr/>
      </dsp:nvSpPr>
      <dsp:spPr>
        <a:xfrm>
          <a:off x="2172089" y="1868976"/>
          <a:ext cx="1338866" cy="232365"/>
        </a:xfrm>
        <a:custGeom>
          <a:avLst/>
          <a:gdLst/>
          <a:ahLst/>
          <a:cxnLst/>
          <a:rect l="0" t="0" r="0" b="0"/>
          <a:pathLst>
            <a:path>
              <a:moveTo>
                <a:pt x="1338866" y="0"/>
              </a:moveTo>
              <a:lnTo>
                <a:pt x="1338866" y="116182"/>
              </a:lnTo>
              <a:lnTo>
                <a:pt x="0" y="116182"/>
              </a:lnTo>
              <a:lnTo>
                <a:pt x="0" y="232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2B740-E6B3-4D2F-96E0-582A9C7AAA43}">
      <dsp:nvSpPr>
        <dsp:cNvPr id="0" name=""/>
        <dsp:cNvSpPr/>
      </dsp:nvSpPr>
      <dsp:spPr>
        <a:xfrm>
          <a:off x="2033776" y="1083360"/>
          <a:ext cx="1477178" cy="232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82"/>
              </a:lnTo>
              <a:lnTo>
                <a:pt x="1477178" y="116182"/>
              </a:lnTo>
              <a:lnTo>
                <a:pt x="1477178" y="232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AC8DC-629F-4843-BCC0-56A24C07C860}">
      <dsp:nvSpPr>
        <dsp:cNvPr id="0" name=""/>
        <dsp:cNvSpPr/>
      </dsp:nvSpPr>
      <dsp:spPr>
        <a:xfrm>
          <a:off x="113997" y="1868976"/>
          <a:ext cx="165975" cy="508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90"/>
              </a:lnTo>
              <a:lnTo>
                <a:pt x="165975" y="508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2C04-6A9D-4F4F-B258-1979970A5AAF}">
      <dsp:nvSpPr>
        <dsp:cNvPr id="0" name=""/>
        <dsp:cNvSpPr/>
      </dsp:nvSpPr>
      <dsp:spPr>
        <a:xfrm>
          <a:off x="556597" y="1083360"/>
          <a:ext cx="1477178" cy="232365"/>
        </a:xfrm>
        <a:custGeom>
          <a:avLst/>
          <a:gdLst/>
          <a:ahLst/>
          <a:cxnLst/>
          <a:rect l="0" t="0" r="0" b="0"/>
          <a:pathLst>
            <a:path>
              <a:moveTo>
                <a:pt x="1477178" y="0"/>
              </a:moveTo>
              <a:lnTo>
                <a:pt x="1477178" y="116182"/>
              </a:lnTo>
              <a:lnTo>
                <a:pt x="0" y="116182"/>
              </a:lnTo>
              <a:lnTo>
                <a:pt x="0" y="232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D74ED-BF4E-42CC-A5F1-93A20949EAC4}">
      <dsp:nvSpPr>
        <dsp:cNvPr id="0" name=""/>
        <dsp:cNvSpPr/>
      </dsp:nvSpPr>
      <dsp:spPr>
        <a:xfrm>
          <a:off x="1480526" y="530110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File structure</a:t>
          </a:r>
        </a:p>
      </dsp:txBody>
      <dsp:txXfrm>
        <a:off x="1480526" y="530110"/>
        <a:ext cx="1106501" cy="553250"/>
      </dsp:txXfrm>
    </dsp:sp>
    <dsp:sp modelId="{AB63E02B-DFF3-428B-AB07-0D8028868103}">
      <dsp:nvSpPr>
        <dsp:cNvPr id="0" name=""/>
        <dsp:cNvSpPr/>
      </dsp:nvSpPr>
      <dsp:spPr>
        <a:xfrm>
          <a:off x="3347" y="1315725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Rawdata:</a:t>
          </a:r>
        </a:p>
      </dsp:txBody>
      <dsp:txXfrm>
        <a:off x="3347" y="1315725"/>
        <a:ext cx="1106501" cy="553250"/>
      </dsp:txXfrm>
    </dsp:sp>
    <dsp:sp modelId="{33A001B1-B605-45A2-B0A1-C31007F3345D}">
      <dsp:nvSpPr>
        <dsp:cNvPr id="0" name=""/>
        <dsp:cNvSpPr/>
      </dsp:nvSpPr>
      <dsp:spPr>
        <a:xfrm>
          <a:off x="279972" y="2101341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video file</a:t>
          </a:r>
        </a:p>
      </dsp:txBody>
      <dsp:txXfrm>
        <a:off x="279972" y="2101341"/>
        <a:ext cx="1106501" cy="553250"/>
      </dsp:txXfrm>
    </dsp:sp>
    <dsp:sp modelId="{E532513E-2FCF-4FEF-BE2A-98E43AAA70F4}">
      <dsp:nvSpPr>
        <dsp:cNvPr id="0" name=""/>
        <dsp:cNvSpPr/>
      </dsp:nvSpPr>
      <dsp:spPr>
        <a:xfrm>
          <a:off x="2957705" y="1315725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for recognition:</a:t>
          </a:r>
        </a:p>
      </dsp:txBody>
      <dsp:txXfrm>
        <a:off x="2957705" y="1315725"/>
        <a:ext cx="1106501" cy="553250"/>
      </dsp:txXfrm>
    </dsp:sp>
    <dsp:sp modelId="{B7B73E52-34C7-421A-99D5-5F18CC2CF488}">
      <dsp:nvSpPr>
        <dsp:cNvPr id="0" name=""/>
        <dsp:cNvSpPr/>
      </dsp:nvSpPr>
      <dsp:spPr>
        <a:xfrm>
          <a:off x="1618838" y="2101341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positive</a:t>
          </a:r>
        </a:p>
      </dsp:txBody>
      <dsp:txXfrm>
        <a:off x="1618838" y="2101341"/>
        <a:ext cx="1106501" cy="553250"/>
      </dsp:txXfrm>
    </dsp:sp>
    <dsp:sp modelId="{FF93302A-28C9-4C08-8C52-F51978C3A6FF}">
      <dsp:nvSpPr>
        <dsp:cNvPr id="0" name=""/>
        <dsp:cNvSpPr/>
      </dsp:nvSpPr>
      <dsp:spPr>
        <a:xfrm>
          <a:off x="1895464" y="2886957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multiple files for each</a:t>
          </a:r>
        </a:p>
      </dsp:txBody>
      <dsp:txXfrm>
        <a:off x="1895464" y="2886957"/>
        <a:ext cx="1106501" cy="553250"/>
      </dsp:txXfrm>
    </dsp:sp>
    <dsp:sp modelId="{419DE12D-30B7-46D7-A513-EC5C0D35BE23}">
      <dsp:nvSpPr>
        <dsp:cNvPr id="0" name=""/>
        <dsp:cNvSpPr/>
      </dsp:nvSpPr>
      <dsp:spPr>
        <a:xfrm>
          <a:off x="2957705" y="2101341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anchor</a:t>
          </a:r>
        </a:p>
      </dsp:txBody>
      <dsp:txXfrm>
        <a:off x="2957705" y="2101341"/>
        <a:ext cx="1106501" cy="553250"/>
      </dsp:txXfrm>
    </dsp:sp>
    <dsp:sp modelId="{385A9F65-C928-4FB5-9552-B134EA7FA476}">
      <dsp:nvSpPr>
        <dsp:cNvPr id="0" name=""/>
        <dsp:cNvSpPr/>
      </dsp:nvSpPr>
      <dsp:spPr>
        <a:xfrm>
          <a:off x="3234330" y="2886957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folder for each person</a:t>
          </a:r>
        </a:p>
      </dsp:txBody>
      <dsp:txXfrm>
        <a:off x="3234330" y="2886957"/>
        <a:ext cx="1106501" cy="553250"/>
      </dsp:txXfrm>
    </dsp:sp>
    <dsp:sp modelId="{5FAFCF6C-D054-462B-A7AF-27CA929591F4}">
      <dsp:nvSpPr>
        <dsp:cNvPr id="0" name=""/>
        <dsp:cNvSpPr/>
      </dsp:nvSpPr>
      <dsp:spPr>
        <a:xfrm>
          <a:off x="4296571" y="2101341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negative</a:t>
          </a:r>
        </a:p>
      </dsp:txBody>
      <dsp:txXfrm>
        <a:off x="4296571" y="2101341"/>
        <a:ext cx="1106501" cy="553250"/>
      </dsp:txXfrm>
    </dsp:sp>
    <dsp:sp modelId="{64149AD1-B9D4-4269-9073-D5D4852FC454}">
      <dsp:nvSpPr>
        <dsp:cNvPr id="0" name=""/>
        <dsp:cNvSpPr/>
      </dsp:nvSpPr>
      <dsp:spPr>
        <a:xfrm>
          <a:off x="4573196" y="2886957"/>
          <a:ext cx="1106501" cy="55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folder for each person</a:t>
          </a:r>
        </a:p>
      </dsp:txBody>
      <dsp:txXfrm>
        <a:off x="4573196" y="2886957"/>
        <a:ext cx="1106501" cy="55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DDD32-DDB0-44A8-8169-56B3018C45F8}">
      <dsp:nvSpPr>
        <dsp:cNvPr id="0" name=""/>
        <dsp:cNvSpPr/>
      </dsp:nvSpPr>
      <dsp:spPr>
        <a:xfrm>
          <a:off x="4639474" y="877559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CA252-9DB0-434F-B965-BBC0364C2489}">
      <dsp:nvSpPr>
        <dsp:cNvPr id="0" name=""/>
        <dsp:cNvSpPr/>
      </dsp:nvSpPr>
      <dsp:spPr>
        <a:xfrm>
          <a:off x="3843737" y="877559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62F75-ECDA-424D-A3F3-7B0A0F6180AA}">
      <dsp:nvSpPr>
        <dsp:cNvPr id="0" name=""/>
        <dsp:cNvSpPr/>
      </dsp:nvSpPr>
      <dsp:spPr>
        <a:xfrm>
          <a:off x="1456525" y="877559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6D659-4576-40CE-935B-58B788079480}">
      <dsp:nvSpPr>
        <dsp:cNvPr id="0" name=""/>
        <dsp:cNvSpPr/>
      </dsp:nvSpPr>
      <dsp:spPr>
        <a:xfrm>
          <a:off x="660787" y="877559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5183-7E98-4C6F-ABF4-8B9C454C7438}">
      <dsp:nvSpPr>
        <dsp:cNvPr id="0" name=""/>
        <dsp:cNvSpPr/>
      </dsp:nvSpPr>
      <dsp:spPr>
        <a:xfrm>
          <a:off x="798890" y="219925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_pycache_</a:t>
          </a:r>
        </a:p>
      </dsp:txBody>
      <dsp:txXfrm>
        <a:off x="798890" y="219925"/>
        <a:ext cx="1315268" cy="657634"/>
      </dsp:txXfrm>
    </dsp:sp>
    <dsp:sp modelId="{86EABB35-5628-49A4-AA65-8222CAB1BEB0}">
      <dsp:nvSpPr>
        <dsp:cNvPr id="0" name=""/>
        <dsp:cNvSpPr/>
      </dsp:nvSpPr>
      <dsp:spPr>
        <a:xfrm>
          <a:off x="3153" y="1153765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lasagne_ext_fun.cpython-35.pyc</a:t>
          </a:r>
        </a:p>
      </dsp:txBody>
      <dsp:txXfrm>
        <a:off x="3153" y="1153765"/>
        <a:ext cx="1315268" cy="657634"/>
      </dsp:txXfrm>
    </dsp:sp>
    <dsp:sp modelId="{729C9937-BCC6-4E48-934E-9E65D283B42E}">
      <dsp:nvSpPr>
        <dsp:cNvPr id="0" name=""/>
        <dsp:cNvSpPr/>
      </dsp:nvSpPr>
      <dsp:spPr>
        <a:xfrm>
          <a:off x="1594628" y="1153765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layers.cpython-35.pyc</a:t>
          </a:r>
        </a:p>
      </dsp:txBody>
      <dsp:txXfrm>
        <a:off x="1594628" y="1153765"/>
        <a:ext cx="1315268" cy="657634"/>
      </dsp:txXfrm>
    </dsp:sp>
    <dsp:sp modelId="{B6084FEA-07AA-4D94-8AEC-2EC81F221B6C}">
      <dsp:nvSpPr>
        <dsp:cNvPr id="0" name=""/>
        <dsp:cNvSpPr/>
      </dsp:nvSpPr>
      <dsp:spPr>
        <a:xfrm>
          <a:off x="3981840" y="219925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face-detectors</a:t>
          </a:r>
        </a:p>
      </dsp:txBody>
      <dsp:txXfrm>
        <a:off x="3981840" y="219925"/>
        <a:ext cx="1315268" cy="657634"/>
      </dsp:txXfrm>
    </dsp:sp>
    <dsp:sp modelId="{513FF9B3-2818-41E4-B8F3-98FB9CB109A2}">
      <dsp:nvSpPr>
        <dsp:cNvPr id="0" name=""/>
        <dsp:cNvSpPr/>
      </dsp:nvSpPr>
      <dsp:spPr>
        <a:xfrm>
          <a:off x="3186103" y="1153765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haarcascade_frontalface_default.xml</a:t>
          </a:r>
        </a:p>
      </dsp:txBody>
      <dsp:txXfrm>
        <a:off x="3186103" y="1153765"/>
        <a:ext cx="1315268" cy="657634"/>
      </dsp:txXfrm>
    </dsp:sp>
    <dsp:sp modelId="{D298AAFB-2022-41C0-94E1-9B58529E8FFD}">
      <dsp:nvSpPr>
        <dsp:cNvPr id="0" name=""/>
        <dsp:cNvSpPr/>
      </dsp:nvSpPr>
      <dsp:spPr>
        <a:xfrm>
          <a:off x="4777578" y="1153765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haarcascade_profileface.xml</a:t>
          </a:r>
        </a:p>
      </dsp:txBody>
      <dsp:txXfrm>
        <a:off x="4777578" y="1153765"/>
        <a:ext cx="1315268" cy="657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DA3EF-66E5-44F1-8EA3-0428E55B733B}">
      <dsp:nvSpPr>
        <dsp:cNvPr id="0" name=""/>
        <dsp:cNvSpPr/>
      </dsp:nvSpPr>
      <dsp:spPr>
        <a:xfrm>
          <a:off x="3370006" y="756001"/>
          <a:ext cx="2792472" cy="242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61"/>
              </a:lnTo>
              <a:lnTo>
                <a:pt x="2792472" y="121161"/>
              </a:lnTo>
              <a:lnTo>
                <a:pt x="2792472" y="2423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B3872-B577-459F-A687-9857FE58C3AA}">
      <dsp:nvSpPr>
        <dsp:cNvPr id="0" name=""/>
        <dsp:cNvSpPr/>
      </dsp:nvSpPr>
      <dsp:spPr>
        <a:xfrm>
          <a:off x="3370006" y="756001"/>
          <a:ext cx="1396236" cy="242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61"/>
              </a:lnTo>
              <a:lnTo>
                <a:pt x="1396236" y="121161"/>
              </a:lnTo>
              <a:lnTo>
                <a:pt x="1396236" y="2423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3084E-4B85-432C-8188-E651F8CB66FA}">
      <dsp:nvSpPr>
        <dsp:cNvPr id="0" name=""/>
        <dsp:cNvSpPr/>
      </dsp:nvSpPr>
      <dsp:spPr>
        <a:xfrm>
          <a:off x="3324286" y="756001"/>
          <a:ext cx="91440" cy="242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3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36CEC-823A-4E41-9580-61FB4EE9F124}">
      <dsp:nvSpPr>
        <dsp:cNvPr id="0" name=""/>
        <dsp:cNvSpPr/>
      </dsp:nvSpPr>
      <dsp:spPr>
        <a:xfrm>
          <a:off x="1973769" y="756001"/>
          <a:ext cx="1396236" cy="242322"/>
        </a:xfrm>
        <a:custGeom>
          <a:avLst/>
          <a:gdLst/>
          <a:ahLst/>
          <a:cxnLst/>
          <a:rect l="0" t="0" r="0" b="0"/>
          <a:pathLst>
            <a:path>
              <a:moveTo>
                <a:pt x="1396236" y="0"/>
              </a:moveTo>
              <a:lnTo>
                <a:pt x="1396236" y="121161"/>
              </a:lnTo>
              <a:lnTo>
                <a:pt x="0" y="121161"/>
              </a:lnTo>
              <a:lnTo>
                <a:pt x="0" y="2423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C4F16-5F01-4508-84F9-611FE09CEB3F}">
      <dsp:nvSpPr>
        <dsp:cNvPr id="0" name=""/>
        <dsp:cNvSpPr/>
      </dsp:nvSpPr>
      <dsp:spPr>
        <a:xfrm>
          <a:off x="577533" y="756001"/>
          <a:ext cx="2792472" cy="242322"/>
        </a:xfrm>
        <a:custGeom>
          <a:avLst/>
          <a:gdLst/>
          <a:ahLst/>
          <a:cxnLst/>
          <a:rect l="0" t="0" r="0" b="0"/>
          <a:pathLst>
            <a:path>
              <a:moveTo>
                <a:pt x="2792472" y="0"/>
              </a:moveTo>
              <a:lnTo>
                <a:pt x="2792472" y="121161"/>
              </a:lnTo>
              <a:lnTo>
                <a:pt x="0" y="121161"/>
              </a:lnTo>
              <a:lnTo>
                <a:pt x="0" y="2423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C64A6-C3EE-4CF3-852F-CC67F75CCD60}">
      <dsp:nvSpPr>
        <dsp:cNvPr id="0" name=""/>
        <dsp:cNvSpPr/>
      </dsp:nvSpPr>
      <dsp:spPr>
        <a:xfrm>
          <a:off x="2793048" y="179044"/>
          <a:ext cx="1153914" cy="57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face_of_faces.py</a:t>
          </a:r>
        </a:p>
      </dsp:txBody>
      <dsp:txXfrm>
        <a:off x="2793048" y="179044"/>
        <a:ext cx="1153914" cy="576957"/>
      </dsp:txXfrm>
    </dsp:sp>
    <dsp:sp modelId="{2050C72F-5E4C-4288-9D1C-6EE075ACB3A8}">
      <dsp:nvSpPr>
        <dsp:cNvPr id="0" name=""/>
        <dsp:cNvSpPr/>
      </dsp:nvSpPr>
      <dsp:spPr>
        <a:xfrm>
          <a:off x="575" y="998324"/>
          <a:ext cx="1153914" cy="57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half_face.py</a:t>
          </a:r>
        </a:p>
      </dsp:txBody>
      <dsp:txXfrm>
        <a:off x="575" y="998324"/>
        <a:ext cx="1153914" cy="576957"/>
      </dsp:txXfrm>
    </dsp:sp>
    <dsp:sp modelId="{D27C9241-87DB-47FF-BFCA-EE3687B3BBEA}">
      <dsp:nvSpPr>
        <dsp:cNvPr id="0" name=""/>
        <dsp:cNvSpPr/>
      </dsp:nvSpPr>
      <dsp:spPr>
        <a:xfrm>
          <a:off x="1396812" y="998324"/>
          <a:ext cx="1153914" cy="57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init__.py</a:t>
          </a:r>
        </a:p>
      </dsp:txBody>
      <dsp:txXfrm>
        <a:off x="1396812" y="998324"/>
        <a:ext cx="1153914" cy="576957"/>
      </dsp:txXfrm>
    </dsp:sp>
    <dsp:sp modelId="{84D0FF72-36A3-4BB8-AC91-8045EF68716B}">
      <dsp:nvSpPr>
        <dsp:cNvPr id="0" name=""/>
        <dsp:cNvSpPr/>
      </dsp:nvSpPr>
      <dsp:spPr>
        <a:xfrm>
          <a:off x="2793048" y="998324"/>
          <a:ext cx="1153914" cy="57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LICENSE.txt</a:t>
          </a:r>
        </a:p>
      </dsp:txBody>
      <dsp:txXfrm>
        <a:off x="2793048" y="998324"/>
        <a:ext cx="1153914" cy="576957"/>
      </dsp:txXfrm>
    </dsp:sp>
    <dsp:sp modelId="{38F28628-B12D-4C1C-933D-3D6474B524C7}">
      <dsp:nvSpPr>
        <dsp:cNvPr id="0" name=""/>
        <dsp:cNvSpPr/>
      </dsp:nvSpPr>
      <dsp:spPr>
        <a:xfrm>
          <a:off x="4189285" y="998324"/>
          <a:ext cx="1153914" cy="57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README.md</a:t>
          </a:r>
        </a:p>
      </dsp:txBody>
      <dsp:txXfrm>
        <a:off x="4189285" y="998324"/>
        <a:ext cx="1153914" cy="576957"/>
      </dsp:txXfrm>
    </dsp:sp>
    <dsp:sp modelId="{254C3F29-6915-437F-AD62-188D1823AC66}">
      <dsp:nvSpPr>
        <dsp:cNvPr id="0" name=""/>
        <dsp:cNvSpPr/>
      </dsp:nvSpPr>
      <dsp:spPr>
        <a:xfrm>
          <a:off x="5585521" y="998324"/>
          <a:ext cx="1153914" cy="57695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yolov3_detector.py</a:t>
          </a:r>
        </a:p>
      </dsp:txBody>
      <dsp:txXfrm>
        <a:off x="5585521" y="998324"/>
        <a:ext cx="1153914" cy="576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4DFF0-A525-4E87-BF1A-833F069BD506}">
      <dsp:nvSpPr>
        <dsp:cNvPr id="0" name=""/>
        <dsp:cNvSpPr/>
      </dsp:nvSpPr>
      <dsp:spPr>
        <a:xfrm>
          <a:off x="3188214" y="496109"/>
          <a:ext cx="599557" cy="208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55"/>
              </a:lnTo>
              <a:lnTo>
                <a:pt x="599557" y="104055"/>
              </a:lnTo>
              <a:lnTo>
                <a:pt x="599557" y="2081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CE054-D8F0-4D85-821E-B0C2AEB4F64A}">
      <dsp:nvSpPr>
        <dsp:cNvPr id="0" name=""/>
        <dsp:cNvSpPr/>
      </dsp:nvSpPr>
      <dsp:spPr>
        <a:xfrm>
          <a:off x="2588656" y="496109"/>
          <a:ext cx="599557" cy="208110"/>
        </a:xfrm>
        <a:custGeom>
          <a:avLst/>
          <a:gdLst/>
          <a:ahLst/>
          <a:cxnLst/>
          <a:rect l="0" t="0" r="0" b="0"/>
          <a:pathLst>
            <a:path>
              <a:moveTo>
                <a:pt x="599557" y="0"/>
              </a:moveTo>
              <a:lnTo>
                <a:pt x="599557" y="104055"/>
              </a:lnTo>
              <a:lnTo>
                <a:pt x="0" y="104055"/>
              </a:lnTo>
              <a:lnTo>
                <a:pt x="0" y="2081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45436-782C-4D4E-B1BB-6771A56A10D0}">
      <dsp:nvSpPr>
        <dsp:cNvPr id="0" name=""/>
        <dsp:cNvSpPr/>
      </dsp:nvSpPr>
      <dsp:spPr>
        <a:xfrm>
          <a:off x="2692712" y="607"/>
          <a:ext cx="991003" cy="495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videos</a:t>
          </a:r>
        </a:p>
      </dsp:txBody>
      <dsp:txXfrm>
        <a:off x="2692712" y="607"/>
        <a:ext cx="991003" cy="495501"/>
      </dsp:txXfrm>
    </dsp:sp>
    <dsp:sp modelId="{0E1D90D6-37EF-4AC2-9412-9F430B70185A}">
      <dsp:nvSpPr>
        <dsp:cNvPr id="0" name=""/>
        <dsp:cNvSpPr/>
      </dsp:nvSpPr>
      <dsp:spPr>
        <a:xfrm>
          <a:off x="2093155" y="704219"/>
          <a:ext cx="991003" cy="495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faces_detected_01_01_38_33.mp4</a:t>
          </a:r>
        </a:p>
      </dsp:txBody>
      <dsp:txXfrm>
        <a:off x="2093155" y="704219"/>
        <a:ext cx="991003" cy="495501"/>
      </dsp:txXfrm>
    </dsp:sp>
    <dsp:sp modelId="{D4BE79D3-5647-40F5-A2C0-0C85B73769FD}">
      <dsp:nvSpPr>
        <dsp:cNvPr id="0" name=""/>
        <dsp:cNvSpPr/>
      </dsp:nvSpPr>
      <dsp:spPr>
        <a:xfrm>
          <a:off x="3292269" y="704219"/>
          <a:ext cx="991003" cy="495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faces_detected_01_41_38_retro.mp4</a:t>
          </a:r>
        </a:p>
      </dsp:txBody>
      <dsp:txXfrm>
        <a:off x="3292269" y="704219"/>
        <a:ext cx="991003" cy="495501"/>
      </dsp:txXfrm>
    </dsp:sp>
    <dsp:sp modelId="{B56E4AA6-258F-4701-8580-23959CFC579A}">
      <dsp:nvSpPr>
        <dsp:cNvPr id="0" name=""/>
        <dsp:cNvSpPr/>
      </dsp:nvSpPr>
      <dsp:spPr>
        <a:xfrm>
          <a:off x="3891827" y="607"/>
          <a:ext cx="991003" cy="495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models.tar.gz</a:t>
          </a:r>
        </a:p>
      </dsp:txBody>
      <dsp:txXfrm>
        <a:off x="3891827" y="607"/>
        <a:ext cx="991003" cy="495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26C-E2BA-A25C-2D73-BFB57AD5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778DF-5D13-0E14-1B88-A16A38314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5704-E71F-610C-7B3D-01408833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8A94-2F35-F30D-067D-F960E24B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A115-FE21-CE89-6685-7AB552BF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1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198A-4B52-E913-6765-DF033928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4F8AF-51DD-71A4-9E4A-150C7E833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C4F5-DED8-D4D8-8F13-6A49D21E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D7BA-C306-A306-5221-638ECCAC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FA44-C09D-E484-1647-309438AF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BC2E5-8B1C-8143-B417-1609FA023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4BDAD-BF07-9332-1AF2-BD560D4F0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7CA2-2CD9-FE47-7426-A62B3026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9ABE-85BF-7C91-6E0F-8586AD99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DA7-AB04-AB8D-2922-55C86E8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3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A489-FF85-4318-06F6-9BF2FF52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7D93-2D20-8458-8C82-15EF7EA0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CEA0-9471-E743-C6BA-59F61DA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CE8D-E9BA-74C6-7191-4E588613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EE34-889F-F69C-1CBA-532A615D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3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397-CF5C-9930-ECA6-73C73269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AB3AB-18F8-F575-4F17-B089E2838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657E-DC47-A4E1-5C32-DBF98FC9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1AC8-1A96-EF25-215C-D8A4C964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8C53-6221-394A-6D6A-6A912FB8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DF6-CDDF-758A-40D6-8CE7D347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FB49-3CC3-3517-CAD8-558FFC1EC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C5A68-C863-3DFE-852B-25CE7F0D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1E79-37C5-5FE0-8134-769A8CDF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0F45-78E7-7500-5221-A9CE29BD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5239-B844-9E64-36DA-C799E89F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660D-B629-BCC6-76C7-A827CB01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A000D-E427-8D3B-E28C-686236C0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5FB47-126C-94C0-0AAF-78F19DDD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49116-B140-4C35-261F-8ABBA0777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3EA6-FEBD-EBC9-6566-C509FF231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F0CDA-CAE7-34AE-3702-B1966A26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B3B82-10D4-795C-4420-C5FFAB0F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34D0B-2373-78A7-FBFD-4164E3F2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1BF8-9FD0-D337-AA9B-CF52A7D3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88D9F-A141-1D75-DE30-2CE410EF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47823-F5B9-214B-04A0-3D58F27A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0A256-CB10-73CA-7B95-BFB05A88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44BC4-771B-8EFA-D3E8-A725EDD2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80466-7191-2338-2013-F5D190B3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8BD8-5988-E2C2-F086-CF49BB8C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1850-E762-A961-EA3E-B3947582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2C25-D087-6CB7-B47E-9C07938C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29CB-64C2-E40D-9A2A-453C7B681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9E6C7-F0C3-66EE-3DA7-92560A95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0866-812A-4E73-9773-D1372C46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D7451-D1D4-00FC-78D9-F7C749B2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3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E6BE-E1D5-2BDC-8CBA-53122FBA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B4681-8DBB-E3FE-102D-F4C3BE271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80221-C867-1EE3-2F31-E66AFB4E6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F883-FF2B-DBDA-B30B-02DE19EB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75EFD-E8B8-0BBC-96E6-F5AC4606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8B4C-FDA9-C7C0-8E08-738C6FEB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52DBF-5510-70C2-70DD-B15C82C6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CA2B-8609-FD59-6EEA-7184B46F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1E4A-D147-D863-5995-E7620BD3D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B087-A0BE-455C-8F5D-98EB9B61BAF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4153-FF48-B21F-1B4B-6DBEC0B42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4A90-2FCB-CCEC-616C-B95FD4993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EDC4-8598-4AB5-AAFB-9E4905EB0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51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A8F16E-AC27-8738-D243-03CEB4EFE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565830"/>
              </p:ext>
            </p:extLst>
          </p:nvPr>
        </p:nvGraphicFramePr>
        <p:xfrm>
          <a:off x="3125764" y="785352"/>
          <a:ext cx="5683045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9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4A3A5C8-976F-19D0-6374-03A848C74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640985"/>
              </p:ext>
            </p:extLst>
          </p:nvPr>
        </p:nvGraphicFramePr>
        <p:xfrm>
          <a:off x="865239" y="1815857"/>
          <a:ext cx="609600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4DC49E-6440-67FE-CF06-015F29A382D0}"/>
              </a:ext>
            </a:extLst>
          </p:cNvPr>
          <p:cNvSpPr txBox="1"/>
          <p:nvPr/>
        </p:nvSpPr>
        <p:spPr>
          <a:xfrm>
            <a:off x="8337755" y="1092051"/>
            <a:ext cx="69907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/>
              <a:t>hall_of_faces-cropped.tar.gz</a:t>
            </a:r>
          </a:p>
          <a:p>
            <a:pPr marL="0" indent="0">
              <a:buNone/>
            </a:pPr>
            <a:r>
              <a:rPr lang="en-IN" sz="1800" dirty="0"/>
              <a:t>hall_of_faces-boxed.png</a:t>
            </a:r>
          </a:p>
          <a:p>
            <a:pPr marL="0" indent="0">
              <a:buNone/>
            </a:pPr>
            <a:r>
              <a:rPr lang="en-IN" sz="1800" dirty="0"/>
              <a:t>histROC-cropped.png</a:t>
            </a:r>
          </a:p>
          <a:p>
            <a:pPr marL="0" indent="0">
              <a:buNone/>
            </a:pPr>
            <a:r>
              <a:rPr lang="en-IN" sz="1800" dirty="0"/>
              <a:t>histROC-faces-boxed.png</a:t>
            </a:r>
          </a:p>
          <a:p>
            <a:pPr marL="0" indent="0">
              <a:buNone/>
            </a:pPr>
            <a:r>
              <a:rPr lang="en-IN" sz="1800" dirty="0"/>
              <a:t>LICENSE.md</a:t>
            </a:r>
          </a:p>
          <a:p>
            <a:pPr marL="0" indent="0">
              <a:buNone/>
            </a:pPr>
            <a:r>
              <a:rPr lang="en-IN" sz="1800" dirty="0"/>
              <a:t>README.md</a:t>
            </a:r>
          </a:p>
          <a:p>
            <a:pPr marL="0" indent="0">
              <a:buNone/>
            </a:pPr>
            <a:r>
              <a:rPr lang="en-IN" sz="1800" dirty="0"/>
              <a:t>requirements.txt</a:t>
            </a:r>
          </a:p>
          <a:p>
            <a:pPr marL="0" indent="0">
              <a:buNone/>
            </a:pPr>
            <a:r>
              <a:rPr lang="en-IN" sz="1800" dirty="0" err="1"/>
              <a:t>setup.cfg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setup.py</a:t>
            </a:r>
          </a:p>
          <a:p>
            <a:pPr marL="0" indent="0">
              <a:buNone/>
            </a:pPr>
            <a:r>
              <a:rPr lang="en-IN" sz="1800" dirty="0"/>
              <a:t>SOLUZ2.pdf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6570E00-0D5D-1CAF-B783-0C9D2CB8E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10391"/>
              </p:ext>
            </p:extLst>
          </p:nvPr>
        </p:nvGraphicFramePr>
        <p:xfrm>
          <a:off x="5093110" y="4560301"/>
          <a:ext cx="6740012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B0B6E1-4BC0-CD50-6058-32542388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6" y="4180515"/>
            <a:ext cx="5456904" cy="232074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1600" dirty="0">
                <a:solidFill>
                  <a:srgbClr val="FF0000"/>
                </a:solidFill>
                <a:highlight>
                  <a:srgbClr val="00FF00"/>
                </a:highlight>
              </a:rPr>
              <a:t>faces_detection_prototype_v2.py</a:t>
            </a:r>
          </a:p>
          <a:p>
            <a:pPr marL="0" lvl="0" indent="0">
              <a:buNone/>
            </a:pPr>
            <a:r>
              <a:rPr lang="en-IN" sz="1600" dirty="0"/>
              <a:t>face-of-faces-v2</a:t>
            </a:r>
          </a:p>
          <a:p>
            <a:pPr marL="0" lvl="0" indent="0">
              <a:buNone/>
            </a:pPr>
            <a:r>
              <a:rPr lang="en-IN" sz="1600" dirty="0"/>
              <a:t>project_folder_v2.tar.bz2</a:t>
            </a:r>
          </a:p>
          <a:p>
            <a:pPr marL="0" indent="0">
              <a:buNone/>
            </a:pPr>
            <a:r>
              <a:rPr lang="en-IN" sz="1600" dirty="0"/>
              <a:t>yolo_weights.h5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71F85DC-1C93-C033-8F26-1C9CFE728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354102"/>
              </p:ext>
            </p:extLst>
          </p:nvPr>
        </p:nvGraphicFramePr>
        <p:xfrm>
          <a:off x="-213850" y="282195"/>
          <a:ext cx="6975986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2312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167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tsewang stanzin</dc:creator>
  <cp:lastModifiedBy>tsewang stanzin</cp:lastModifiedBy>
  <cp:revision>1</cp:revision>
  <dcterms:created xsi:type="dcterms:W3CDTF">2024-09-27T11:26:59Z</dcterms:created>
  <dcterms:modified xsi:type="dcterms:W3CDTF">2024-09-27T13:16:54Z</dcterms:modified>
</cp:coreProperties>
</file>