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14414586" name=""/>
          <p:cNvSpPr txBox="1"/>
          <p:nvPr/>
        </p:nvSpPr>
        <p:spPr bwMode="auto">
          <a:xfrm flipH="0" flipV="0">
            <a:off x="198189" y="5353706"/>
            <a:ext cx="657616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Окно регистрации</a:t>
            </a:r>
            <a:endParaRPr/>
          </a:p>
        </p:txBody>
      </p:sp>
      <p:pic>
        <p:nvPicPr>
          <p:cNvPr id="13771610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54741" y="0"/>
            <a:ext cx="12208448" cy="5353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02186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2343031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51508881" name=""/>
          <p:cNvSpPr txBox="1"/>
          <p:nvPr/>
        </p:nvSpPr>
        <p:spPr bwMode="auto">
          <a:xfrm flipH="0" flipV="0">
            <a:off x="198189" y="5353706"/>
            <a:ext cx="65786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Окно входа</a:t>
            </a:r>
            <a:endParaRPr/>
          </a:p>
        </p:txBody>
      </p:sp>
      <p:pic>
        <p:nvPicPr>
          <p:cNvPr id="4568955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98188" y="481723"/>
            <a:ext cx="11211035" cy="4871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ONLYOFFICE/7.3.3.0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qwerblade29@gmail.com</cp:lastModifiedBy>
  <cp:revision>7</cp:revision>
  <dcterms:created xsi:type="dcterms:W3CDTF">2012-12-03T06:56:55Z</dcterms:created>
  <dcterms:modified xsi:type="dcterms:W3CDTF">2024-04-22T19:38:48Z</dcterms:modified>
  <cp:category/>
  <cp:contentStatus/>
  <cp:version/>
</cp:coreProperties>
</file>