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 varScale="1">
        <p:scale>
          <a:sx n="55" d="100"/>
          <a:sy n="55" d="100"/>
        </p:scale>
        <p:origin x="21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9BB2-A33E-4F95-9704-E730CA065C78}" type="datetimeFigureOut">
              <a:rPr lang="id-ID" smtClean="0"/>
              <a:t>12/07/2021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F14D-B89A-4548-BDA5-19E97CF0B6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203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9BB2-A33E-4F95-9704-E730CA065C78}" type="datetimeFigureOut">
              <a:rPr lang="id-ID" smtClean="0"/>
              <a:t>12/07/2021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F14D-B89A-4548-BDA5-19E97CF0B6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48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9BB2-A33E-4F95-9704-E730CA065C78}" type="datetimeFigureOut">
              <a:rPr lang="id-ID" smtClean="0"/>
              <a:t>12/07/2021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F14D-B89A-4548-BDA5-19E97CF0B6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72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9BB2-A33E-4F95-9704-E730CA065C78}" type="datetimeFigureOut">
              <a:rPr lang="id-ID" smtClean="0"/>
              <a:t>12/07/2021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F14D-B89A-4548-BDA5-19E97CF0B6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023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9BB2-A33E-4F95-9704-E730CA065C78}" type="datetimeFigureOut">
              <a:rPr lang="id-ID" smtClean="0"/>
              <a:t>12/07/2021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F14D-B89A-4548-BDA5-19E97CF0B6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195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9BB2-A33E-4F95-9704-E730CA065C78}" type="datetimeFigureOut">
              <a:rPr lang="id-ID" smtClean="0"/>
              <a:t>12/07/2021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F14D-B89A-4548-BDA5-19E97CF0B6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036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9BB2-A33E-4F95-9704-E730CA065C78}" type="datetimeFigureOut">
              <a:rPr lang="id-ID" smtClean="0"/>
              <a:t>12/07/2021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F14D-B89A-4548-BDA5-19E97CF0B6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547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9BB2-A33E-4F95-9704-E730CA065C78}" type="datetimeFigureOut">
              <a:rPr lang="id-ID" smtClean="0"/>
              <a:t>12/07/2021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F14D-B89A-4548-BDA5-19E97CF0B6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319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9BB2-A33E-4F95-9704-E730CA065C78}" type="datetimeFigureOut">
              <a:rPr lang="id-ID" smtClean="0"/>
              <a:t>12/07/2021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F14D-B89A-4548-BDA5-19E97CF0B6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504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9BB2-A33E-4F95-9704-E730CA065C78}" type="datetimeFigureOut">
              <a:rPr lang="id-ID" smtClean="0"/>
              <a:t>12/07/2021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F14D-B89A-4548-BDA5-19E97CF0B6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893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9BB2-A33E-4F95-9704-E730CA065C78}" type="datetimeFigureOut">
              <a:rPr lang="id-ID" smtClean="0"/>
              <a:t>12/07/2021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F14D-B89A-4548-BDA5-19E97CF0B6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206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9BB2-A33E-4F95-9704-E730CA065C78}" type="datetimeFigureOut">
              <a:rPr lang="id-ID" smtClean="0"/>
              <a:t>12/07/2021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7F14D-B89A-4548-BDA5-19E97CF0B6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078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2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5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5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4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7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19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2021-07-12T10:11:55Z</dcterms:created>
  <dcterms:modified xsi:type="dcterms:W3CDTF">2021-07-12T10:14:26Z</dcterms:modified>
</cp:coreProperties>
</file>