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 varScale="1">
        <p:scale>
          <a:sx n="80" d="100"/>
          <a:sy n="80" d="100"/>
        </p:scale>
        <p:origin x="3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5265-CC60-4B44-B261-7711E9F16D62}" type="datetimeFigureOut">
              <a:rPr lang="id-ID" smtClean="0"/>
              <a:t>16/07/2021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554-9424-421D-8E94-8AE6B52F17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256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5265-CC60-4B44-B261-7711E9F16D62}" type="datetimeFigureOut">
              <a:rPr lang="id-ID" smtClean="0"/>
              <a:t>16/07/2021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554-9424-421D-8E94-8AE6B52F17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895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5265-CC60-4B44-B261-7711E9F16D62}" type="datetimeFigureOut">
              <a:rPr lang="id-ID" smtClean="0"/>
              <a:t>16/07/2021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554-9424-421D-8E94-8AE6B52F17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539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5265-CC60-4B44-B261-7711E9F16D62}" type="datetimeFigureOut">
              <a:rPr lang="id-ID" smtClean="0"/>
              <a:t>16/07/2021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554-9424-421D-8E94-8AE6B52F17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98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5265-CC60-4B44-B261-7711E9F16D62}" type="datetimeFigureOut">
              <a:rPr lang="id-ID" smtClean="0"/>
              <a:t>16/07/2021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554-9424-421D-8E94-8AE6B52F17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480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5265-CC60-4B44-B261-7711E9F16D62}" type="datetimeFigureOut">
              <a:rPr lang="id-ID" smtClean="0"/>
              <a:t>16/07/2021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554-9424-421D-8E94-8AE6B52F17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93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5265-CC60-4B44-B261-7711E9F16D62}" type="datetimeFigureOut">
              <a:rPr lang="id-ID" smtClean="0"/>
              <a:t>16/07/2021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554-9424-421D-8E94-8AE6B52F17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327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5265-CC60-4B44-B261-7711E9F16D62}" type="datetimeFigureOut">
              <a:rPr lang="id-ID" smtClean="0"/>
              <a:t>16/07/2021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554-9424-421D-8E94-8AE6B52F17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86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5265-CC60-4B44-B261-7711E9F16D62}" type="datetimeFigureOut">
              <a:rPr lang="id-ID" smtClean="0"/>
              <a:t>16/07/2021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554-9424-421D-8E94-8AE6B52F17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635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5265-CC60-4B44-B261-7711E9F16D62}" type="datetimeFigureOut">
              <a:rPr lang="id-ID" smtClean="0"/>
              <a:t>16/07/2021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554-9424-421D-8E94-8AE6B52F17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231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5265-CC60-4B44-B261-7711E9F16D62}" type="datetimeFigureOut">
              <a:rPr lang="id-ID" smtClean="0"/>
              <a:t>16/07/2021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554-9424-421D-8E94-8AE6B52F17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065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F5265-CC60-4B44-B261-7711E9F16D62}" type="datetimeFigureOut">
              <a:rPr lang="id-ID" smtClean="0"/>
              <a:t>16/07/2021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60554-9424-421D-8E94-8AE6B52F17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005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8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12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27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7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9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2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0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9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4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9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59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48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2021-07-16T10:26:59Z</dcterms:created>
  <dcterms:modified xsi:type="dcterms:W3CDTF">2021-07-16T12:53:47Z</dcterms:modified>
</cp:coreProperties>
</file>