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5FB9-30A0-4439-A472-E1B43121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BD8EB-8762-459B-A77C-5AA94D60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5CF70-E149-4CFB-B2E1-CB0920E3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9CE0-855E-4875-A733-21989843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1D55-36BD-48B3-A7FC-6D64A304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F0FA-FCCF-474F-AB66-F3698D1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DABC5-BA0D-4C74-8996-2345C6F2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DE79-9F8E-4981-AD33-595F07B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14B0-1D9A-4BF6-B170-C98CAC56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75D2-A608-4B0F-9DE6-FCE41872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5AD3F-60CC-4577-A9A5-9430D0793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AA013-15D3-4163-9570-AC4AA3DB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7A34-93D1-49A5-A65B-51CAFBB5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EDFF-C9F6-4125-9326-436584E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0B09F-153B-4B4C-A653-31057CCD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1CA4-6B6F-4628-A206-9FD901C5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4D87-3BC5-4E7C-AEB1-45E4C680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DEEE-DC39-4228-BB7D-E74A870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3B30-30EC-43EA-9195-BCA0E714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7E01-05FC-4909-B1FF-F70F5746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D828-4C1C-41C2-AAA3-A74E3A0D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1F55-A941-4AC9-8746-5D643391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AB5B-BC28-4F89-8424-006AC0F9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BBE7-7202-4022-8123-E2AA203A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38C7-F14F-430B-A35D-932E9020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950A-6362-4ACD-8042-BA92F2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AE0-AC89-4C92-A5C6-CED0E1EF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D3E6-0645-4977-B428-46894024B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CFA51-0B6F-4451-8015-3B781781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7D84F-7C1E-4122-9744-6D4E577F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6C137-5DD2-4976-9B67-3F10EA53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DC5F-1A7F-45FB-ACC2-F29B2FBC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CC11-41BD-44E7-AA4A-56C70996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EF182-0B68-4626-A7B0-51F5F7B0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837AE-D1A5-4B2F-9862-7CDB3A179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25864-035B-4A8B-814D-ED2A86219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9AE0C-D86D-4900-A6DE-4412D0D9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0B44F-D1C7-4362-B321-C9E91173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0358D-DBF6-485B-9845-FDE38A42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7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7E45-E8A7-44C8-A81D-76F8F349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4A296-A544-461B-88AE-5EB5B166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F9B18-D4F1-4572-AC05-66B404BD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0935C-B217-47B0-9092-3A8A7DB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945B-F7DD-49CA-B65D-27C42C0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A4184-961F-475A-9F83-D5E4F2D4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7C66E-C8D6-462A-96BA-68BB6175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2A41-C09B-4FEF-B26C-9A1FBF30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537E-891A-49ED-B1AD-791F45AE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03D6B-9665-4B84-8828-F9092F039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0C3B4-B0F9-4028-B868-4023278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5F597-E75A-489F-B107-5A7F67E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D21B2-1264-4D65-8C7F-D64E7A8E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FFB-7863-4D3A-8129-680AC00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518D3-3616-4D33-9DE4-9A2BF7C39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97DA6-0252-439E-91C7-1CE08191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2CBD2-8FEA-41A0-881C-5AB4AAE5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2331C-86D4-40A6-8D2B-4F14608F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FF294-8C78-4F66-AADB-AAE81E21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AD477-5E37-4E49-B8BB-367FF66F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5E05-D4B2-403F-9DD9-FA58E420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0184-B3BE-4399-AC03-ACA65DEC3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4D91-4B3F-476E-ACA1-51528577182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A8F8-68F0-40CF-B3BC-D961188D9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079C-FB0D-4779-B90B-07DD4D002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9F3D-F4CB-4E61-882F-194A0C5F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BC7D-930D-431A-8E77-6BAA54635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619124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WORLD BANK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AD31C-1727-47E1-A928-ED03014AD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" y="762001"/>
            <a:ext cx="7419975" cy="3314699"/>
          </a:xfrm>
        </p:spPr>
        <p:txBody>
          <a:bodyPr>
            <a:normAutofit/>
          </a:bodyPr>
          <a:lstStyle/>
          <a:p>
            <a:pPr algn="l" rtl="0">
              <a:spcBef>
                <a:spcPts val="1800"/>
              </a:spcBef>
              <a:spcAft>
                <a:spcPts val="60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</a:rPr>
              <a:t>Dataset Information</a:t>
            </a:r>
            <a:endParaRPr lang="en-US" b="1" dirty="0">
              <a:effectLst/>
            </a:endParaRPr>
          </a:p>
          <a:p>
            <a:pPr algn="l" rtl="0" fontAlgn="base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Life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expectancy at birth</a:t>
            </a:r>
            <a:r>
              <a:rPr lang="en-US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: The number of years a newborn would live if the patterns of mortality at the time of birth remain the same throughout his life.</a:t>
            </a:r>
            <a:endParaRPr lang="en-US" sz="1800" b="0" i="0" u="none" strike="noStrike" dirty="0">
              <a:solidFill>
                <a:srgbClr val="3C4043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Fertility rate</a:t>
            </a:r>
            <a:r>
              <a:rPr lang="en-US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: Number of children a woman would give birth to during her childbearing years. </a:t>
            </a:r>
            <a:endParaRPr lang="en-US" sz="1800" b="0" i="0" u="none" strike="noStrike" dirty="0">
              <a:solidFill>
                <a:srgbClr val="3C4043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Country population</a:t>
            </a:r>
            <a:r>
              <a:rPr lang="en-US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: Total number of residents regardless of legal status or citizenship (midyear estimates)</a:t>
            </a:r>
          </a:p>
          <a:p>
            <a:pPr algn="l" rtl="0" fontAlgn="base">
              <a:spcBef>
                <a:spcPts val="0"/>
              </a:spcBef>
              <a:spcAft>
                <a:spcPts val="2400"/>
              </a:spcAft>
            </a:pPr>
            <a:endParaRPr lang="en-US" sz="1800" b="0" i="0" u="none" strike="noStrike" dirty="0">
              <a:solidFill>
                <a:srgbClr val="3C404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8DC16-9119-488A-80BB-F078D0872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45" y="3022600"/>
            <a:ext cx="5155329" cy="3314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66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1F7A9D-95A1-4201-9895-F9BE91463E19}"/>
              </a:ext>
            </a:extLst>
          </p:cNvPr>
          <p:cNvSpPr txBox="1"/>
          <p:nvPr/>
        </p:nvSpPr>
        <p:spPr>
          <a:xfrm>
            <a:off x="0" y="474345"/>
            <a:ext cx="1219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project, I have done the following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Loading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Data information of each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Updating the datasets by checking null values ,removing the null values ,deleting the  unnecessary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Melting the </a:t>
            </a:r>
            <a:r>
              <a:rPr lang="en-US" dirty="0" err="1"/>
              <a:t>DataFrames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Merging 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400" b="1" dirty="0"/>
              <a:t>Plotting  the graph  for the clear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Trends (Years vs Population)(Line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Fertility rate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8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E006BB-6E0E-44C7-9779-9F43A3CF1B07}"/>
              </a:ext>
            </a:extLst>
          </p:cNvPr>
          <p:cNvSpPr txBox="1"/>
          <p:nvPr/>
        </p:nvSpPr>
        <p:spPr>
          <a:xfrm>
            <a:off x="0" y="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Scatter plot between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</a:rPr>
              <a:t>Fertility_rate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</a:rPr>
              <a:t>Life_expectancy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(Region wise)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F4D3E-021F-4AC5-BB3C-C65355C7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0" y="929423"/>
            <a:ext cx="9693480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C2C0D-2AF5-4ABD-8EC3-E4112846A53C}"/>
              </a:ext>
            </a:extLst>
          </p:cNvPr>
          <p:cNvSpPr txBox="1"/>
          <p:nvPr/>
        </p:nvSpPr>
        <p:spPr>
          <a:xfrm>
            <a:off x="152400" y="1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highlight>
                  <a:srgbClr val="00FFFF"/>
                </a:highlight>
              </a:rPr>
              <a:t>Scatter plot between </a:t>
            </a:r>
            <a:r>
              <a:rPr lang="en-US" b="1" u="sng" dirty="0" err="1">
                <a:highlight>
                  <a:srgbClr val="00FFFF"/>
                </a:highlight>
              </a:rPr>
              <a:t>Fertility_rate</a:t>
            </a:r>
            <a:r>
              <a:rPr lang="en-US" b="1" u="sng" dirty="0">
                <a:highlight>
                  <a:srgbClr val="00FFFF"/>
                </a:highlight>
              </a:rPr>
              <a:t> and </a:t>
            </a:r>
            <a:r>
              <a:rPr lang="en-US" b="1" u="sng" dirty="0" err="1">
                <a:highlight>
                  <a:srgbClr val="00FFFF"/>
                </a:highlight>
              </a:rPr>
              <a:t>Life_expectancy</a:t>
            </a:r>
            <a:r>
              <a:rPr lang="en-US" b="1" u="sng" dirty="0">
                <a:highlight>
                  <a:srgbClr val="00FFFF"/>
                </a:highlight>
              </a:rPr>
              <a:t>(Country wise)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D9528-A452-4AD3-A409-79E19B0E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5" y="1005630"/>
            <a:ext cx="10272650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2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ACE54-A17D-4B4D-ABD1-4C76F7B1CB3E}"/>
              </a:ext>
            </a:extLst>
          </p:cNvPr>
          <p:cNvSpPr txBox="1"/>
          <p:nvPr/>
        </p:nvSpPr>
        <p:spPr>
          <a:xfrm>
            <a:off x="4033520" y="121920"/>
            <a:ext cx="5811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highlight>
                  <a:srgbClr val="00FFFF"/>
                </a:highlight>
              </a:rPr>
              <a:t>Bar chart of Population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197D4-8917-4082-9B3A-2C6B0EAB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99" y="940854"/>
            <a:ext cx="10181202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E6FD38-976C-4C08-8BFB-D443AB77C432}"/>
              </a:ext>
            </a:extLst>
          </p:cNvPr>
          <p:cNvSpPr txBox="1"/>
          <p:nvPr/>
        </p:nvSpPr>
        <p:spPr>
          <a:xfrm>
            <a:off x="111760" y="71120"/>
            <a:ext cx="9032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highlight>
                  <a:srgbClr val="00FFFF"/>
                </a:highlight>
              </a:rPr>
              <a:t>line graph between year and population (region wise)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5928C-10D3-444A-A5BA-76DE8A15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3" y="1347259"/>
            <a:ext cx="10082134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4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0FCE0F-EEAD-46C3-95E0-F175CD144A32}"/>
              </a:ext>
            </a:extLst>
          </p:cNvPr>
          <p:cNvSpPr txBox="1"/>
          <p:nvPr/>
        </p:nvSpPr>
        <p:spPr>
          <a:xfrm>
            <a:off x="3281680" y="111760"/>
            <a:ext cx="9072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Distribution of Life </a:t>
            </a:r>
            <a:r>
              <a:rPr lang="en-US" sz="2800" dirty="0" err="1">
                <a:highlight>
                  <a:srgbClr val="00FF00"/>
                </a:highlight>
              </a:rPr>
              <a:t>Expectency</a:t>
            </a:r>
            <a:endParaRPr lang="en-US" sz="2800" dirty="0">
              <a:highlight>
                <a:srgbClr val="00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64350-A1E8-4301-8760-B5B940D1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1" y="1459059"/>
            <a:ext cx="8894148" cy="45150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935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371F18-D65B-454E-AA3D-6231C13BC3B0}"/>
              </a:ext>
            </a:extLst>
          </p:cNvPr>
          <p:cNvSpPr txBox="1"/>
          <p:nvPr/>
        </p:nvSpPr>
        <p:spPr>
          <a:xfrm>
            <a:off x="3779520" y="254000"/>
            <a:ext cx="5364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distribution of Fertility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74574-87C8-4739-B019-F35E7A48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0" y="1573368"/>
            <a:ext cx="8763759" cy="4227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016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F8711D-C912-4A2D-91E5-42622A9144D3}"/>
              </a:ext>
            </a:extLst>
          </p:cNvPr>
          <p:cNvSpPr txBox="1"/>
          <p:nvPr/>
        </p:nvSpPr>
        <p:spPr>
          <a:xfrm>
            <a:off x="4348480" y="101600"/>
            <a:ext cx="4795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9E86D-65CB-4B41-A5E1-9CD1FDD6A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798178"/>
            <a:ext cx="7609840" cy="4338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622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195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WORLD BANK DATA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Pradhan</dc:creator>
  <cp:lastModifiedBy>Avi Pradhan</cp:lastModifiedBy>
  <cp:revision>11</cp:revision>
  <dcterms:created xsi:type="dcterms:W3CDTF">2024-01-06T20:29:37Z</dcterms:created>
  <dcterms:modified xsi:type="dcterms:W3CDTF">2024-01-07T10:11:57Z</dcterms:modified>
</cp:coreProperties>
</file>