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EEBF7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759DA-8295-4092-B1CA-FF6280AFD401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5D80-8644-4CA8-95FA-FCCE3426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83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95D80-8644-4CA8-95FA-FCCE3426B72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18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95D80-8644-4CA8-95FA-FCCE3426B72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6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05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28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5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9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51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6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47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7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2CD8-8541-4AE6-85D8-1A15DFFFC0D5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E936-0030-4A54-B2BE-3D8A3C22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449" y="3392807"/>
            <a:ext cx="2143125" cy="2143125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342900" y="639391"/>
            <a:ext cx="11502097" cy="6066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8806" y="213584"/>
            <a:ext cx="293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Nome: Joel Santana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73201" y="213584"/>
            <a:ext cx="1978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Idade: 52 anos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342900" y="4600136"/>
            <a:ext cx="11502097" cy="56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34291" y="894131"/>
            <a:ext cx="11110706" cy="3706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342900" y="886265"/>
            <a:ext cx="11122269" cy="377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ersonagem De Desenho Animado Rosto Redondo Bonito Olhos Grandes, Desenhado  à Mão Disponível, Criança, Animes Imagem PNG e PSD Para Download Gratuit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667" y1="36817" x2="41667" y2="36817"/>
                        <a14:foregroundMark x1="40729" y1="32917" x2="40729" y2="32917"/>
                        <a14:foregroundMark x1="48750" y1="32449" x2="48750" y2="32449"/>
                        <a14:foregroundMark x1="48646" y1="38066" x2="48646" y2="38066"/>
                        <a14:foregroundMark x1="49792" y1="49922" x2="49792" y2="49922"/>
                        <a14:foregroundMark x1="49792" y1="49922" x2="49792" y2="53198"/>
                        <a14:foregroundMark x1="50000" y1="53510" x2="50000" y2="53510"/>
                        <a14:foregroundMark x1="39271" y1="62246" x2="40000" y2="59282"/>
                        <a14:foregroundMark x1="50104" y1="63807" x2="46458" y2="62715"/>
                        <a14:foregroundMark x1="46042" y1="68643" x2="46042" y2="68643"/>
                        <a14:foregroundMark x1="42500" y1="48206" x2="42917" y2="49766"/>
                        <a14:foregroundMark x1="41354" y1="51638" x2="43333" y2="55226"/>
                        <a14:foregroundMark x1="44688" y1="34321" x2="35208" y2="62871"/>
                        <a14:foregroundMark x1="53958" y1="59750" x2="54375" y2="29797"/>
                        <a14:foregroundMark x1="50313" y1="34165" x2="42500" y2="71295"/>
                        <a14:foregroundMark x1="35833" y1="65211" x2="34792" y2="30421"/>
                        <a14:foregroundMark x1="45313" y1="42278" x2="52396" y2="528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75" t="22349" r="37086" b="22813"/>
          <a:stretch/>
        </p:blipFill>
        <p:spPr bwMode="auto">
          <a:xfrm>
            <a:off x="4785652" y="1495211"/>
            <a:ext cx="2616592" cy="255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/>
          <p:cNvSpPr txBox="1"/>
          <p:nvPr/>
        </p:nvSpPr>
        <p:spPr>
          <a:xfrm>
            <a:off x="1254127" y="643235"/>
            <a:ext cx="286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pensa e sente?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795941" y="2540503"/>
            <a:ext cx="255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ouve?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096628" y="2501061"/>
            <a:ext cx="192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vê?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963050" y="4199868"/>
            <a:ext cx="264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fala e faz?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72357" y="4664273"/>
            <a:ext cx="2813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Quais são as DORES?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Conector reto 33"/>
          <p:cNvCxnSpPr>
            <a:endCxn id="6" idx="2"/>
          </p:cNvCxnSpPr>
          <p:nvPr/>
        </p:nvCxnSpPr>
        <p:spPr>
          <a:xfrm>
            <a:off x="6093154" y="4592413"/>
            <a:ext cx="795" cy="2113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382380" y="5007627"/>
            <a:ext cx="5391746" cy="4001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tenho retorno dos impostos, as vezes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68203" y="5558774"/>
            <a:ext cx="2947514" cy="1015663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Tenho dificuldade em acessar informações do andamento da obra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93155" y="4988044"/>
            <a:ext cx="3076200" cy="707886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Quero obras entregues no prazo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120155" y="5579223"/>
            <a:ext cx="3065201" cy="1015663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Tenho medo do mal manuseio do governo em relação as impostos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378200" y="5678497"/>
            <a:ext cx="2621686" cy="1015663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Quero uma plataforma com informações mais claras das obras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050803" y="991959"/>
            <a:ext cx="141628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Estou insatisfeito!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51435" y="1481646"/>
            <a:ext cx="2316157" cy="1015663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‘Empresas desviam as verbas destinadas à obras estatais’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062459" y="2537183"/>
            <a:ext cx="231615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Impostos estão abusivos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965945" y="686840"/>
            <a:ext cx="2315210" cy="1015663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Penso em uma administração mais eficaz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9731006" y="3154900"/>
            <a:ext cx="224337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 dia vejo uma obras paradas diferente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8769355" y="2207442"/>
            <a:ext cx="2243377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Adiamento de obras</a:t>
            </a:r>
            <a:b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recorrente, como a linha 17 ouro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523682" y="3399403"/>
            <a:ext cx="200349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‘Neusa, aquela obra no centro tá parada de novo’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333672" y="3433436"/>
            <a:ext cx="2153442" cy="1015663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‘Neusa, o dinheiro da gente está sendo mal utilizado’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308777" y="5245493"/>
            <a:ext cx="2396797" cy="1015663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Quero a finalização da escola próxima de casa para minha filha</a:t>
            </a:r>
            <a:endParaRPr lang="pt-BR" sz="2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8292986" y="4661691"/>
            <a:ext cx="352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Quais são as necessidades?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327544" y="3888389"/>
            <a:ext cx="2315210" cy="707886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 dorme depois do Jornal nacional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692407" y="186022"/>
            <a:ext cx="2315210" cy="36933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529787" y="1442157"/>
            <a:ext cx="2315210" cy="646331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Assiste </a:t>
            </a:r>
            <a:r>
              <a:rPr lang="pt-B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Datena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Gotino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CNN, GNT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685770" y="805651"/>
            <a:ext cx="21275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 sinto relaxado vendo pássaros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01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449" y="3392807"/>
            <a:ext cx="2143125" cy="2143125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342900" y="639391"/>
            <a:ext cx="11502097" cy="6066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8806" y="213584"/>
            <a:ext cx="293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Nome: Andrea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73201" y="213584"/>
            <a:ext cx="1978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Idade: 32 anos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342900" y="4600136"/>
            <a:ext cx="11502097" cy="56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34291" y="894131"/>
            <a:ext cx="11110706" cy="3706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342900" y="886265"/>
            <a:ext cx="11122269" cy="377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254127" y="643235"/>
            <a:ext cx="286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pensa e sente?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795941" y="2540503"/>
            <a:ext cx="255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ouve?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096628" y="2501061"/>
            <a:ext cx="192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vê?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155929" y="4170563"/>
            <a:ext cx="264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fala e faz?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72357" y="4664273"/>
            <a:ext cx="2813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Quais são as DORES?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8292986" y="4661691"/>
            <a:ext cx="352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Quais são as necessidades?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Conector reto 33"/>
          <p:cNvCxnSpPr>
            <a:endCxn id="6" idx="2"/>
          </p:cNvCxnSpPr>
          <p:nvPr/>
        </p:nvCxnSpPr>
        <p:spPr>
          <a:xfrm>
            <a:off x="6093154" y="4592413"/>
            <a:ext cx="795" cy="2113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7134453" y="3852064"/>
            <a:ext cx="3177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‘Neusa, aquela obra no centro tá parada de novo’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424689" y="3891595"/>
            <a:ext cx="371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‘Neusa, o dinheiro da gente está sendo mal utilizado’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287326" y="991613"/>
            <a:ext cx="23161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Estou insatisfeita!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524969" y="639391"/>
            <a:ext cx="293521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Quero que a próxima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geração tenha consciência de seus direitos</a:t>
            </a:r>
            <a:endParaRPr lang="pt-BR" sz="2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699922" y="704878"/>
            <a:ext cx="2554542" cy="1015663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Quero que 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próxima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Geração saiba como votar</a:t>
            </a:r>
            <a:endParaRPr lang="pt-BR" sz="20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9474168" y="1524840"/>
            <a:ext cx="231968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Vejo jovens que defendem ideias que não conhecem</a:t>
            </a:r>
            <a:endParaRPr lang="pt-BR" sz="20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8925358" y="2599349"/>
            <a:ext cx="2780216" cy="1015663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Vejo jovens que não se interessam de como os impostos são gastos</a:t>
            </a:r>
            <a:endParaRPr lang="pt-BR" sz="2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14286" y="1495377"/>
            <a:ext cx="2529577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‘Tem uma nova escola sendo construída’(12 anos atrás)</a:t>
            </a:r>
            <a:endParaRPr lang="pt-BR" sz="2000" dirty="0"/>
          </a:p>
        </p:txBody>
      </p:sp>
      <p:pic>
        <p:nvPicPr>
          <p:cNvPr id="1026" name="Picture 2" descr="Personagem De Desenho Animado Rosto Redondo Bonito Olhos Grandes, Desenhado  à Mão Disponível, Criança, Animes Imagem PNG e PSD Para Download Gratuit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667" y1="36817" x2="41667" y2="36817"/>
                        <a14:foregroundMark x1="40729" y1="32917" x2="40729" y2="32917"/>
                        <a14:foregroundMark x1="48750" y1="32449" x2="48750" y2="32449"/>
                        <a14:foregroundMark x1="48646" y1="38066" x2="48646" y2="38066"/>
                        <a14:foregroundMark x1="49792" y1="49922" x2="49792" y2="49922"/>
                        <a14:foregroundMark x1="49792" y1="49922" x2="49792" y2="53198"/>
                        <a14:foregroundMark x1="50000" y1="53510" x2="50000" y2="53510"/>
                        <a14:foregroundMark x1="39271" y1="62246" x2="40000" y2="59282"/>
                        <a14:foregroundMark x1="50104" y1="63807" x2="46458" y2="62715"/>
                        <a14:foregroundMark x1="46042" y1="68643" x2="46042" y2="68643"/>
                        <a14:foregroundMark x1="42500" y1="48206" x2="42917" y2="49766"/>
                        <a14:foregroundMark x1="41354" y1="51638" x2="43333" y2="55226"/>
                        <a14:foregroundMark x1="44688" y1="34321" x2="35208" y2="62871"/>
                        <a14:foregroundMark x1="53958" y1="59750" x2="54375" y2="29797"/>
                        <a14:foregroundMark x1="50313" y1="34165" x2="42500" y2="71295"/>
                        <a14:foregroundMark x1="35833" y1="65211" x2="34792" y2="30421"/>
                        <a14:foregroundMark x1="45313" y1="42278" x2="52396" y2="528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75" t="22349" r="37086" b="22813"/>
          <a:stretch/>
        </p:blipFill>
        <p:spPr bwMode="auto">
          <a:xfrm>
            <a:off x="4785652" y="1495211"/>
            <a:ext cx="2616592" cy="255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607820" y="2817403"/>
            <a:ext cx="2554542" cy="40011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282</Words>
  <Application>Microsoft Office PowerPoint</Application>
  <PresentationFormat>Widescreen</PresentationFormat>
  <Paragraphs>44</Paragraphs>
  <Slides>2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23</cp:revision>
  <dcterms:created xsi:type="dcterms:W3CDTF">2021-02-22T23:00:00Z</dcterms:created>
  <dcterms:modified xsi:type="dcterms:W3CDTF">2021-03-06T02:19:02Z</dcterms:modified>
</cp:coreProperties>
</file>