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F70-4003-4659-ACB9-046B9BAFF8B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C67-9FF4-4FA3-B28E-B91EED9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58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F70-4003-4659-ACB9-046B9BAFF8B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C67-9FF4-4FA3-B28E-B91EED9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0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F70-4003-4659-ACB9-046B9BAFF8B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C67-9FF4-4FA3-B28E-B91EED9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6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F70-4003-4659-ACB9-046B9BAFF8B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C67-9FF4-4FA3-B28E-B91EED9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39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F70-4003-4659-ACB9-046B9BAFF8B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C67-9FF4-4FA3-B28E-B91EED9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26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F70-4003-4659-ACB9-046B9BAFF8B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C67-9FF4-4FA3-B28E-B91EED9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75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F70-4003-4659-ACB9-046B9BAFF8B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C67-9FF4-4FA3-B28E-B91EED9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8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F70-4003-4659-ACB9-046B9BAFF8B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C67-9FF4-4FA3-B28E-B91EED9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72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F70-4003-4659-ACB9-046B9BAFF8B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C67-9FF4-4FA3-B28E-B91EED9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6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F70-4003-4659-ACB9-046B9BAFF8B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C67-9FF4-4FA3-B28E-B91EED9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3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F70-4003-4659-ACB9-046B9BAFF8B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C67-9FF4-4FA3-B28E-B91EED9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57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7F70-4003-4659-ACB9-046B9BAFF8B7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DC67-9FF4-4FA3-B28E-B91EED9B3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14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1024" y="3576919"/>
            <a:ext cx="11940988" cy="316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1024" y="179296"/>
            <a:ext cx="5760000" cy="316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302012" y="179296"/>
            <a:ext cx="5760000" cy="316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21024" y="179296"/>
            <a:ext cx="145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Quem?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02012" y="179296"/>
            <a:ext cx="359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Informações/ Comportamento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1024" y="3576919"/>
            <a:ext cx="259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Dores e Necessidades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302012" y="632305"/>
            <a:ext cx="576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40-50 anos 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Eleitor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Trabalha no Centro de São Paulo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Utiliza transporte público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Utiliza redes sociais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Tem filhos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1044" y="3977029"/>
            <a:ext cx="5599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Tem interesse em saber se os impostos estão sendo usados corretamente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Quer monitorar se seus políticos estão construindo as obras que prometeu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Quer verificar melhor os feitos dos políticos em seus mandatos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1026" name="Picture 2" descr="Resultado de imagem para Jo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8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837" y="0"/>
            <a:ext cx="2381060" cy="298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69608" y="2518541"/>
            <a:ext cx="1786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Joel Santana</a:t>
            </a:r>
            <a:endParaRPr lang="pt-BR" sz="2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302012" y="3977029"/>
            <a:ext cx="5599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Aplicação que informa o status de uma obra estatal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Acompanhamento das Informações do Custo-benefício da obra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Exibição de obras estatais </a:t>
            </a:r>
            <a:r>
              <a:rPr lang="pt-BR" sz="2000" smtClean="0"/>
              <a:t>da região</a:t>
            </a:r>
            <a:endParaRPr lang="pt-B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sp>
        <p:nvSpPr>
          <p:cNvPr id="15" name="CaixaDeTexto 14"/>
          <p:cNvSpPr txBox="1"/>
          <p:nvPr/>
        </p:nvSpPr>
        <p:spPr>
          <a:xfrm>
            <a:off x="6302012" y="3576919"/>
            <a:ext cx="259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03" y="304475"/>
            <a:ext cx="4855807" cy="30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1024" y="3576919"/>
            <a:ext cx="11940988" cy="316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1024" y="179296"/>
            <a:ext cx="5760000" cy="316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302012" y="179296"/>
            <a:ext cx="5760000" cy="316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21024" y="179296"/>
            <a:ext cx="145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Quem?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02012" y="179296"/>
            <a:ext cx="359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Informações/ Comportamento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1024" y="3576919"/>
            <a:ext cx="259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Dores e Necessidades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m para cara velho roupa fornak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1" b="89940" l="333" r="90000">
                        <a14:foregroundMark x1="25111" y1="46997" x2="25111" y2="46997"/>
                        <a14:foregroundMark x1="25444" y1="47898" x2="25778" y2="62312"/>
                        <a14:foregroundMark x1="42667" y1="60661" x2="36556" y2="75826"/>
                        <a14:foregroundMark x1="47111" y1="65465" x2="47889" y2="75075"/>
                        <a14:foregroundMark x1="51000" y1="60661" x2="50222" y2="72523"/>
                        <a14:foregroundMark x1="52444" y1="62162" x2="51556" y2="72973"/>
                        <a14:foregroundMark x1="52667" y1="63363" x2="60444" y2="57508"/>
                        <a14:foregroundMark x1="61333" y1="56456" x2="61333" y2="56456"/>
                        <a14:foregroundMark x1="32333" y1="80180" x2="49222" y2="83033"/>
                        <a14:foregroundMark x1="35556" y1="84985" x2="35556" y2="84985"/>
                        <a14:foregroundMark x1="30778" y1="31982" x2="33778" y2="29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52" t="1209" r="28635" b="27444"/>
          <a:stretch/>
        </p:blipFill>
        <p:spPr bwMode="auto">
          <a:xfrm>
            <a:off x="0" y="165848"/>
            <a:ext cx="3523129" cy="317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40624" y="952624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Celso </a:t>
            </a:r>
            <a:r>
              <a:rPr lang="pt-BR" sz="2000" b="1" dirty="0" err="1" smtClean="0"/>
              <a:t>Russodosmanos</a:t>
            </a:r>
            <a:endParaRPr lang="pt-BR" sz="2000" b="1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6302012" y="632305"/>
            <a:ext cx="5760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Idade: 40-60 anos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Contratado pelo governo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Fiscal de obras estatais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81044" y="3977029"/>
            <a:ext cx="1071461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Preciso verificar o orçamento das obras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Precisa fazer um relatório frequente do andamento de uma obra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Busca uma forma melhor de avaliar as estatais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344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1024" y="3576919"/>
            <a:ext cx="11940988" cy="316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1024" y="179296"/>
            <a:ext cx="5760000" cy="316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302012" y="179296"/>
            <a:ext cx="5760000" cy="316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21024" y="179296"/>
            <a:ext cx="145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Quem?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02012" y="179296"/>
            <a:ext cx="359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Informações/ Comportamento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1024" y="3576919"/>
            <a:ext cx="259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Dores e Necessidades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302012" y="632305"/>
            <a:ext cx="5760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30-40 anos 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Casada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Professora de História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Da aula para turmas do ensino médio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Utiliza redes sociais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1044" y="3977029"/>
            <a:ext cx="1071461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Conhece seus diretos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Tem interesse em saber se os impostos estão sendo usados corretamente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Quer mostrar para os alunos que eles tem diretos e que deve cobra-los</a:t>
            </a:r>
            <a:endParaRPr lang="pt-BR" sz="20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4" y="579406"/>
            <a:ext cx="4482212" cy="2565576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720340" y="641155"/>
            <a:ext cx="96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Andrea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6421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179</Words>
  <Application>Microsoft Office PowerPoint</Application>
  <PresentationFormat>Widescreen</PresentationFormat>
  <Paragraphs>39</Paragraphs>
  <Slides>3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24</cp:revision>
  <dcterms:created xsi:type="dcterms:W3CDTF">2021-02-19T20:28:01Z</dcterms:created>
  <dcterms:modified xsi:type="dcterms:W3CDTF">2021-03-02T20:48:13Z</dcterms:modified>
</cp:coreProperties>
</file>