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3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83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7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58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4937-B565-46C0-B628-362E44FACCC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34DE-8599-403D-AD0F-F0B5AE761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2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250528" y="249378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 como cidadão quero ter o status da escola que está sendo construída na região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379036" y="2712886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Eu, enquanto &lt;QUEM&gt;, quero &lt;O QUÊ&gt; para &lt;POR QUÊ&gt;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379036" y="4481067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Para &lt;POR QUÊ&gt;, enquanto &lt;QUEM&gt;, eu quero &lt;O QUÊ&gt;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310" y="1603207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Eu, enquanto eleitor, quero acompanhar as obras estatais para saber quais foram finalizadas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387800" y="1646074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Eu, enquanto </a:t>
            </a:r>
            <a:r>
              <a:rPr lang="pt-BR" dirty="0" smtClean="0">
                <a:solidFill>
                  <a:schemeClr val="tx1"/>
                </a:solidFill>
              </a:rPr>
              <a:t>eleitor, quero uma </a:t>
            </a:r>
            <a:r>
              <a:rPr lang="pt-BR" dirty="0" err="1" smtClean="0">
                <a:solidFill>
                  <a:schemeClr val="tx1"/>
                </a:solidFill>
              </a:rPr>
              <a:t>app</a:t>
            </a:r>
            <a:r>
              <a:rPr lang="pt-BR" dirty="0" smtClean="0">
                <a:solidFill>
                  <a:schemeClr val="tx1"/>
                </a:solidFill>
              </a:rPr>
              <a:t> simples para que eu não gaste muitas horas na busca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69582" y="3225492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Para </a:t>
            </a:r>
            <a:r>
              <a:rPr lang="pt-BR" dirty="0" smtClean="0">
                <a:solidFill>
                  <a:schemeClr val="tx1"/>
                </a:solidFill>
              </a:rPr>
              <a:t>analisar os candidatos, </a:t>
            </a:r>
            <a:r>
              <a:rPr lang="pt-BR" dirty="0" smtClean="0">
                <a:solidFill>
                  <a:schemeClr val="tx1"/>
                </a:solidFill>
              </a:rPr>
              <a:t>enquanto </a:t>
            </a:r>
            <a:r>
              <a:rPr lang="pt-BR" dirty="0" smtClean="0">
                <a:solidFill>
                  <a:schemeClr val="tx1"/>
                </a:solidFill>
              </a:rPr>
              <a:t>eleitor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smtClean="0">
                <a:solidFill>
                  <a:schemeClr val="tx1"/>
                </a:solidFill>
              </a:rPr>
              <a:t>eu quero </a:t>
            </a:r>
            <a:r>
              <a:rPr lang="pt-BR" dirty="0" smtClean="0">
                <a:solidFill>
                  <a:schemeClr val="tx1"/>
                </a:solidFill>
              </a:rPr>
              <a:t>poder analisar os dados da minha região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51364" y="4721788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Eu, enquanto </a:t>
            </a:r>
            <a:r>
              <a:rPr lang="pt-BR" dirty="0" smtClean="0">
                <a:solidFill>
                  <a:schemeClr val="tx1"/>
                </a:solidFill>
              </a:rPr>
              <a:t>cidadão quero fazer reclamações </a:t>
            </a:r>
            <a:r>
              <a:rPr lang="pt-BR" dirty="0" smtClean="0">
                <a:solidFill>
                  <a:schemeClr val="tx1"/>
                </a:solidFill>
              </a:rPr>
              <a:t>para </a:t>
            </a:r>
            <a:r>
              <a:rPr lang="pt-BR" dirty="0" smtClean="0">
                <a:solidFill>
                  <a:schemeClr val="tx1"/>
                </a:solidFill>
              </a:rPr>
              <a:t>que possíveis obras sejam iniciadas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387800" y="4721788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Eu, enquanto </a:t>
            </a:r>
            <a:r>
              <a:rPr lang="pt-BR" dirty="0" smtClean="0">
                <a:solidFill>
                  <a:schemeClr val="tx1"/>
                </a:solidFill>
              </a:rPr>
              <a:t>eleitor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smtClean="0">
                <a:solidFill>
                  <a:schemeClr val="tx1"/>
                </a:solidFill>
              </a:rPr>
              <a:t>quero </a:t>
            </a:r>
            <a:r>
              <a:rPr lang="pt-BR" dirty="0" smtClean="0">
                <a:solidFill>
                  <a:schemeClr val="tx1"/>
                </a:solidFill>
              </a:rPr>
              <a:t>saber o prazo de uma obra </a:t>
            </a:r>
            <a:r>
              <a:rPr lang="pt-BR" dirty="0" smtClean="0">
                <a:solidFill>
                  <a:schemeClr val="tx1"/>
                </a:solidFill>
              </a:rPr>
              <a:t>para </a:t>
            </a:r>
            <a:r>
              <a:rPr lang="pt-BR" dirty="0" smtClean="0">
                <a:solidFill>
                  <a:schemeClr val="tx1"/>
                </a:solidFill>
              </a:rPr>
              <a:t>saber quando poderei consumi-la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721936" y="249378"/>
            <a:ext cx="3699164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Eu, enquanto </a:t>
            </a:r>
            <a:r>
              <a:rPr lang="pt-BR" dirty="0" smtClean="0">
                <a:solidFill>
                  <a:schemeClr val="tx1"/>
                </a:solidFill>
              </a:rPr>
              <a:t>&lt;QUEM&gt;, </a:t>
            </a:r>
            <a:r>
              <a:rPr lang="pt-BR" dirty="0" smtClean="0">
                <a:solidFill>
                  <a:schemeClr val="tx1"/>
                </a:solidFill>
              </a:rPr>
              <a:t>quero &lt;O QUÊ&gt; para &lt;POR QUÊ&gt;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54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17</cp:revision>
  <dcterms:created xsi:type="dcterms:W3CDTF">2021-02-23T18:57:27Z</dcterms:created>
  <dcterms:modified xsi:type="dcterms:W3CDTF">2021-03-06T02:19:04Z</dcterms:modified>
</cp:coreProperties>
</file>