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23"/>
  </p:notesMasterIdLst>
  <p:handoutMasterIdLst>
    <p:handoutMasterId r:id="rId24"/>
  </p:handoutMasterIdLst>
  <p:sldIdLst>
    <p:sldId id="256" r:id="rId7"/>
    <p:sldId id="344" r:id="rId8"/>
    <p:sldId id="471" r:id="rId9"/>
    <p:sldId id="472" r:id="rId10"/>
    <p:sldId id="473" r:id="rId11"/>
    <p:sldId id="474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85" r:id="rId22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F1BF0D"/>
    <a:srgbClr val="FFC000"/>
    <a:srgbClr val="FF0000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howGuides="1">
      <p:cViewPr varScale="1">
        <p:scale>
          <a:sx n="67" d="100"/>
          <a:sy n="67" d="100"/>
        </p:scale>
        <p:origin x="510" y="66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arreira" userId="7fd0970c-b3cf-41cb-97a8-b008d4ec6ec9" providerId="ADAL" clId="{7D35940C-517F-4995-9484-BD5D72CD3449}"/>
    <pc:docChg chg="custSel addSld delSld modSld modSection">
      <pc:chgData name="Alex Barreira" userId="7fd0970c-b3cf-41cb-97a8-b008d4ec6ec9" providerId="ADAL" clId="{7D35940C-517F-4995-9484-BD5D72CD3449}" dt="2021-02-17T21:18:45.447" v="243" actId="208"/>
      <pc:docMkLst>
        <pc:docMk/>
      </pc:docMkLst>
      <pc:sldChg chg="addSp delSp modSp mod">
        <pc:chgData name="Alex Barreira" userId="7fd0970c-b3cf-41cb-97a8-b008d4ec6ec9" providerId="ADAL" clId="{7D35940C-517F-4995-9484-BD5D72CD3449}" dt="2021-02-17T21:18:45.447" v="243" actId="208"/>
        <pc:sldMkLst>
          <pc:docMk/>
          <pc:sldMk cId="2008643402" sldId="471"/>
        </pc:sldMkLst>
        <pc:spChg chg="mod">
          <ac:chgData name="Alex Barreira" userId="7fd0970c-b3cf-41cb-97a8-b008d4ec6ec9" providerId="ADAL" clId="{7D35940C-517F-4995-9484-BD5D72CD3449}" dt="2021-02-17T21:13:40.372" v="135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3.365" v="43"/>
          <ac:spMkLst>
            <pc:docMk/>
            <pc:sldMk cId="2008643402" sldId="471"/>
            <ac:spMk id="3" creationId="{00000000-0000-0000-0000-000000000000}"/>
          </ac:spMkLst>
        </pc:spChg>
        <pc:spChg chg="add mod">
          <ac:chgData name="Alex Barreira" userId="7fd0970c-b3cf-41cb-97a8-b008d4ec6ec9" providerId="ADAL" clId="{7D35940C-517F-4995-9484-BD5D72CD3449}" dt="2021-02-17T21:18:45.447" v="243" actId="208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7D35940C-517F-4995-9484-BD5D72CD3449}" dt="2021-02-17T21:15:18.913" v="162" actId="1076"/>
          <ac:spMkLst>
            <pc:docMk/>
            <pc:sldMk cId="2008643402" sldId="471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5:16.098" v="161" actId="478"/>
          <ac:spMkLst>
            <pc:docMk/>
            <pc:sldMk cId="2008643402" sldId="471"/>
            <ac:spMk id="7" creationId="{DD175998-7BC4-48E7-B48B-3AD3DB555BC2}"/>
          </ac:spMkLst>
        </pc:spChg>
        <pc:spChg chg="mod ord">
          <ac:chgData name="Alex Barreira" userId="7fd0970c-b3cf-41cb-97a8-b008d4ec6ec9" providerId="ADAL" clId="{7D35940C-517F-4995-9484-BD5D72CD3449}" dt="2021-02-17T21:18:12.392" v="239" actId="1076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D35940C-517F-4995-9484-BD5D72CD3449}" dt="2021-02-17T21:15:38.790" v="175" actId="1076"/>
          <ac:spMkLst>
            <pc:docMk/>
            <pc:sldMk cId="2008643402" sldId="471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5:32.901" v="172" actId="478"/>
          <ac:spMkLst>
            <pc:docMk/>
            <pc:sldMk cId="2008643402" sldId="471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5:28.240" v="168" actId="1076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7D35940C-517F-4995-9484-BD5D72CD3449}" dt="2021-02-17T21:13:55.500" v="137" actId="20577"/>
          <ac:spMkLst>
            <pc:docMk/>
            <pc:sldMk cId="2008643402" sldId="471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4:38.999" v="150" actId="478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4:35.459" v="149" actId="2057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7:51.320" v="223" actId="1038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6:08.066" v="181" actId="1038"/>
          <ac:spMkLst>
            <pc:docMk/>
            <pc:sldMk cId="2008643402" sldId="471"/>
            <ac:spMk id="8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4:57.206" v="152" actId="478"/>
          <ac:spMkLst>
            <pc:docMk/>
            <pc:sldMk cId="2008643402" sldId="471"/>
            <ac:spMk id="87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5:14.787" v="159" actId="1076"/>
          <ac:spMkLst>
            <pc:docMk/>
            <pc:sldMk cId="2008643402" sldId="471"/>
            <ac:spMk id="88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0.832" v="157" actId="478"/>
          <ac:spMkLst>
            <pc:docMk/>
            <pc:sldMk cId="2008643402" sldId="471"/>
            <ac:spMk id="8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1.510" v="158" actId="478"/>
          <ac:spMkLst>
            <pc:docMk/>
            <pc:sldMk cId="2008643402" sldId="471"/>
            <ac:spMk id="9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2.736" v="153" actId="478"/>
          <ac:spMkLst>
            <pc:docMk/>
            <pc:sldMk cId="2008643402" sldId="471"/>
            <ac:spMk id="9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5.559" v="160" actId="478"/>
          <ac:spMkLst>
            <pc:docMk/>
            <pc:sldMk cId="2008643402" sldId="471"/>
            <ac:spMk id="10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9.607" v="163" actId="478"/>
          <ac:spMkLst>
            <pc:docMk/>
            <pc:sldMk cId="2008643402" sldId="471"/>
            <ac:spMk id="102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5.595" v="154" actId="478"/>
          <ac:spMkLst>
            <pc:docMk/>
            <pc:sldMk cId="2008643402" sldId="471"/>
            <ac:spMk id="10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1.685" v="165" actId="478"/>
          <ac:spMkLst>
            <pc:docMk/>
            <pc:sldMk cId="2008643402" sldId="471"/>
            <ac:spMk id="104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0.775" v="164" actId="478"/>
          <ac:spMkLst>
            <pc:docMk/>
            <pc:sldMk cId="2008643402" sldId="471"/>
            <ac:spMk id="105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2.431" v="166" actId="478"/>
          <ac:spMkLst>
            <pc:docMk/>
            <pc:sldMk cId="2008643402" sldId="471"/>
            <ac:spMk id="10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7.655" v="155" actId="478"/>
          <ac:spMkLst>
            <pc:docMk/>
            <pc:sldMk cId="2008643402" sldId="471"/>
            <ac:spMk id="107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0.521" v="169" actId="478"/>
          <ac:spMkLst>
            <pc:docMk/>
            <pc:sldMk cId="2008643402" sldId="471"/>
            <ac:spMk id="108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4:51.084" v="151" actId="165"/>
          <ac:spMkLst>
            <pc:docMk/>
            <pc:sldMk cId="2008643402" sldId="471"/>
            <ac:spMk id="10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2.341" v="171" actId="478"/>
          <ac:spMkLst>
            <pc:docMk/>
            <pc:sldMk cId="2008643402" sldId="471"/>
            <ac:spMk id="11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8.516" v="156" actId="478"/>
          <ac:spMkLst>
            <pc:docMk/>
            <pc:sldMk cId="2008643402" sldId="471"/>
            <ac:spMk id="11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1.820" v="170" actId="478"/>
          <ac:spMkLst>
            <pc:docMk/>
            <pc:sldMk cId="2008643402" sldId="471"/>
            <ac:spMk id="11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5.963" v="174" actId="478"/>
          <ac:spMkLst>
            <pc:docMk/>
            <pc:sldMk cId="2008643402" sldId="471"/>
            <ac:spMk id="118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Sp delSp modSp add mod">
        <pc:chgData name="Alex Barreira" userId="7fd0970c-b3cf-41cb-97a8-b008d4ec6ec9" providerId="ADAL" clId="{7D35940C-517F-4995-9484-BD5D72CD3449}" dt="2021-02-17T21:18:40.343" v="242" actId="208"/>
        <pc:sldMkLst>
          <pc:docMk/>
          <pc:sldMk cId="3384590979" sldId="472"/>
        </pc:sldMkLst>
        <pc:spChg chg="mod">
          <ac:chgData name="Alex Barreira" userId="7fd0970c-b3cf-41cb-97a8-b008d4ec6ec9" providerId="ADAL" clId="{7D35940C-517F-4995-9484-BD5D72CD3449}" dt="2021-02-17T21:13:20.694" v="134" actId="404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7.359" v="45" actId="20577"/>
          <ac:spMkLst>
            <pc:docMk/>
            <pc:sldMk cId="3384590979" sldId="472"/>
            <ac:spMk id="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" creationId="{DD175998-7BC4-48E7-B48B-3AD3DB555BC2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" creationId="{5CE7D08C-795B-4BF1-97F6-F9773F4E9F4C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4" creationId="{1E997FEB-A82C-4FE3-B191-DE926FE907FC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5" creationId="{086246F5-DDAA-4D0C-90E1-F0C0FED6D98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6" creationId="{EDE9EB13-C574-4D80-85B2-C614186377BB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7" creationId="{9C8F333D-81A1-4BAB-89AC-459C19DD7185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8" creationId="{64DC5C74-7B23-4BE5-BE63-A9BD52C02C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9" creationId="{1CBC8A27-FF05-44CD-B093-FB50D917E8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0" creationId="{B1654790-CBD3-4D97-B9BC-CBC39DD32FC8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1" creationId="{508E308C-5CF8-44B6-A1C4-87E5DDC4CC70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2" creationId="{7BFB1971-EC64-4AB8-B092-E0043EABF66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3" creationId="{CD1D1FF9-2BFE-4742-BA82-E1804B8C0747}"/>
          </ac:spMkLst>
        </pc:spChg>
        <pc:spChg chg="add mod">
          <ac:chgData name="Alex Barreira" userId="7fd0970c-b3cf-41cb-97a8-b008d4ec6ec9" providerId="ADAL" clId="{7D35940C-517F-4995-9484-BD5D72CD3449}" dt="2021-02-17T21:18:40.343" v="242" actId="208"/>
          <ac:spMkLst>
            <pc:docMk/>
            <pc:sldMk cId="3384590979" sldId="472"/>
            <ac:spMk id="54" creationId="{1B63957F-A46D-48D5-BC08-1A2EB1CCBBE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5" creationId="{F371B3E2-E59C-4A0F-B5AC-74687E6B4AC8}"/>
          </ac:spMkLst>
        </pc:spChg>
        <pc:spChg chg="mod">
          <ac:chgData name="Alex Barreira" userId="7fd0970c-b3cf-41cb-97a8-b008d4ec6ec9" providerId="ADAL" clId="{7D35940C-517F-4995-9484-BD5D72CD3449}" dt="2021-02-17T21:14:02.359" v="139" actId="20577"/>
          <ac:spMkLst>
            <pc:docMk/>
            <pc:sldMk cId="3384590979" sldId="472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8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0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2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4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6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5" creationId="{00000000-0000-0000-0000-000000000000}"/>
          </ac:grpSpMkLst>
        </pc:grpChg>
      </pc:sldChg>
      <pc:sldChg chg="del">
        <pc:chgData name="Alex Barreira" userId="7fd0970c-b3cf-41cb-97a8-b008d4ec6ec9" providerId="ADAL" clId="{7D35940C-517F-4995-9484-BD5D72CD3449}" dt="2021-02-17T21:10:38.595" v="2" actId="47"/>
        <pc:sldMkLst>
          <pc:docMk/>
          <pc:sldMk cId="3103146409" sldId="482"/>
        </pc:sldMkLst>
      </pc:sldChg>
      <pc:sldChg chg="del">
        <pc:chgData name="Alex Barreira" userId="7fd0970c-b3cf-41cb-97a8-b008d4ec6ec9" providerId="ADAL" clId="{7D35940C-517F-4995-9484-BD5D72CD3449}" dt="2021-02-17T21:10:38.227" v="1" actId="47"/>
        <pc:sldMkLst>
          <pc:docMk/>
          <pc:sldMk cId="671586173" sldId="484"/>
        </pc:sldMkLst>
      </pc:sldChg>
      <pc:sldChg chg="del">
        <pc:chgData name="Alex Barreira" userId="7fd0970c-b3cf-41cb-97a8-b008d4ec6ec9" providerId="ADAL" clId="{7D35940C-517F-4995-9484-BD5D72CD3449}" dt="2021-02-17T21:10:37.747" v="0" actId="47"/>
        <pc:sldMkLst>
          <pc:docMk/>
          <pc:sldMk cId="2606422970" sldId="486"/>
        </pc:sldMkLst>
      </pc:sldChg>
      <pc:sldChg chg="del">
        <pc:chgData name="Alex Barreira" userId="7fd0970c-b3cf-41cb-97a8-b008d4ec6ec9" providerId="ADAL" clId="{7D35940C-517F-4995-9484-BD5D72CD3449}" dt="2021-02-17T21:10:39.737" v="4" actId="47"/>
        <pc:sldMkLst>
          <pc:docMk/>
          <pc:sldMk cId="1936218586" sldId="487"/>
        </pc:sldMkLst>
      </pc:sldChg>
      <pc:sldChg chg="del">
        <pc:chgData name="Alex Barreira" userId="7fd0970c-b3cf-41cb-97a8-b008d4ec6ec9" providerId="ADAL" clId="{7D35940C-517F-4995-9484-BD5D72CD3449}" dt="2021-02-17T21:10:39.046" v="3" actId="47"/>
        <pc:sldMkLst>
          <pc:docMk/>
          <pc:sldMk cId="1935154534" sldId="488"/>
        </pc:sldMkLst>
      </pc:sldChg>
      <pc:sldMasterChg chg="delSldLayout">
        <pc:chgData name="Alex Barreira" userId="7fd0970c-b3cf-41cb-97a8-b008d4ec6ec9" providerId="ADAL" clId="{7D35940C-517F-4995-9484-BD5D72CD3449}" dt="2021-02-17T21:10:39.737" v="4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D35940C-517F-4995-9484-BD5D72CD3449}" dt="2021-02-17T21:10:39.737" v="4" actId="47"/>
          <pc:sldLayoutMkLst>
            <pc:docMk/>
            <pc:sldMasterMk cId="0" sldId="2147483656"/>
            <pc:sldLayoutMk cId="3199078161" sldId="2147483668"/>
          </pc:sldLayoutMkLst>
        </pc:sldLayoutChg>
        <pc:sldLayoutChg chg="del">
          <pc:chgData name="Alex Barreira" userId="7fd0970c-b3cf-41cb-97a8-b008d4ec6ec9" providerId="ADAL" clId="{7D35940C-517F-4995-9484-BD5D72CD3449}" dt="2021-02-17T21:10:38.595" v="2" actId="47"/>
          <pc:sldLayoutMkLst>
            <pc:docMk/>
            <pc:sldMasterMk cId="0" sldId="2147483656"/>
            <pc:sldLayoutMk cId="1515222284" sldId="2147483669"/>
          </pc:sldLayoutMkLst>
        </pc:sldLayoutChg>
      </pc:sldMaster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01/06/2021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01/06/2021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450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419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003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24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667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997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423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3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53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595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9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15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14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8 - 14/04/2021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as telas no </a:t>
            </a:r>
            <a:r>
              <a:rPr lang="pt-BR" sz="14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frontend</a:t>
            </a: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773577" lvl="2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Tela(9/10)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Autenticação via Token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Criptografia na senha do usuário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Prototipação das telas mobile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Aplicação do </a:t>
            </a:r>
            <a:r>
              <a:rPr lang="pt-BR" sz="14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Router</a:t>
            </a: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Dom no projeto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Documento de layout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solução de componente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906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Conexão do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backend</a:t>
            </a: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 com o front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Feed</a:t>
            </a: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 de publicações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Correção da gravação do arquivo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csv</a:t>
            </a: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 e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txt</a:t>
            </a: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 que estão retornando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null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Aplicar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observer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na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api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Correção da gravação do arquivo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csv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e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txt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que estão retornando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null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tela de Estatística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da confecção do </a:t>
            </a:r>
            <a:r>
              <a:rPr lang="pt-BR" sz="132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ppt</a:t>
            </a: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31553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9 - 14/04/2021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da confecção do </a:t>
            </a:r>
            <a:r>
              <a:rPr lang="pt-BR" sz="14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ppt</a:t>
            </a: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Correção da gravação do arquivo </a:t>
            </a:r>
            <a:r>
              <a:rPr lang="pt-BR" sz="14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csv</a:t>
            </a: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e </a:t>
            </a:r>
            <a:r>
              <a:rPr lang="pt-BR" sz="14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txt</a:t>
            </a: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que estão retornando </a:t>
            </a:r>
            <a:r>
              <a:rPr lang="pt-BR" sz="14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null</a:t>
            </a: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Conexão do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backend</a:t>
            </a: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 com o front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Feed</a:t>
            </a: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 de publicações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Aplicar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observer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na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api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04579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10 - 14/04/2021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da Apresentação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Organização e distribuição de tarefas 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Conexão do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backend</a:t>
            </a: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 com o front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Feed</a:t>
            </a: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 de publicações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Aplicar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observer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na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api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Importação de arquivos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Aplicação de pilha para armazenar os notificados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Inicio da integração do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com o front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Inicio da responsividade das telas</a:t>
            </a:r>
          </a:p>
          <a:p>
            <a:pPr marL="773577" lvl="2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Home Page</a:t>
            </a:r>
          </a:p>
          <a:p>
            <a:pPr marL="773577" lvl="2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Cadastro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Sprint </a:t>
            </a:r>
            <a:r>
              <a:rPr lang="pt-BR" sz="132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Backlog</a:t>
            </a: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da terceira Sprint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Estudo da estrutura do </a:t>
            </a:r>
            <a:r>
              <a:rPr lang="pt-BR" sz="132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white</a:t>
            </a: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57473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11 - 14/05/2021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Sprint </a:t>
            </a:r>
            <a:r>
              <a:rPr lang="pt-BR" sz="14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Backlog</a:t>
            </a: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da terceira Sprint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Inclusão de paginação no </a:t>
            </a:r>
            <a:r>
              <a:rPr lang="pt-BR" sz="14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Aplicação de pilha para armazenar os notificados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do protótipo da tela de notificados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Melhor forma de armazenas as imagens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Validar inovação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Feed</a:t>
            </a: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 de publicações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Importação de arquivos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Lapidar curtida(correção)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Implementação de fila para sistema de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denucia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Continuação da integração do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com o front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nova  tela para notificação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Continuação da responsividade das telas</a:t>
            </a:r>
          </a:p>
          <a:p>
            <a:pPr marL="773577" lvl="2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Home Page</a:t>
            </a:r>
          </a:p>
          <a:p>
            <a:pPr marL="773577" lvl="2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Cadastro</a:t>
            </a:r>
          </a:p>
          <a:p>
            <a:pPr marL="773577" lvl="2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Estudo da estrutura do White paper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Inclusão de segundo item no corpo do documento de layout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Planilha de testes</a:t>
            </a: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F1BF0D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58784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12 - 17/05/2021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Responsidade</a:t>
            </a: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de telas</a:t>
            </a:r>
          </a:p>
          <a:p>
            <a:pPr marL="773577" lvl="2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Home Page</a:t>
            </a:r>
          </a:p>
          <a:p>
            <a:pPr marL="773577" lvl="2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Cadastro</a:t>
            </a:r>
          </a:p>
          <a:p>
            <a:pPr marL="773577" lvl="2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Login</a:t>
            </a: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773577" lvl="2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Feed</a:t>
            </a: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Aplicação de fila para salvar denuncias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Tela da publicação implantada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Validar inovação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Feed</a:t>
            </a: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 de publicações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Importação de arquivos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Continuação da integração do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com o front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nova  tela para notificação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Continuação da responsividade das telas</a:t>
            </a:r>
          </a:p>
          <a:p>
            <a:pPr marL="773577" lvl="2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Publicação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Estudo da estrutura do White paper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Inclusão de segundo item no corpo do documento de layout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Planilha de testes</a:t>
            </a: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1BF0D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649536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13 - 24/05/2021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Importação de arquivo texto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de telas :</a:t>
            </a:r>
          </a:p>
          <a:p>
            <a:pPr marL="773577" lvl="2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Publicação</a:t>
            </a:r>
          </a:p>
          <a:p>
            <a:pPr marL="773577" lvl="2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Cadastro</a:t>
            </a:r>
          </a:p>
          <a:p>
            <a:pPr marL="773577" lvl="2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Login</a:t>
            </a:r>
          </a:p>
          <a:p>
            <a:pPr marL="773577" lvl="2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Feed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Armazenar imagens no banco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Documento de layout de importação de dados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Confecção dos casos de teste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Telas responsivas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Inovação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Deploy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  :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 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Deploy da aplicação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    :     </a:t>
            </a:r>
            <a:r>
              <a:rPr lang="pt-BR" sz="1323" b="1" dirty="0">
                <a:solidFill>
                  <a:schemeClr val="bg1"/>
                </a:solidFill>
                <a:highlight>
                  <a:srgbClr val="1BCF13"/>
                </a:highlight>
                <a:latin typeface="Calibri" panose="020F0502020204030204" pitchFamily="34" charset="0"/>
                <a:cs typeface="Simplon BP Regular"/>
              </a:rPr>
              <a:t>Done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Frontend :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Ajustes finais no layout do site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Ajustes da tela de publicação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a integração da tela de notificação</a:t>
            </a:r>
          </a:p>
          <a:p>
            <a:pPr marL="0" lvl="1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 :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White paper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os slides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os testes</a:t>
            </a: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1BF0D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309938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</a:t>
            </a:r>
            <a:r>
              <a:rPr lang="en-US" sz="2646" dirty="0" smtClean="0">
                <a:solidFill>
                  <a:prstClr val="black"/>
                </a:solidFill>
                <a:latin typeface="Simplon Oi Headline"/>
                <a:cs typeface="Simplon Oi Headline"/>
              </a:rPr>
              <a:t>14 </a:t>
            </a: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- </a:t>
            </a:r>
            <a:r>
              <a:rPr lang="en-US" sz="2646" dirty="0" smtClean="0">
                <a:solidFill>
                  <a:prstClr val="black"/>
                </a:solidFill>
                <a:latin typeface="Simplon Oi Headline"/>
                <a:cs typeface="Simplon Oi Headline"/>
              </a:rPr>
              <a:t>01</a:t>
            </a:r>
            <a:r>
              <a:rPr lang="en-US" sz="2646" dirty="0" smtClean="0">
                <a:solidFill>
                  <a:prstClr val="black"/>
                </a:solidFill>
                <a:latin typeface="Simplon Oi Headline"/>
                <a:cs typeface="Simplon Oi Headline"/>
              </a:rPr>
              <a:t>/06/2021</a:t>
            </a:r>
            <a:endParaRPr lang="en-US" sz="2646" dirty="0">
              <a:solidFill>
                <a:prstClr val="black"/>
              </a:solidFill>
              <a:latin typeface="Simplon Oi Headline"/>
              <a:cs typeface="Simplon Oi Headline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Ajustes </a:t>
            </a: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 tela de </a:t>
            </a:r>
            <a:r>
              <a:rPr lang="pt-BR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publicação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do  </a:t>
            </a: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White </a:t>
            </a:r>
            <a:r>
              <a:rPr lang="pt-BR" sz="14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paper</a:t>
            </a: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Inovação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Deploy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  :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 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Deploy da aplicação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    :     </a:t>
            </a:r>
            <a:r>
              <a:rPr lang="pt-BR" sz="1323" b="1" dirty="0">
                <a:solidFill>
                  <a:schemeClr val="bg1"/>
                </a:solidFill>
                <a:highlight>
                  <a:srgbClr val="1BCF13"/>
                </a:highlight>
                <a:latin typeface="Calibri" panose="020F0502020204030204" pitchFamily="34" charset="0"/>
                <a:cs typeface="Simplon BP Regular"/>
              </a:rPr>
              <a:t>Done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Frontend :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Ajustes </a:t>
            </a:r>
            <a:r>
              <a:rPr lang="pt-BR" sz="1323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finais  no 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layout do site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 integração da tela de notificação</a:t>
            </a:r>
          </a:p>
          <a:p>
            <a:pPr marL="0" lvl="1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 :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 smtClean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</a:t>
            </a: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os slides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os testes</a:t>
            </a: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1BF0D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6004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70373" y="540271"/>
            <a:ext cx="4616024" cy="2809875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70373" y="3636615"/>
            <a:ext cx="8352928" cy="2880320"/>
          </a:xfrm>
        </p:spPr>
        <p:txBody>
          <a:bodyPr numCol="1"/>
          <a:lstStyle/>
          <a:p>
            <a:r>
              <a:rPr lang="pt-BR" b="1" dirty="0"/>
              <a:t>Status </a:t>
            </a:r>
            <a:r>
              <a:rPr lang="pt-BR" b="1" dirty="0" err="1"/>
              <a:t>Report</a:t>
            </a:r>
            <a:r>
              <a:rPr lang="pt-BR" b="1" dirty="0"/>
              <a:t> do Projeto </a:t>
            </a:r>
          </a:p>
          <a:p>
            <a:r>
              <a:rPr lang="pt-BR" dirty="0"/>
              <a:t>Acompanhamento de obras Estatais</a:t>
            </a:r>
          </a:p>
          <a:p>
            <a:r>
              <a:rPr lang="pt-BR" b="1" dirty="0"/>
              <a:t>Data: </a:t>
            </a:r>
          </a:p>
          <a:p>
            <a:r>
              <a:rPr lang="pt-BR" dirty="0"/>
              <a:t>15/03/2021</a:t>
            </a:r>
          </a:p>
          <a:p>
            <a:r>
              <a:rPr lang="pt-BR" dirty="0"/>
              <a:t>Grupo 2 - </a:t>
            </a:r>
            <a:r>
              <a:rPr lang="pt-BR" dirty="0" err="1"/>
              <a:t>Check</a:t>
            </a:r>
            <a:endParaRPr lang="pt-BR" dirty="0"/>
          </a:p>
          <a:p>
            <a:r>
              <a:rPr lang="pt-BR" b="1" dirty="0"/>
              <a:t>Professor.: </a:t>
            </a:r>
            <a:r>
              <a:rPr lang="pt-BR" dirty="0"/>
              <a:t>Alexander Barreira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769147" y="3204567"/>
            <a:ext cx="2016224" cy="2088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1 - 22/02/2021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Identificação do tema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Identificação da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proto-persona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Estruturação da trilha de requisitos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Escolha da plataforma de gestão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versão do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v.1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906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Repositório no GitHub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Acesso ao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Azure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Fazer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login</a:t>
            </a: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/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Logoff</a:t>
            </a: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 com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spring</a:t>
            </a: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 boot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5" y="3728204"/>
            <a:ext cx="12496525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Calibri" panose="020F0502020204030204" pitchFamily="34" charset="0"/>
                <a:cs typeface="Simplon BP Regular"/>
              </a:rPr>
              <a:t>Criar repositório no GitHub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Calibri" panose="020F0502020204030204" pitchFamily="34" charset="0"/>
                <a:cs typeface="Simplon BP Regular"/>
              </a:rPr>
              <a:t>Acesso ao </a:t>
            </a:r>
            <a:r>
              <a:rPr lang="pt-BR" sz="1323" dirty="0" err="1">
                <a:latin typeface="Calibri" panose="020F0502020204030204" pitchFamily="34" charset="0"/>
                <a:cs typeface="Simplon BP Regular"/>
              </a:rPr>
              <a:t>Azure</a:t>
            </a:r>
            <a:endParaRPr lang="pt-BR" sz="1323" dirty="0"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Estrutura Protótipo no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SpringBoot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v2 no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Figma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Documentação de contexto de negócio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Storyboard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Classes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dos Slides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UserStory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2 - 02/03/2021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Classe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Mapa de empatia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Protótipo das telas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Problema e sua solução técnica definidas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Estrutura Protótipo no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SpringBoot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Classe abstrata no projeto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Criar repositório no GitHub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906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Acesso ao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Azure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Fazer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login</a:t>
            </a: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/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Logoff</a:t>
            </a: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 com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spring</a:t>
            </a: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 boot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banco de dados na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Azure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defTabSz="672130">
              <a:buFont typeface="Wingdings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Serviço de 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Login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e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Logouf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Pesquisa de campo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Story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Desenho de solução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Levantamento de Requisitos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Construção dos slides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0000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38459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3 - 15/03/2021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Pesquisa de campo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Story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Desenho de solução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Levantamento de Requisitos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Construção dos slides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banco de dados na Azure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Serviço de 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Login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e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Logouf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projeto em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react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home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page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Atualizar 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backlog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backlog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sprint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64701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4 - 22/03/2021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Inicio das telas com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react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Conexão com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Azure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de </a:t>
            </a:r>
            <a:r>
              <a:rPr lang="en-US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2 CRUDS (Sprint boot com ORM)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</a:t>
            </a:r>
            <a:r>
              <a:rPr lang="en-US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da </a:t>
            </a:r>
            <a:r>
              <a:rPr lang="en-US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tabelas</a:t>
            </a:r>
            <a:r>
              <a:rPr lang="en-US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no SQL Server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Home Page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Conexão do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backend</a:t>
            </a: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 com o front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Finalizar as telas no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frontend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Conexão do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com o SQL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Implementação de lista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Adequar as classes do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de acordo com a modelagem do banco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tela de cadastro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tela de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login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tela de recuperação de senha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tela ‘Quem somos’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tela de Estatística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tela Fale conosco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Product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Backlog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 atualizado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Sprint </a:t>
            </a:r>
            <a:r>
              <a:rPr lang="pt-BR" sz="16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backlog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58186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5 - 29/03/2021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Conexão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com Azure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Modelagem de dados Atualizada</a:t>
            </a:r>
            <a:endParaRPr lang="en-US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de novos componentes</a:t>
            </a:r>
          </a:p>
          <a:p>
            <a:pPr marL="773577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Tela de cadastro</a:t>
            </a:r>
          </a:p>
          <a:p>
            <a:pPr marL="773577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Link</a:t>
            </a:r>
          </a:p>
          <a:p>
            <a:pPr marL="773577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Button</a:t>
            </a:r>
          </a:p>
          <a:p>
            <a:pPr marL="773577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Input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Product</a:t>
            </a: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  <a:r>
              <a:rPr lang="pt-BR" sz="14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Backlog</a:t>
            </a: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 atualizado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Adequar as classes do </a:t>
            </a:r>
            <a:r>
              <a:rPr lang="pt-BR" sz="14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de acordo com a modelagem do banco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906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Conexão do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backend</a:t>
            </a: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 com o front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Finalizar as telas no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frontend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Feed</a:t>
            </a: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 de publicações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Implementação de lista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tela de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login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tela ‘Quem somos’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usabilidade dos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prototipos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Sprint </a:t>
            </a:r>
            <a:r>
              <a:rPr lang="pt-BR" sz="16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backlog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solução de software - container</a:t>
            </a: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3739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6 - 05/04/2021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Implementação de lista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Exportação de arquivo CSV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Atualização nos protótipos de tela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Componente ‘publicação’ em </a:t>
            </a:r>
            <a:r>
              <a:rPr lang="pt-BR" sz="14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react</a:t>
            </a: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de um padrão de projeto (Escolhido: </a:t>
            </a:r>
            <a:r>
              <a:rPr lang="pt-BR" sz="14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Observer</a:t>
            </a: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)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906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Conexão do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backend</a:t>
            </a: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 com o front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Finalizar as telas no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frontend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Feed</a:t>
            </a: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 de publicações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Aplicar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observer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na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api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Aplicar 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validation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(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dependencia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) de acordo com as necessidades do projeto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Documento de layout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usabilidade dos protótipos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Lapidar Sprint </a:t>
            </a:r>
            <a:r>
              <a:rPr lang="pt-BR" sz="132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backlog</a:t>
            </a: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solução de software – container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Atualizar diagrama de classe com </a:t>
            </a:r>
            <a:r>
              <a:rPr lang="pt-BR" sz="132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Observer</a:t>
            </a: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Confecção do </a:t>
            </a:r>
            <a:r>
              <a:rPr lang="pt-BR" sz="132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ppt</a:t>
            </a: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53208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7 - 14/04/2021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as telas no </a:t>
            </a:r>
            <a:r>
              <a:rPr lang="pt-BR" sz="14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frontend</a:t>
            </a: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773577" lvl="2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Tela(7/10)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Aplicação do </a:t>
            </a:r>
            <a:r>
              <a:rPr lang="pt-BR" sz="14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Observer</a:t>
            </a: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no diagrama de classe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solução de software – container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Inicio da confecção do </a:t>
            </a:r>
            <a:r>
              <a:rPr lang="pt-BR" sz="14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ppt</a:t>
            </a: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906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Conexão do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backend</a:t>
            </a: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 com o front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Feed</a:t>
            </a: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 de publicações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Correção da gravação do arquivo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csv</a:t>
            </a: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 e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txt</a:t>
            </a: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 que estão retornando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null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Aplicar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observer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na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api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Correção da gravação do arquivo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csv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e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txt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que estão retornando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null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tela ‘Quem somos’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tela de Estatística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tela Fale conosco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da confecção do </a:t>
            </a:r>
            <a:r>
              <a:rPr lang="pt-BR" sz="132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ppt</a:t>
            </a: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Documento de layout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56135184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31267F-D399-4A8A-87F8-B75F56828412}">
  <ds:schemaRefs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bbcd8c33-6940-4d4c-a587-bbc736ca1e4d"/>
    <ds:schemaRef ds:uri="4327b14a-fe89-488e-9f6d-9658cacf372b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19480</TotalTime>
  <Words>1454</Words>
  <Application>Microsoft Office PowerPoint</Application>
  <PresentationFormat>Personalizar</PresentationFormat>
  <Paragraphs>534</Paragraphs>
  <Slides>16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16</vt:i4>
      </vt:variant>
    </vt:vector>
  </HeadingPairs>
  <TitlesOfParts>
    <vt:vector size="27" baseType="lpstr">
      <vt:lpstr>Arial</vt:lpstr>
      <vt:lpstr>Calibri</vt:lpstr>
      <vt:lpstr>Exo 2</vt:lpstr>
      <vt:lpstr>Simplon BP Bold</vt:lpstr>
      <vt:lpstr>Simplon BP Regular</vt:lpstr>
      <vt:lpstr>Simplon Oi Headline</vt:lpstr>
      <vt:lpstr>Tahoma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1 - 22/02/2021</vt:lpstr>
      <vt:lpstr>SEMANA 2 - 02/03/2021</vt:lpstr>
      <vt:lpstr>SEMANA 3 - 15/03/2021</vt:lpstr>
      <vt:lpstr>SEMANA 4 - 22/03/2021</vt:lpstr>
      <vt:lpstr>SEMANA 5 - 29/03/2021</vt:lpstr>
      <vt:lpstr>SEMANA 6 - 05/04/2021</vt:lpstr>
      <vt:lpstr>SEMANA 7 - 14/04/2021</vt:lpstr>
      <vt:lpstr>SEMANA 8 - 14/04/2021</vt:lpstr>
      <vt:lpstr>SEMANA 9 - 14/04/2021</vt:lpstr>
      <vt:lpstr>SEMANA 10 - 14/04/2021</vt:lpstr>
      <vt:lpstr>SEMANA 11 - 14/05/2021</vt:lpstr>
      <vt:lpstr>SEMANA 12 - 17/05/2021</vt:lpstr>
      <vt:lpstr>SEMANA 13 - 24/05/2021</vt:lpstr>
      <vt:lpstr>SEMANA 14 - 01/06/2021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Aluno</cp:lastModifiedBy>
  <cp:revision>439</cp:revision>
  <cp:lastPrinted>2018-08-30T22:45:44Z</cp:lastPrinted>
  <dcterms:created xsi:type="dcterms:W3CDTF">2016-12-01T16:19:35Z</dcterms:created>
  <dcterms:modified xsi:type="dcterms:W3CDTF">2021-06-01T23:05:03Z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