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F836B-012B-4460-8B9C-4BBB9BD5FE8E}" v="52" dt="2020-04-16T16:41:16.725"/>
    <p1510:client id="{688187A1-97C5-9CB4-0D6A-A37DAB4AF9BF}" v="2" dt="2020-04-13T22:00:56.480"/>
    <p1510:client id="{E56324E8-3643-BE43-859A-02B92E3FD538}" v="9" dt="2020-04-14T19:52:4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MEIDA CARRERA ." userId="S::gabriel.carrera@bandtec.com.br::a5c6f7ce-1880-44c5-817e-8b749e12a6a1" providerId="AD" clId="Web-{E56324E8-3643-BE43-859A-02B92E3FD538}"/>
    <pc:docChg chg="modSld">
      <pc:chgData name="GABRIEL ALMEIDA CARRERA ." userId="S::gabriel.carrera@bandtec.com.br::a5c6f7ce-1880-44c5-817e-8b749e12a6a1" providerId="AD" clId="Web-{E56324E8-3643-BE43-859A-02B92E3FD538}" dt="2020-04-14T19:52:42.372" v="7" actId="1076"/>
      <pc:docMkLst>
        <pc:docMk/>
      </pc:docMkLst>
      <pc:sldChg chg="addSp modSp">
        <pc:chgData name="GABRIEL ALMEIDA CARRERA ." userId="S::gabriel.carrera@bandtec.com.br::a5c6f7ce-1880-44c5-817e-8b749e12a6a1" providerId="AD" clId="Web-{E56324E8-3643-BE43-859A-02B92E3FD538}" dt="2020-04-14T19:52:42.372" v="7" actId="1076"/>
        <pc:sldMkLst>
          <pc:docMk/>
          <pc:sldMk cId="956112331" sldId="256"/>
        </pc:sldMkLst>
        <pc:picChg chg="add mod">
          <ac:chgData name="GABRIEL ALMEIDA CARRERA ." userId="S::gabriel.carrera@bandtec.com.br::a5c6f7ce-1880-44c5-817e-8b749e12a6a1" providerId="AD" clId="Web-{E56324E8-3643-BE43-859A-02B92E3FD538}" dt="2020-04-14T19:52:38.778" v="5" actId="1076"/>
          <ac:picMkLst>
            <pc:docMk/>
            <pc:sldMk cId="956112331" sldId="256"/>
            <ac:picMk id="2" creationId="{0FB1DB40-4AE8-4C2C-8755-1DDC79BAB788}"/>
          </ac:picMkLst>
        </pc:picChg>
        <pc:picChg chg="add mod">
          <ac:chgData name="GABRIEL ALMEIDA CARRERA ." userId="S::gabriel.carrera@bandtec.com.br::a5c6f7ce-1880-44c5-817e-8b749e12a6a1" providerId="AD" clId="Web-{E56324E8-3643-BE43-859A-02B92E3FD538}" dt="2020-04-14T19:52:42.372" v="7" actId="1076"/>
          <ac:picMkLst>
            <pc:docMk/>
            <pc:sldMk cId="956112331" sldId="256"/>
            <ac:picMk id="158" creationId="{76743D63-07D9-4851-A855-9B47BDD56CF7}"/>
          </ac:picMkLst>
        </pc:picChg>
      </pc:sldChg>
    </pc:docChg>
  </pc:docChgLst>
  <pc:docChgLst>
    <pc:chgData name="GABRIEL ALMEIDA CARRERA ." userId="S::gabriel.carrera@bandtec.com.br::a5c6f7ce-1880-44c5-817e-8b749e12a6a1" providerId="AD" clId="Web-{688187A1-97C5-9CB4-0D6A-A37DAB4AF9BF}"/>
    <pc:docChg chg="modSld">
      <pc:chgData name="GABRIEL ALMEIDA CARRERA ." userId="S::gabriel.carrera@bandtec.com.br::a5c6f7ce-1880-44c5-817e-8b749e12a6a1" providerId="AD" clId="Web-{688187A1-97C5-9CB4-0D6A-A37DAB4AF9BF}" dt="2020-04-13T22:00:56.480" v="1"/>
      <pc:docMkLst>
        <pc:docMk/>
      </pc:docMkLst>
      <pc:sldChg chg="delSp">
        <pc:chgData name="GABRIEL ALMEIDA CARRERA ." userId="S::gabriel.carrera@bandtec.com.br::a5c6f7ce-1880-44c5-817e-8b749e12a6a1" providerId="AD" clId="Web-{688187A1-97C5-9CB4-0D6A-A37DAB4AF9BF}" dt="2020-04-13T22:00:56.480" v="1"/>
        <pc:sldMkLst>
          <pc:docMk/>
          <pc:sldMk cId="956112331" sldId="256"/>
        </pc:sldMkLst>
        <pc:picChg chg="del">
          <ac:chgData name="GABRIEL ALMEIDA CARRERA ." userId="S::gabriel.carrera@bandtec.com.br::a5c6f7ce-1880-44c5-817e-8b749e12a6a1" providerId="AD" clId="Web-{688187A1-97C5-9CB4-0D6A-A37DAB4AF9BF}" dt="2020-04-13T22:00:43.682" v="0"/>
          <ac:picMkLst>
            <pc:docMk/>
            <pc:sldMk cId="956112331" sldId="256"/>
            <ac:picMk id="3" creationId="{33186FB2-F72E-41EF-A3AA-499260A3AA80}"/>
          </ac:picMkLst>
        </pc:picChg>
        <pc:picChg chg="del">
          <ac:chgData name="GABRIEL ALMEIDA CARRERA ." userId="S::gabriel.carrera@bandtec.com.br::a5c6f7ce-1880-44c5-817e-8b749e12a6a1" providerId="AD" clId="Web-{688187A1-97C5-9CB4-0D6A-A37DAB4AF9BF}" dt="2020-04-13T22:00:56.480" v="1"/>
          <ac:picMkLst>
            <pc:docMk/>
            <pc:sldMk cId="956112331" sldId="256"/>
            <ac:picMk id="158" creationId="{120401F8-7E5B-44C5-A49A-2EFC39FA8FDD}"/>
          </ac:picMkLst>
        </pc:picChg>
      </pc:sldChg>
    </pc:docChg>
  </pc:docChgLst>
  <pc:docChgLst>
    <pc:chgData name="GABRIEL ALMEIDA CARRERA ." userId="S::gabriel.carrera@bandtec.com.br::a5c6f7ce-1880-44c5-817e-8b749e12a6a1" providerId="AD" clId="Web-{334F836B-012B-4460-8B9C-4BBB9BD5FE8E}"/>
    <pc:docChg chg="modSld">
      <pc:chgData name="GABRIEL ALMEIDA CARRERA ." userId="S::gabriel.carrera@bandtec.com.br::a5c6f7ce-1880-44c5-817e-8b749e12a6a1" providerId="AD" clId="Web-{334F836B-012B-4460-8B9C-4BBB9BD5FE8E}" dt="2020-04-16T16:41:16.725" v="49"/>
      <pc:docMkLst>
        <pc:docMk/>
      </pc:docMkLst>
      <pc:sldChg chg="addSp delSp modSp">
        <pc:chgData name="GABRIEL ALMEIDA CARRERA ." userId="S::gabriel.carrera@bandtec.com.br::a5c6f7ce-1880-44c5-817e-8b749e12a6a1" providerId="AD" clId="Web-{334F836B-012B-4460-8B9C-4BBB9BD5FE8E}" dt="2020-04-16T16:41:16.725" v="49"/>
        <pc:sldMkLst>
          <pc:docMk/>
          <pc:sldMk cId="956112331" sldId="256"/>
        </pc:sldMkLst>
        <pc:spChg chg="add del topLvl">
          <ac:chgData name="GABRIEL ALMEIDA CARRERA ." userId="S::gabriel.carrera@bandtec.com.br::a5c6f7ce-1880-44c5-817e-8b749e12a6a1" providerId="AD" clId="Web-{334F836B-012B-4460-8B9C-4BBB9BD5FE8E}" dt="2020-04-16T16:39:20.614" v="3"/>
          <ac:spMkLst>
            <pc:docMk/>
            <pc:sldMk cId="956112331" sldId="256"/>
            <ac:spMk id="133" creationId="{202EC4B7-CF28-4F5A-87B5-F8974D088FBA}"/>
          </ac:spMkLst>
        </pc:spChg>
        <pc:grpChg chg="add mod">
          <ac:chgData name="GABRIEL ALMEIDA CARRERA ." userId="S::gabriel.carrera@bandtec.com.br::a5c6f7ce-1880-44c5-817e-8b749e12a6a1" providerId="AD" clId="Web-{334F836B-012B-4460-8B9C-4BBB9BD5FE8E}" dt="2020-04-16T16:39:45.083" v="10" actId="14100"/>
          <ac:grpSpMkLst>
            <pc:docMk/>
            <pc:sldMk cId="956112331" sldId="256"/>
            <ac:grpSpMk id="3" creationId="{36F75481-32EC-4CCA-AFDD-A05797222A93}"/>
          </ac:grpSpMkLst>
        </pc:grpChg>
        <pc:grpChg chg="add">
          <ac:chgData name="GABRIEL ALMEIDA CARRERA ." userId="S::gabriel.carrera@bandtec.com.br::a5c6f7ce-1880-44c5-817e-8b749e12a6a1" providerId="AD" clId="Web-{334F836B-012B-4460-8B9C-4BBB9BD5FE8E}" dt="2020-04-16T16:41:16.725" v="49"/>
          <ac:grpSpMkLst>
            <pc:docMk/>
            <pc:sldMk cId="956112331" sldId="256"/>
            <ac:grpSpMk id="5" creationId="{24293E09-01DE-4BA0-8677-E1AB9264128F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79" creationId="{827E039D-B3D9-41F8-87A9-FF488C7CE56A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82" creationId="{5E70D78B-60B3-47D7-B41C-2ADEAC11636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85" creationId="{A5CFC238-967B-4552-857B-200732AEED2F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0" creationId="{3753783A-DDFE-4809-A0FA-E62C8E4AB9C2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3" creationId="{8A93718F-A967-4E6B-B925-3C48452A3113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9" creationId="{45FEF069-389D-41CF-BE22-B9FBD9A67FA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02" creationId="{DED1FBA2-E1C1-4B14-B1B1-B32513C5295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06" creationId="{4B3919EC-8522-46EA-A947-99396E07570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12" creationId="{3E2C3923-AD33-42D1-8908-A8D123F5CF23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17" creationId="{B0259217-DA43-4AA2-A75C-AB0983C90A2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23" creationId="{42CEDDAA-3BFF-4208-94BA-961C7AE1CE0B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34" creationId="{7B497D3B-078A-4875-9A6B-AA4D0A3BAF81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39" creationId="{031B187C-B19D-46F4-9D8D-924A278A5A11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44" creationId="{30655C2A-E13D-4ACB-9EB6-48A776FC2E6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47" creationId="{6B2DC9B1-277E-4C41-A26D-33A68F09034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52" creationId="{765BFB8A-1C7A-4FC5-8BF7-2C64B11D17A5}"/>
          </ac:grpSpMkLst>
        </pc:grpChg>
        <pc:grpChg chg="del">
          <ac:chgData name="GABRIEL ALMEIDA CARRERA ." userId="S::gabriel.carrera@bandtec.com.br::a5c6f7ce-1880-44c5-817e-8b749e12a6a1" providerId="AD" clId="Web-{334F836B-012B-4460-8B9C-4BBB9BD5FE8E}" dt="2020-04-16T16:40:22.364" v="27"/>
          <ac:grpSpMkLst>
            <pc:docMk/>
            <pc:sldMk cId="956112331" sldId="256"/>
            <ac:grpSpMk id="170" creationId="{925EE424-4CA9-4BC5-A698-8DFFFCC351D3}"/>
          </ac:grpSpMkLst>
        </pc:grpChg>
        <pc:grpChg chg="de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206" creationId="{86663121-E0A1-42BE-91CF-787DD8DBB23E}"/>
          </ac:grpSpMkLst>
        </pc:grpChg>
        <pc:graphicFrameChg chg="mod modGraphic">
          <ac:chgData name="GABRIEL ALMEIDA CARRERA ." userId="S::gabriel.carrera@bandtec.com.br::a5c6f7ce-1880-44c5-817e-8b749e12a6a1" providerId="AD" clId="Web-{334F836B-012B-4460-8B9C-4BBB9BD5FE8E}" dt="2020-04-16T16:40:02.333" v="26"/>
          <ac:graphicFrameMkLst>
            <pc:docMk/>
            <pc:sldMk cId="956112331" sldId="256"/>
            <ac:graphicFrameMk id="246" creationId="{F599C02D-52F2-4621-B573-21B8E434199A}"/>
          </ac:graphicFrameMkLst>
        </pc:graphicFrame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24" creationId="{7FEBD249-D883-449A-947B-8ACB223EBBAC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9"/>
          <ac:picMkLst>
            <pc:docMk/>
            <pc:sldMk cId="956112331" sldId="256"/>
            <ac:picMk id="160" creationId="{BBDFB960-0ED4-4F74-8371-461B04E58350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8"/>
          <ac:picMkLst>
            <pc:docMk/>
            <pc:sldMk cId="956112331" sldId="256"/>
            <ac:picMk id="161" creationId="{3707525B-DA07-4152-9C89-8F6CB6FE4E26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7"/>
          <ac:picMkLst>
            <pc:docMk/>
            <pc:sldMk cId="956112331" sldId="256"/>
            <ac:picMk id="162" creationId="{05817CFF-1742-4C7C-8D57-F30D12271D2B}"/>
          </ac:picMkLst>
        </pc:picChg>
        <pc:picChg chg="add mod">
          <ac:chgData name="GABRIEL ALMEIDA CARRERA ." userId="S::gabriel.carrera@bandtec.com.br::a5c6f7ce-1880-44c5-817e-8b749e12a6a1" providerId="AD" clId="Web-{334F836B-012B-4460-8B9C-4BBB9BD5FE8E}" dt="2020-04-16T16:41:03.927" v="46" actId="1076"/>
          <ac:picMkLst>
            <pc:docMk/>
            <pc:sldMk cId="956112331" sldId="256"/>
            <ac:picMk id="163" creationId="{3E286635-CD0E-4F2B-BF06-B83F83D43B70}"/>
          </ac:picMkLst>
        </pc:pic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164" creationId="{5767EA9A-9121-4656-B268-EAA83EC1A483}"/>
          </ac:picMkLst>
        </pc:picChg>
        <pc:picChg chg="add mod">
          <ac:chgData name="GABRIEL ALMEIDA CARRERA ." userId="S::gabriel.carrera@bandtec.com.br::a5c6f7ce-1880-44c5-817e-8b749e12a6a1" providerId="AD" clId="Web-{334F836B-012B-4460-8B9C-4BBB9BD5FE8E}" dt="2020-04-16T16:41:09.177" v="48" actId="1076"/>
          <ac:picMkLst>
            <pc:docMk/>
            <pc:sldMk cId="956112331" sldId="256"/>
            <ac:picMk id="165" creationId="{D5A812BD-2CF6-4636-B55F-73CFFD43C1C5}"/>
          </ac:picMkLst>
        </pc:pic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166" creationId="{70495D93-258E-4025-9DA9-41E38DC05316}"/>
          </ac:picMkLst>
        </pc:picChg>
        <pc:picChg chg="add del topLvl">
          <ac:chgData name="GABRIEL ALMEIDA CARRERA ." userId="S::gabriel.carrera@bandtec.com.br::a5c6f7ce-1880-44c5-817e-8b749e12a6a1" providerId="AD" clId="Web-{334F836B-012B-4460-8B9C-4BBB9BD5FE8E}" dt="2020-04-16T16:39:27.458" v="5"/>
          <ac:picMkLst>
            <pc:docMk/>
            <pc:sldMk cId="956112331" sldId="256"/>
            <ac:picMk id="169" creationId="{856F402B-B3D5-4494-89A1-328851DF80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EC45-A798-4243-98A2-FE036FEA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F85F6-D5AA-40DD-8393-E103D907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D97CD-E27C-4035-BFB4-4672FD5B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FF575-D342-4299-94A9-3F4C48A1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ECD9F-0D73-4530-B4C0-F5D08EC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4620C-AF23-4CB2-BD68-880DDED7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1690EF-7365-4512-BA2C-94B6B061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FDB43-8053-4AF0-8EB1-FE05377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A9E66-4F1A-4057-B8CC-ED6F08C4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34350-049A-44CE-B956-E8FE8F02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A1826-406D-44F7-98EC-79D09B530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3B74DC-BD7C-496A-9740-DC2D8F4F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50017-27BF-4B92-A474-4AD1567F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CEB86-5754-4F5B-B48B-D3DC879D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4B11C-B003-47E4-9A9A-BEC2BCD7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AA9DE-72A8-4FE3-901A-7262FFA1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5E88D-18C5-4D85-AEE4-C03D7EF2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9FFE4-4CBF-4FAF-AD53-396F322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A6BE0-1A57-40AC-843D-ACD6FAB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7969F-7798-4A25-93CA-6109114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AF3D8-2CA6-4FC2-AE95-B9FC4589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EE80D-7531-422C-9BDA-54C0A2F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6C97-204E-4170-A078-9AE22A4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275B3-48DD-41FE-89E8-3A21555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1D209-252E-403A-AC56-B3C93B5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696B-A61E-44BC-958D-EE527A4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3311F-D565-4487-A08A-376657B1B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B7C15-8441-4B27-9D20-0795FCA2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340CB-D8A7-4DC8-9A0F-5D8A614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CB694-5F29-49BA-98A7-3C8B1253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921AB-259A-456F-837E-3B2BE9B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B0A8-DE60-44FE-B393-0706FDF7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EBADC-9458-42F0-BA22-24F74724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256E52-190E-40B6-BF77-DA556D89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D19B90-8A46-4CBF-AEB5-819F14551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65039C-ADF1-459C-BE1D-6369D004E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626ED4-9E17-4BE2-89BD-E2EF1CBC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1059E4-87CA-42E2-A297-20BAB552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0B444B-4D77-47AE-8BEB-05949A4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9597-BF9E-4134-80ED-9E517FC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F9C8D-D70C-453F-90F5-BFF8CF2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6F13A7-E726-4AA9-9428-14AE1D7E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726549-2C74-46EF-ADE4-B0B50A5B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0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A4C815-A12E-4AE7-A175-9D6C3A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BFDCF0-03FD-4FE8-B3A5-5CE5030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2795F-9A90-4ED9-B907-8CCFD33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23E40-364E-460C-B1F0-D5A435BD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751CE-6D63-4F72-B0F4-A069276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15BAF7-C7AF-4927-82AC-F256B65E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92A95-201E-4072-AAF7-1DB2A082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8D891-FAE2-4D4F-8CD7-B246338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CBAC5-C749-4E74-963D-5ECCA781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2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1F10-06BD-41E2-A1BB-7421A245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1C1C6F-16AD-495C-A120-9860B7BAD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112FA-88BB-4E7D-BCBB-27CF0030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32CAF-F973-4DCB-BFD4-2A9C76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64A70-1984-4581-AC9E-289E2A6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E5F9F-5810-439D-AA2E-AE489BE6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1">
                <a:lumMod val="45000"/>
                <a:lumOff val="5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4B03D8-1D0B-46F0-9FA8-2953A3B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9388A-297F-4F84-A6CF-DB39E4F1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5A7101-7F7E-4AF5-A6F2-B9E19850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9DD-1E02-4381-9630-D920AFB800F1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4FF12-8BC6-4E80-9884-0F231543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6E3C1-C214-432C-A5EB-D4C6AFA7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81A39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" y="138550"/>
            <a:ext cx="1667411" cy="387928"/>
          </a:xfrm>
          <a:prstGeom prst="rect">
            <a:avLst/>
          </a:prstGeom>
        </p:spPr>
      </p:pic>
      <p:grpSp>
        <p:nvGrpSpPr>
          <p:cNvPr id="16" name="Google Shape;1513;p52"/>
          <p:cNvGrpSpPr/>
          <p:nvPr/>
        </p:nvGrpSpPr>
        <p:grpSpPr>
          <a:xfrm>
            <a:off x="5325992" y="755576"/>
            <a:ext cx="2119746" cy="1444598"/>
            <a:chOff x="3804623" y="931514"/>
            <a:chExt cx="4311631" cy="3283920"/>
          </a:xfrm>
        </p:grpSpPr>
        <p:grpSp>
          <p:nvGrpSpPr>
            <p:cNvPr id="17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9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87" y="3971192"/>
            <a:ext cx="800279" cy="705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4" name="Google Shape;1513;p52"/>
          <p:cNvGrpSpPr/>
          <p:nvPr/>
        </p:nvGrpSpPr>
        <p:grpSpPr>
          <a:xfrm>
            <a:off x="1274618" y="1203482"/>
            <a:ext cx="2119746" cy="1444598"/>
            <a:chOff x="3804623" y="931514"/>
            <a:chExt cx="4311631" cy="3283920"/>
          </a:xfrm>
        </p:grpSpPr>
        <p:grpSp>
          <p:nvGrpSpPr>
            <p:cNvPr id="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6585;p65"/>
          <p:cNvGrpSpPr/>
          <p:nvPr/>
        </p:nvGrpSpPr>
        <p:grpSpPr>
          <a:xfrm>
            <a:off x="1441215" y="1575203"/>
            <a:ext cx="489436" cy="455812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3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727;p65"/>
          <p:cNvGrpSpPr/>
          <p:nvPr/>
        </p:nvGrpSpPr>
        <p:grpSpPr>
          <a:xfrm>
            <a:off x="2692900" y="1541109"/>
            <a:ext cx="547326" cy="520391"/>
            <a:chOff x="-44914800" y="3560450"/>
            <a:chExt cx="300900" cy="300100"/>
          </a:xfrm>
          <a:solidFill>
            <a:schemeClr val="bg1"/>
          </a:solidFill>
        </p:grpSpPr>
        <p:sp>
          <p:nvSpPr>
            <p:cNvPr id="47" name="Google Shape;6728;p65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29;p65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30;p65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31;p65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32;p65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659;p60"/>
          <p:cNvGrpSpPr/>
          <p:nvPr/>
        </p:nvGrpSpPr>
        <p:grpSpPr>
          <a:xfrm>
            <a:off x="2108273" y="1566146"/>
            <a:ext cx="449155" cy="452498"/>
            <a:chOff x="4818100" y="1507675"/>
            <a:chExt cx="71225" cy="71625"/>
          </a:xfrm>
          <a:solidFill>
            <a:schemeClr val="bg1"/>
          </a:solidFill>
        </p:grpSpPr>
        <p:sp>
          <p:nvSpPr>
            <p:cNvPr id="53" name="Google Shape;1660;p60"/>
            <p:cNvSpPr/>
            <p:nvPr/>
          </p:nvSpPr>
          <p:spPr>
            <a:xfrm>
              <a:off x="4818100" y="1507675"/>
              <a:ext cx="46000" cy="56300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61;p60"/>
            <p:cNvSpPr/>
            <p:nvPr/>
          </p:nvSpPr>
          <p:spPr>
            <a:xfrm>
              <a:off x="4869825" y="1519575"/>
              <a:ext cx="19500" cy="23825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62;p60"/>
            <p:cNvSpPr/>
            <p:nvPr/>
          </p:nvSpPr>
          <p:spPr>
            <a:xfrm>
              <a:off x="4857575" y="1547700"/>
              <a:ext cx="31575" cy="31600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63;p60"/>
            <p:cNvSpPr/>
            <p:nvPr/>
          </p:nvSpPr>
          <p:spPr>
            <a:xfrm>
              <a:off x="4829800" y="1560150"/>
              <a:ext cx="23650" cy="18950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807195" y="826842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Problemas com produção de conteúdo</a:t>
            </a:r>
          </a:p>
        </p:txBody>
      </p:sp>
      <p:sp>
        <p:nvSpPr>
          <p:cNvPr id="5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2086769" y="2891051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oogle Shape;1513;p52"/>
          <p:cNvGrpSpPr/>
          <p:nvPr/>
        </p:nvGrpSpPr>
        <p:grpSpPr>
          <a:xfrm>
            <a:off x="1487562" y="3858366"/>
            <a:ext cx="1757651" cy="1124533"/>
            <a:chOff x="3804623" y="931514"/>
            <a:chExt cx="4311631" cy="3283920"/>
          </a:xfrm>
        </p:grpSpPr>
        <p:grpSp>
          <p:nvGrpSpPr>
            <p:cNvPr id="104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6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513;p52"/>
          <p:cNvGrpSpPr/>
          <p:nvPr/>
        </p:nvGrpSpPr>
        <p:grpSpPr>
          <a:xfrm>
            <a:off x="873238" y="5280994"/>
            <a:ext cx="845127" cy="648988"/>
            <a:chOff x="3804623" y="931514"/>
            <a:chExt cx="4311631" cy="3283920"/>
          </a:xfrm>
        </p:grpSpPr>
        <p:grpSp>
          <p:nvGrpSpPr>
            <p:cNvPr id="11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1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1513;p52"/>
          <p:cNvGrpSpPr/>
          <p:nvPr/>
        </p:nvGrpSpPr>
        <p:grpSpPr>
          <a:xfrm>
            <a:off x="3062860" y="5307112"/>
            <a:ext cx="845127" cy="648988"/>
            <a:chOff x="3804623" y="931514"/>
            <a:chExt cx="4311631" cy="3283920"/>
          </a:xfrm>
        </p:grpSpPr>
        <p:grpSp>
          <p:nvGrpSpPr>
            <p:cNvPr id="118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20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9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Google Shape;1513;p52"/>
          <p:cNvGrpSpPr/>
          <p:nvPr/>
        </p:nvGrpSpPr>
        <p:grpSpPr>
          <a:xfrm>
            <a:off x="1962984" y="5280994"/>
            <a:ext cx="845127" cy="648988"/>
            <a:chOff x="3804623" y="931514"/>
            <a:chExt cx="4311631" cy="3283920"/>
          </a:xfrm>
        </p:grpSpPr>
        <p:grpSp>
          <p:nvGrpSpPr>
            <p:cNvPr id="1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" name="Google Shape;6585;p65"/>
          <p:cNvGrpSpPr/>
          <p:nvPr/>
        </p:nvGrpSpPr>
        <p:grpSpPr>
          <a:xfrm>
            <a:off x="1129945" y="5405307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60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6585;p65"/>
          <p:cNvGrpSpPr/>
          <p:nvPr/>
        </p:nvGrpSpPr>
        <p:grpSpPr>
          <a:xfrm>
            <a:off x="2237553" y="5403465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67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6585;p65"/>
          <p:cNvGrpSpPr/>
          <p:nvPr/>
        </p:nvGrpSpPr>
        <p:grpSpPr>
          <a:xfrm>
            <a:off x="3332457" y="5426824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7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CaixaDeTexto 175"/>
          <p:cNvSpPr txBox="1"/>
          <p:nvPr/>
        </p:nvSpPr>
        <p:spPr>
          <a:xfrm>
            <a:off x="1840589" y="3500494"/>
            <a:ext cx="1076041" cy="3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Sieg</a:t>
            </a:r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pt-BR" sz="140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Sistem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7" name="Imagem 176">
            <a:extLst>
              <a:ext uri="{FF2B5EF4-FFF2-40B4-BE49-F238E27FC236}">
                <a16:creationId xmlns:a16="http://schemas.microsoft.com/office/drawing/2014/main" id="{CA739A7B-CFB1-4884-A4CD-B8812D9643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419">
            <a:off x="3389395" y="4548084"/>
            <a:ext cx="520862" cy="520862"/>
          </a:xfrm>
          <a:prstGeom prst="rect">
            <a:avLst/>
          </a:prstGeom>
        </p:spPr>
      </p:pic>
      <p:sp>
        <p:nvSpPr>
          <p:cNvPr id="17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4307657" y="4962587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2" name="Picture 18" descr="Ícone plana de torre de CPU de PC - Baixar PNG/SVG Transparent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80" y="4465472"/>
            <a:ext cx="1508493" cy="15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m | Ícone Gratis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2" y="3294208"/>
            <a:ext cx="1514307" cy="15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isco rígido removível | Ícone Gratis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66" y="4584325"/>
            <a:ext cx="1254134" cy="12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/>
          <p:cNvSpPr txBox="1"/>
          <p:nvPr/>
        </p:nvSpPr>
        <p:spPr>
          <a:xfrm>
            <a:off x="4861865" y="598843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</a:p>
        </p:txBody>
      </p:sp>
      <p:sp>
        <p:nvSpPr>
          <p:cNvPr id="93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16200000">
            <a:off x="6139252" y="2947151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Ícone Do Arquivo De Banco De Dados Do ícone único Ilustração Stock -  Ilustração de dados, ícone: 134430082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16" b="96388" l="1438" r="100000">
                        <a14:foregroundMark x1="44919" y1="45174" x2="45935" y2="45174"/>
                        <a14:foregroundMark x1="54268" y1="37259" x2="39634" y2="58880"/>
                        <a14:foregroundMark x1="29472" y1="78378" x2="46951" y2="46332"/>
                        <a14:foregroundMark x1="46951" y1="46332" x2="81911" y2="33398"/>
                        <a14:foregroundMark x1="81911" y1="33398" x2="60163" y2="61776"/>
                        <a14:foregroundMark x1="60163" y1="61776" x2="44919" y2="31467"/>
                        <a14:foregroundMark x1="44919" y1="31467" x2="63415" y2="28571"/>
                        <a14:foregroundMark x1="60366" y1="47104" x2="21138" y2="33591"/>
                        <a14:foregroundMark x1="21138" y1="33591" x2="40650" y2="27606"/>
                        <a14:foregroundMark x1="43902" y1="34363" x2="62398" y2="29537"/>
                        <a14:foregroundMark x1="45935" y1="17761" x2="56707" y2="63127"/>
                        <a14:foregroundMark x1="56707" y1="63127" x2="48984" y2="47104"/>
                        <a14:foregroundMark x1="40650" y1="54054" x2="45935" y2="76448"/>
                        <a14:foregroundMark x1="29472" y1="55019" x2="29472" y2="80502"/>
                        <a14:foregroundMark x1="22154" y1="59846" x2="22154" y2="74517"/>
                        <a14:foregroundMark x1="22154" y1="82432" x2="56098" y2="71622"/>
                        <a14:foregroundMark x1="56098" y1="71622" x2="57317" y2="70656"/>
                        <a14:foregroundMark x1="39634" y1="80502" x2="61382" y2="78378"/>
                        <a14:foregroundMark x1="66667" y1="78378" x2="66667" y2="54054"/>
                        <a14:foregroundMark x1="37602" y1="18726" x2="64431" y2="19691"/>
                        <a14:foregroundMark x1="27236" y1="45174" x2="44919" y2="50000"/>
                        <a14:foregroundMark x1="38618" y1="13900" x2="66667" y2="12934"/>
                        <a14:foregroundMark x1="74797" y1="19691" x2="78252" y2="55405"/>
                        <a14:foregroundMark x1="78252" y1="55405" x2="75813" y2="55985"/>
                        <a14:foregroundMark x1="79065" y1="66795" x2="79065" y2="5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07" t="6681" r="10979" b="10339"/>
          <a:stretch/>
        </p:blipFill>
        <p:spPr bwMode="auto">
          <a:xfrm>
            <a:off x="6873616" y="1180580"/>
            <a:ext cx="831315" cy="9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12" y="856666"/>
            <a:ext cx="951404" cy="951404"/>
          </a:xfrm>
          <a:prstGeom prst="rect">
            <a:avLst/>
          </a:prstGeom>
        </p:spPr>
      </p:pic>
      <p:sp>
        <p:nvSpPr>
          <p:cNvPr id="98" name="CaixaDeTexto 97"/>
          <p:cNvSpPr txBox="1"/>
          <p:nvPr/>
        </p:nvSpPr>
        <p:spPr>
          <a:xfrm>
            <a:off x="4909280" y="229267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1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63" y="2968485"/>
            <a:ext cx="462856" cy="462856"/>
          </a:xfrm>
          <a:prstGeom prst="rect">
            <a:avLst/>
          </a:prstGeom>
        </p:spPr>
      </p:pic>
      <p:sp>
        <p:nvSpPr>
          <p:cNvPr id="100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8132564" y="1665354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oogle Shape;1513;p52"/>
          <p:cNvGrpSpPr/>
          <p:nvPr/>
        </p:nvGrpSpPr>
        <p:grpSpPr>
          <a:xfrm>
            <a:off x="9238621" y="1370508"/>
            <a:ext cx="2119746" cy="1444598"/>
            <a:chOff x="3804623" y="931514"/>
            <a:chExt cx="4311631" cy="3283920"/>
          </a:xfrm>
        </p:grpSpPr>
        <p:grpSp>
          <p:nvGrpSpPr>
            <p:cNvPr id="10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32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CaixaDeTexto 135"/>
          <p:cNvSpPr txBox="1"/>
          <p:nvPr/>
        </p:nvSpPr>
        <p:spPr>
          <a:xfrm>
            <a:off x="9344479" y="1463386"/>
            <a:ext cx="1834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Produção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algn="r"/>
            <a:r>
              <a:rPr lang="pt-BR" sz="1600" dirty="0">
                <a:solidFill>
                  <a:schemeClr val="bg1"/>
                </a:solidFill>
              </a:rPr>
              <a:t>Falhas e</a:t>
            </a:r>
          </a:p>
          <a:p>
            <a:pPr algn="r"/>
            <a:r>
              <a:rPr lang="pt-BR" sz="1600" dirty="0">
                <a:solidFill>
                  <a:schemeClr val="bg1"/>
                </a:solidFill>
              </a:rPr>
              <a:t>inatividade</a:t>
            </a:r>
          </a:p>
        </p:txBody>
      </p:sp>
      <p:sp>
        <p:nvSpPr>
          <p:cNvPr id="137" name="CaixaDeTexto 136"/>
          <p:cNvSpPr txBox="1"/>
          <p:nvPr/>
        </p:nvSpPr>
        <p:spPr>
          <a:xfrm>
            <a:off x="10189608" y="1263737"/>
            <a:ext cx="3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138" name="CaixaDeTexto 137"/>
          <p:cNvSpPr txBox="1"/>
          <p:nvPr/>
        </p:nvSpPr>
        <p:spPr>
          <a:xfrm>
            <a:off x="10000004" y="1528364"/>
            <a:ext cx="595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8777936" y="78256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Melhoria do desenvolvimento e</a:t>
            </a:r>
          </a:p>
          <a:p>
            <a:pPr algn="ctr"/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maior velocidade de produção</a:t>
            </a:r>
          </a:p>
        </p:txBody>
      </p:sp>
      <p:pic>
        <p:nvPicPr>
          <p:cNvPr id="1036" name="Picture 12" descr="Ícone Da Retenção Do Cliente, Estilo Do Esboço Ilustração do Vetor -  Ilustração de ícone, cliente: 128272547"/>
          <p:cNvPicPr>
            <a:picLocks noChangeAspect="1" noChangeArrowheads="1"/>
          </p:cNvPicPr>
          <p:nvPr/>
        </p:nvPicPr>
        <p:blipFill>
          <a:blip r:embed="rId1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0875" y1="83500" x2="30875" y2="83500"/>
                        <a14:foregroundMark x1="60625" y1="66500" x2="60625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7" y="1791842"/>
            <a:ext cx="692126" cy="6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10051005" y="3137665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aixaDeTexto 146"/>
          <p:cNvSpPr txBox="1"/>
          <p:nvPr/>
        </p:nvSpPr>
        <p:spPr>
          <a:xfrm>
            <a:off x="8735823" y="5992512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Relatorios</a:t>
            </a:r>
            <a:r>
              <a:rPr lang="pt-BR" sz="1400" u="sng" dirty="0">
                <a:solidFill>
                  <a:schemeClr val="bg1"/>
                </a:solidFill>
                <a:latin typeface="Berlin Sans FB" panose="020E0602020502020306" pitchFamily="34" charset="0"/>
              </a:rPr>
              <a:t> de atividade e desempenho</a:t>
            </a:r>
          </a:p>
        </p:txBody>
      </p:sp>
      <p:pic>
        <p:nvPicPr>
          <p:cNvPr id="1038" name="Picture 14" descr="ícones Do Computador, Tecnologia Da Informação, Infraestrutura De Ti png  transparente grátis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77" b="95577" l="6111" r="91444">
                        <a14:foregroundMark x1="52111" y1="26923" x2="52111" y2="2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92" y="4499763"/>
            <a:ext cx="2715748" cy="15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umento de ícones do computador, ícone de relatório, texto, outros,  PostScript encapsulado png | PNGWing"/>
          <p:cNvPicPr>
            <a:picLocks noChangeAspect="1" noChangeArrowheads="1"/>
          </p:cNvPicPr>
          <p:nvPr/>
        </p:nvPicPr>
        <p:blipFill>
          <a:blip r:embed="rId17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4565" y1="36328" x2="44565" y2="36328"/>
                        <a14:foregroundMark x1="47500" y1="57813" x2="47500" y2="57813"/>
                        <a14:foregroundMark x1="47500" y1="64453" x2="47500" y2="64453"/>
                        <a14:foregroundMark x1="43587" y1="78711" x2="43587" y2="78711"/>
                        <a14:foregroundMark x1="53696" y1="73242" x2="53696" y2="73242"/>
                        <a14:foregroundMark x1="53696" y1="81836" x2="53696" y2="81836"/>
                        <a14:foregroundMark x1="53696" y1="86914" x2="53696" y2="86914"/>
                        <a14:backgroundMark x1="36630" y1="77539" x2="36630" y2="77539"/>
                        <a14:backgroundMark x1="35109" y1="47461" x2="35109" y2="47461"/>
                        <a14:backgroundMark x1="40761" y1="33203" x2="40761" y2="33203"/>
                        <a14:backgroundMark x1="48804" y1="41211" x2="48804" y2="41211"/>
                        <a14:backgroundMark x1="57174" y1="28711" x2="57174" y2="28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45" y="4027674"/>
            <a:ext cx="2081950" cy="11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66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7" ma:contentTypeDescription="Create a new document." ma:contentTypeScope="" ma:versionID="da41f6e1119241f41e66be91ec9fc4f4">
  <xsd:schema xmlns:xsd="http://www.w3.org/2001/XMLSchema" xmlns:xs="http://www.w3.org/2001/XMLSchema" xmlns:p="http://schemas.microsoft.com/office/2006/metadata/properties" xmlns:ns3="1f168f81-3f83-4b33-9f0c-ec152bce3f98" targetNamespace="http://schemas.microsoft.com/office/2006/metadata/properties" ma:root="true" ma:fieldsID="cf0ef0de81a620ba18a7f3a6a175827b" ns3:_="">
    <xsd:import namespace="1f168f81-3f83-4b33-9f0c-ec152bce3f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EFB4E-1A59-433A-AB84-24F0D313C24B}">
  <ds:schemaRefs>
    <ds:schemaRef ds:uri="1f168f81-3f83-4b33-9f0c-ec152bce3f98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48295E-C595-4C43-B4FE-A2F1D5D1A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94AAA9-4E5D-4F08-B67F-E205B40B6E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Carrera</dc:creator>
  <cp:lastModifiedBy>Aluno</cp:lastModifiedBy>
  <cp:revision>70</cp:revision>
  <dcterms:created xsi:type="dcterms:W3CDTF">2020-04-12T21:33:00Z</dcterms:created>
  <dcterms:modified xsi:type="dcterms:W3CDTF">2020-10-17T17:25:09Z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