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A39"/>
    <a:srgbClr val="917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63D0D-8463-D1CF-2225-4D977CCACB21}" v="65" dt="2020-10-15T22:47:47.928"/>
    <p1510:client id="{FC3DFF64-EA00-E921-5D64-43FAE843ACEC}" v="2" dt="2020-10-15T22:48:33.377"/>
    <p1510:client id="{FD71E80E-7D66-F469-2866-B482CC889497}" v="350" dt="2020-10-15T23:27:52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CARVALHO TEIXEIRA DE LIMA ." userId="S::sarah.lima@bandtec.com.br::9df741a8-a242-4292-ad29-66049612aec6" providerId="AD" clId="Web-{B1B63D0D-8463-D1CF-2225-4D977CCACB21}"/>
    <pc:docChg chg="modSld">
      <pc:chgData name="SARAH CARVALHO TEIXEIRA DE LIMA ." userId="S::sarah.lima@bandtec.com.br::9df741a8-a242-4292-ad29-66049612aec6" providerId="AD" clId="Web-{B1B63D0D-8463-D1CF-2225-4D977CCACB21}" dt="2020-10-15T22:47:47.928" v="60"/>
      <pc:docMkLst>
        <pc:docMk/>
      </pc:docMkLst>
      <pc:sldChg chg="addSp delSp modSp">
        <pc:chgData name="SARAH CARVALHO TEIXEIRA DE LIMA ." userId="S::sarah.lima@bandtec.com.br::9df741a8-a242-4292-ad29-66049612aec6" providerId="AD" clId="Web-{B1B63D0D-8463-D1CF-2225-4D977CCACB21}" dt="2020-10-15T22:47:47.928" v="60"/>
        <pc:sldMkLst>
          <pc:docMk/>
          <pc:sldMk cId="4092178875" sldId="257"/>
        </pc:sldMkLst>
        <pc:spChg chg="add del">
          <ac:chgData name="SARAH CARVALHO TEIXEIRA DE LIMA ." userId="S::sarah.lima@bandtec.com.br::9df741a8-a242-4292-ad29-66049612aec6" providerId="AD" clId="Web-{B1B63D0D-8463-D1CF-2225-4D977CCACB21}" dt="2020-10-15T22:26:47.592" v="25"/>
          <ac:spMkLst>
            <pc:docMk/>
            <pc:sldMk cId="4092178875" sldId="257"/>
            <ac:spMk id="4" creationId="{569C69E4-258B-4F32-80EE-E08A3E7BEB22}"/>
          </ac:spMkLst>
        </pc:spChg>
        <pc:spChg chg="add del">
          <ac:chgData name="SARAH CARVALHO TEIXEIRA DE LIMA ." userId="S::sarah.lima@bandtec.com.br::9df741a8-a242-4292-ad29-66049612aec6" providerId="AD" clId="Web-{B1B63D0D-8463-D1CF-2225-4D977CCACB21}" dt="2020-10-15T22:26:45.858" v="24"/>
          <ac:spMkLst>
            <pc:docMk/>
            <pc:sldMk cId="4092178875" sldId="257"/>
            <ac:spMk id="5" creationId="{83AF10E0-6742-406D-A417-0718AAE50B51}"/>
          </ac:spMkLst>
        </pc:spChg>
        <pc:spChg chg="add del">
          <ac:chgData name="SARAH CARVALHO TEIXEIRA DE LIMA ." userId="S::sarah.lima@bandtec.com.br::9df741a8-a242-4292-ad29-66049612aec6" providerId="AD" clId="Web-{B1B63D0D-8463-D1CF-2225-4D977CCACB21}" dt="2020-10-15T22:26:44.092" v="23"/>
          <ac:spMkLst>
            <pc:docMk/>
            <pc:sldMk cId="4092178875" sldId="257"/>
            <ac:spMk id="6" creationId="{B6454799-B7F3-4E3C-9338-0682301FB7BA}"/>
          </ac:spMkLst>
        </pc:spChg>
        <pc:spChg chg="add mod">
          <ac:chgData name="SARAH CARVALHO TEIXEIRA DE LIMA ." userId="S::sarah.lima@bandtec.com.br::9df741a8-a242-4292-ad29-66049612aec6" providerId="AD" clId="Web-{B1B63D0D-8463-D1CF-2225-4D977CCACB21}" dt="2020-10-15T22:34:35.048" v="54" actId="1076"/>
          <ac:spMkLst>
            <pc:docMk/>
            <pc:sldMk cId="4092178875" sldId="257"/>
            <ac:spMk id="7" creationId="{3D343346-ED69-4772-AC77-FD26F6E45BFC}"/>
          </ac:spMkLst>
        </pc:spChg>
        <pc:spChg chg="del">
          <ac:chgData name="SARAH CARVALHO TEIXEIRA DE LIMA ." userId="S::sarah.lima@bandtec.com.br::9df741a8-a242-4292-ad29-66049612aec6" providerId="AD" clId="Web-{B1B63D0D-8463-D1CF-2225-4D977CCACB21}" dt="2020-10-15T22:47:40.647" v="58"/>
          <ac:spMkLst>
            <pc:docMk/>
            <pc:sldMk cId="4092178875" sldId="257"/>
            <ac:spMk id="4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6:14.139" v="17" actId="20577"/>
          <ac:spMkLst>
            <pc:docMk/>
            <pc:sldMk cId="4092178875" sldId="257"/>
            <ac:spMk id="10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52.248" v="5" actId="20577"/>
          <ac:spMkLst>
            <pc:docMk/>
            <pc:sldMk cId="4092178875" sldId="257"/>
            <ac:spMk id="113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56.701" v="8" actId="20577"/>
          <ac:spMkLst>
            <pc:docMk/>
            <pc:sldMk cId="4092178875" sldId="257"/>
            <ac:spMk id="11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B1B63D0D-8463-D1CF-2225-4D977CCACB21}" dt="2020-10-15T22:25:47.201" v="2" actId="20577"/>
          <ac:spMkLst>
            <pc:docMk/>
            <pc:sldMk cId="4092178875" sldId="257"/>
            <ac:spMk id="115" creationId="{00000000-0000-0000-0000-000000000000}"/>
          </ac:spMkLst>
        </pc:spChg>
        <pc:grpChg chg="del">
          <ac:chgData name="SARAH CARVALHO TEIXEIRA DE LIMA ." userId="S::sarah.lima@bandtec.com.br::9df741a8-a242-4292-ad29-66049612aec6" providerId="AD" clId="Web-{B1B63D0D-8463-D1CF-2225-4D977CCACB21}" dt="2020-10-15T22:47:27.787" v="56"/>
          <ac:grpSpMkLst>
            <pc:docMk/>
            <pc:sldMk cId="4092178875" sldId="257"/>
            <ac:grpSpMk id="51" creationId="{00000000-0000-0000-0000-000000000000}"/>
          </ac:grpSpMkLst>
        </pc:grpChg>
        <pc:grpChg chg="del">
          <ac:chgData name="SARAH CARVALHO TEIXEIRA DE LIMA ." userId="S::sarah.lima@bandtec.com.br::9df741a8-a242-4292-ad29-66049612aec6" providerId="AD" clId="Web-{B1B63D0D-8463-D1CF-2225-4D977CCACB21}" dt="2020-10-15T22:47:14.959" v="55"/>
          <ac:grpSpMkLst>
            <pc:docMk/>
            <pc:sldMk cId="4092178875" sldId="257"/>
            <ac:grpSpMk id="54" creationId="{00000000-0000-0000-0000-000000000000}"/>
          </ac:grpSpMkLst>
        </pc:grpChg>
        <pc:picChg chg="del">
          <ac:chgData name="SARAH CARVALHO TEIXEIRA DE LIMA ." userId="S::sarah.lima@bandtec.com.br::9df741a8-a242-4292-ad29-66049612aec6" providerId="AD" clId="Web-{B1B63D0D-8463-D1CF-2225-4D977CCACB21}" dt="2020-10-15T22:47:35.569" v="57"/>
          <ac:picMkLst>
            <pc:docMk/>
            <pc:sldMk cId="4092178875" sldId="257"/>
            <ac:picMk id="3" creationId="{00000000-0000-0000-0000-000000000000}"/>
          </ac:picMkLst>
        </pc:picChg>
        <pc:cxnChg chg="del mod">
          <ac:chgData name="SARAH CARVALHO TEIXEIRA DE LIMA ." userId="S::sarah.lima@bandtec.com.br::9df741a8-a242-4292-ad29-66049612aec6" providerId="AD" clId="Web-{B1B63D0D-8463-D1CF-2225-4D977CCACB21}" dt="2020-10-15T22:47:45.303" v="59"/>
          <ac:cxnSpMkLst>
            <pc:docMk/>
            <pc:sldMk cId="4092178875" sldId="257"/>
            <ac:cxnSpMk id="17" creationId="{00000000-0000-0000-0000-000000000000}"/>
          </ac:cxnSpMkLst>
        </pc:cxnChg>
        <pc:cxnChg chg="del mod">
          <ac:chgData name="SARAH CARVALHO TEIXEIRA DE LIMA ." userId="S::sarah.lima@bandtec.com.br::9df741a8-a242-4292-ad29-66049612aec6" providerId="AD" clId="Web-{B1B63D0D-8463-D1CF-2225-4D977CCACB21}" dt="2020-10-15T22:47:47.928" v="60"/>
          <ac:cxnSpMkLst>
            <pc:docMk/>
            <pc:sldMk cId="4092178875" sldId="257"/>
            <ac:cxnSpMk id="153" creationId="{00000000-0000-0000-0000-000000000000}"/>
          </ac:cxnSpMkLst>
        </pc:cxnChg>
      </pc:sldChg>
    </pc:docChg>
  </pc:docChgLst>
  <pc:docChgLst>
    <pc:chgData name="SARAH CARVALHO TEIXEIRA DE LIMA ." userId="S::sarah.lima@bandtec.com.br::9df741a8-a242-4292-ad29-66049612aec6" providerId="AD" clId="Web-{FC3DFF64-EA00-E921-5D64-43FAE843ACEC}"/>
    <pc:docChg chg="modSld">
      <pc:chgData name="SARAH CARVALHO TEIXEIRA DE LIMA ." userId="S::sarah.lima@bandtec.com.br::9df741a8-a242-4292-ad29-66049612aec6" providerId="AD" clId="Web-{FC3DFF64-EA00-E921-5D64-43FAE843ACEC}" dt="2020-10-15T22:48:33.377" v="1"/>
      <pc:docMkLst>
        <pc:docMk/>
      </pc:docMkLst>
      <pc:sldChg chg="delSp modSp">
        <pc:chgData name="SARAH CARVALHO TEIXEIRA DE LIMA ." userId="S::sarah.lima@bandtec.com.br::9df741a8-a242-4292-ad29-66049612aec6" providerId="AD" clId="Web-{FC3DFF64-EA00-E921-5D64-43FAE843ACEC}" dt="2020-10-15T22:48:33.377" v="1"/>
        <pc:sldMkLst>
          <pc:docMk/>
          <pc:sldMk cId="4092178875" sldId="257"/>
        </pc:sldMkLst>
        <pc:picChg chg="del">
          <ac:chgData name="SARAH CARVALHO TEIXEIRA DE LIMA ." userId="S::sarah.lima@bandtec.com.br::9df741a8-a242-4292-ad29-66049612aec6" providerId="AD" clId="Web-{FC3DFF64-EA00-E921-5D64-43FAE843ACEC}" dt="2020-10-15T22:48:28.314" v="0"/>
          <ac:picMkLst>
            <pc:docMk/>
            <pc:sldMk cId="4092178875" sldId="257"/>
            <ac:picMk id="112" creationId="{00000000-0000-0000-0000-000000000000}"/>
          </ac:picMkLst>
        </pc:picChg>
        <pc:cxnChg chg="del mod">
          <ac:chgData name="SARAH CARVALHO TEIXEIRA DE LIMA ." userId="S::sarah.lima@bandtec.com.br::9df741a8-a242-4292-ad29-66049612aec6" providerId="AD" clId="Web-{FC3DFF64-EA00-E921-5D64-43FAE843ACEC}" dt="2020-10-15T22:48:33.377" v="1"/>
          <ac:cxnSpMkLst>
            <pc:docMk/>
            <pc:sldMk cId="4092178875" sldId="257"/>
            <ac:cxnSpMk id="124" creationId="{00000000-0000-0000-0000-000000000000}"/>
          </ac:cxnSpMkLst>
        </pc:cxnChg>
      </pc:sldChg>
    </pc:docChg>
  </pc:docChgLst>
  <pc:docChgLst>
    <pc:chgData name="SARAH CARVALHO TEIXEIRA DE LIMA ." userId="S::sarah.lima@bandtec.com.br::9df741a8-a242-4292-ad29-66049612aec6" providerId="AD" clId="Web-{FD71E80E-7D66-F469-2866-B482CC889497}"/>
    <pc:docChg chg="modSld">
      <pc:chgData name="SARAH CARVALHO TEIXEIRA DE LIMA ." userId="S::sarah.lima@bandtec.com.br::9df741a8-a242-4292-ad29-66049612aec6" providerId="AD" clId="Web-{FD71E80E-7D66-F469-2866-B482CC889497}" dt="2020-10-15T23:27:52.510" v="348" actId="1076"/>
      <pc:docMkLst>
        <pc:docMk/>
      </pc:docMkLst>
      <pc:sldChg chg="addSp delSp modSp">
        <pc:chgData name="SARAH CARVALHO TEIXEIRA DE LIMA ." userId="S::sarah.lima@bandtec.com.br::9df741a8-a242-4292-ad29-66049612aec6" providerId="AD" clId="Web-{FD71E80E-7D66-F469-2866-B482CC889497}" dt="2020-10-15T23:27:52.510" v="348" actId="1076"/>
        <pc:sldMkLst>
          <pc:docMk/>
          <pc:sldMk cId="4092178875" sldId="257"/>
        </pc:sldMkLst>
        <pc:spChg chg="mod">
          <ac:chgData name="SARAH CARVALHO TEIXEIRA DE LIMA ." userId="S::sarah.lima@bandtec.com.br::9df741a8-a242-4292-ad29-66049612aec6" providerId="AD" clId="Web-{FD71E80E-7D66-F469-2866-B482CC889497}" dt="2020-10-15T23:03:46.798" v="140" actId="1076"/>
          <ac:spMkLst>
            <pc:docMk/>
            <pc:sldMk cId="4092178875" sldId="257"/>
            <ac:spMk id="2" creationId="{00000000-0000-0000-0000-000000000000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2:57:08.742" v="119"/>
          <ac:spMkLst>
            <pc:docMk/>
            <pc:sldMk cId="4092178875" sldId="257"/>
            <ac:spMk id="4" creationId="{0175BC57-DA73-45B0-8079-7514F843D89F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40.555" v="346" actId="1076"/>
          <ac:spMkLst>
            <pc:docMk/>
            <pc:sldMk cId="4092178875" sldId="257"/>
            <ac:spMk id="7" creationId="{3D343346-ED69-4772-AC77-FD26F6E45BFC}"/>
          </ac:spMkLst>
        </pc:spChg>
        <pc:spChg chg="add del">
          <ac:chgData name="SARAH CARVALHO TEIXEIRA DE LIMA ." userId="S::sarah.lima@bandtec.com.br::9df741a8-a242-4292-ad29-66049612aec6" providerId="AD" clId="Web-{FD71E80E-7D66-F469-2866-B482CC889497}" dt="2020-10-15T23:22:20.538" v="313"/>
          <ac:spMkLst>
            <pc:docMk/>
            <pc:sldMk cId="4092178875" sldId="257"/>
            <ac:spMk id="17" creationId="{A049CD0C-A1FB-4DAA-8B4C-7DFA48A57E94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3:22:15.491" v="312"/>
          <ac:spMkLst>
            <pc:docMk/>
            <pc:sldMk cId="4092178875" sldId="257"/>
            <ac:spMk id="18" creationId="{AA5EDF3E-F57E-43F4-BD5A-BA66ABE02BC2}"/>
          </ac:spMkLst>
        </pc:spChg>
        <pc:spChg chg="mod ord">
          <ac:chgData name="SARAH CARVALHO TEIXEIRA DE LIMA ." userId="S::sarah.lima@bandtec.com.br::9df741a8-a242-4292-ad29-66049612aec6" providerId="AD" clId="Web-{FD71E80E-7D66-F469-2866-B482CC889497}" dt="2020-10-15T23:27:23.038" v="343" actId="1076"/>
          <ac:spMkLst>
            <pc:docMk/>
            <pc:sldMk cId="4092178875" sldId="257"/>
            <ac:spMk id="35" creationId="{00000000-0000-0000-0000-000000000000}"/>
          </ac:spMkLst>
        </pc:spChg>
        <pc:spChg chg="del mod">
          <ac:chgData name="SARAH CARVALHO TEIXEIRA DE LIMA ." userId="S::sarah.lima@bandtec.com.br::9df741a8-a242-4292-ad29-66049612aec6" providerId="AD" clId="Web-{FD71E80E-7D66-F469-2866-B482CC889497}" dt="2020-10-15T22:50:33.873" v="41"/>
          <ac:spMkLst>
            <pc:docMk/>
            <pc:sldMk cId="4092178875" sldId="257"/>
            <ac:spMk id="37" creationId="{00000000-0000-0000-0000-000000000000}"/>
          </ac:spMkLst>
        </pc:spChg>
        <pc:spChg chg="add del mod">
          <ac:chgData name="SARAH CARVALHO TEIXEIRA DE LIMA ." userId="S::sarah.lima@bandtec.com.br::9df741a8-a242-4292-ad29-66049612aec6" providerId="AD" clId="Web-{FD71E80E-7D66-F469-2866-B482CC889497}" dt="2020-10-15T22:50:52.734" v="74"/>
          <ac:spMkLst>
            <pc:docMk/>
            <pc:sldMk cId="4092178875" sldId="257"/>
            <ac:spMk id="43" creationId="{2C031F03-6049-4534-8209-4CFF39C8F40B}"/>
          </ac:spMkLst>
        </pc:spChg>
        <pc:spChg chg="add mod">
          <ac:chgData name="SARAH CARVALHO TEIXEIRA DE LIMA ." userId="S::sarah.lima@bandtec.com.br::9df741a8-a242-4292-ad29-66049612aec6" providerId="AD" clId="Web-{FD71E80E-7D66-F469-2866-B482CC889497}" dt="2020-10-15T22:53:41.127" v="98" actId="1076"/>
          <ac:spMkLst>
            <pc:docMk/>
            <pc:sldMk cId="4092178875" sldId="257"/>
            <ac:spMk id="44" creationId="{4C86171D-10F1-4C30-B759-2214160265EC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08.740" v="341" actId="1076"/>
          <ac:spMkLst>
            <pc:docMk/>
            <pc:sldMk cId="4092178875" sldId="257"/>
            <ac:spMk id="6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5:22.088" v="333" actId="1076"/>
          <ac:spMkLst>
            <pc:docMk/>
            <pc:sldMk cId="4092178875" sldId="257"/>
            <ac:spMk id="71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7:48.197" v="347" actId="1076"/>
          <ac:spMkLst>
            <pc:docMk/>
            <pc:sldMk cId="4092178875" sldId="257"/>
            <ac:spMk id="84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6:36.267" v="339" actId="1076"/>
          <ac:spMkLst>
            <pc:docMk/>
            <pc:sldMk cId="4092178875" sldId="257"/>
            <ac:spMk id="107" creationId="{00000000-0000-0000-0000-000000000000}"/>
          </ac:spMkLst>
        </pc:spChg>
        <pc:spChg chg="mod">
          <ac:chgData name="SARAH CARVALHO TEIXEIRA DE LIMA ." userId="S::sarah.lima@bandtec.com.br::9df741a8-a242-4292-ad29-66049612aec6" providerId="AD" clId="Web-{FD71E80E-7D66-F469-2866-B482CC889497}" dt="2020-10-15T23:22:42.700" v="315" actId="1076"/>
          <ac:spMkLst>
            <pc:docMk/>
            <pc:sldMk cId="4092178875" sldId="257"/>
            <ac:spMk id="113" creationId="{00000000-0000-0000-0000-000000000000}"/>
          </ac:spMkLst>
        </pc:spChg>
        <pc:spChg chg="mod ord">
          <ac:chgData name="SARAH CARVALHO TEIXEIRA DE LIMA ." userId="S::sarah.lima@bandtec.com.br::9df741a8-a242-4292-ad29-66049612aec6" providerId="AD" clId="Web-{FD71E80E-7D66-F469-2866-B482CC889497}" dt="2020-10-15T23:22:59.573" v="318" actId="1076"/>
          <ac:spMkLst>
            <pc:docMk/>
            <pc:sldMk cId="4092178875" sldId="257"/>
            <ac:spMk id="114" creationId="{00000000-0000-0000-0000-000000000000}"/>
          </ac:spMkLst>
        </pc:spChg>
        <pc:spChg chg="del mod">
          <ac:chgData name="SARAH CARVALHO TEIXEIRA DE LIMA ." userId="S::sarah.lima@bandtec.com.br::9df741a8-a242-4292-ad29-66049612aec6" providerId="AD" clId="Web-{FD71E80E-7D66-F469-2866-B482CC889497}" dt="2020-10-15T23:16:16.016" v="235"/>
          <ac:spMkLst>
            <pc:docMk/>
            <pc:sldMk cId="4092178875" sldId="257"/>
            <ac:spMk id="115" creationId="{00000000-0000-0000-0000-000000000000}"/>
          </ac:spMkLst>
        </pc:spChg>
        <pc:grpChg chg="mod">
          <ac:chgData name="SARAH CARVALHO TEIXEIRA DE LIMA ." userId="S::sarah.lima@bandtec.com.br::9df741a8-a242-4292-ad29-66049612aec6" providerId="AD" clId="Web-{FD71E80E-7D66-F469-2866-B482CC889497}" dt="2020-10-15T23:27:32.242" v="345" actId="1076"/>
          <ac:grpSpMkLst>
            <pc:docMk/>
            <pc:sldMk cId="4092178875" sldId="257"/>
            <ac:grpSpMk id="10" creationId="{00000000-0000-0000-0000-000000000000}"/>
          </ac:grpSpMkLst>
        </pc:grpChg>
        <pc:grpChg chg="mod">
          <ac:chgData name="SARAH CARVALHO TEIXEIRA DE LIMA ." userId="S::sarah.lima@bandtec.com.br::9df741a8-a242-4292-ad29-66049612aec6" providerId="AD" clId="Web-{FD71E80E-7D66-F469-2866-B482CC889497}" dt="2020-10-15T23:25:29.245" v="334" actId="1076"/>
          <ac:grpSpMkLst>
            <pc:docMk/>
            <pc:sldMk cId="4092178875" sldId="257"/>
            <ac:grpSpMk id="97" creationId="{00000000-0000-0000-0000-000000000000}"/>
          </ac:grpSpMkLst>
        </pc:grpChg>
        <pc:picChg chg="mod">
          <ac:chgData name="SARAH CARVALHO TEIXEIRA DE LIMA ." userId="S::sarah.lima@bandtec.com.br::9df741a8-a242-4292-ad29-66049612aec6" providerId="AD" clId="Web-{FD71E80E-7D66-F469-2866-B482CC889497}" dt="2020-10-15T23:25:41.746" v="336" actId="1076"/>
          <ac:picMkLst>
            <pc:docMk/>
            <pc:sldMk cId="4092178875" sldId="257"/>
            <ac:picMk id="24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27:52.510" v="348" actId="1076"/>
          <ac:picMkLst>
            <pc:docMk/>
            <pc:sldMk cId="4092178875" sldId="257"/>
            <ac:picMk id="26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55.366" v="86" actId="1076"/>
          <ac:picMkLst>
            <pc:docMk/>
            <pc:sldMk cId="4092178875" sldId="257"/>
            <ac:picMk id="30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0:51.015" v="66" actId="1076"/>
          <ac:picMkLst>
            <pc:docMk/>
            <pc:sldMk cId="4092178875" sldId="257"/>
            <ac:picMk id="3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16.581" v="78" actId="14100"/>
          <ac:picMkLst>
            <pc:docMk/>
            <pc:sldMk cId="4092178875" sldId="257"/>
            <ac:picMk id="41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4:23.912" v="106" actId="1076"/>
          <ac:picMkLst>
            <pc:docMk/>
            <pc:sldMk cId="4092178875" sldId="257"/>
            <ac:picMk id="48" creationId="{00000000-0000-0000-0000-000000000000}"/>
          </ac:picMkLst>
        </pc:picChg>
        <pc:picChg chg="mod ord">
          <ac:chgData name="SARAH CARVALHO TEIXEIRA DE LIMA ." userId="S::sarah.lima@bandtec.com.br::9df741a8-a242-4292-ad29-66049612aec6" providerId="AD" clId="Web-{FD71E80E-7D66-F469-2866-B482CC889497}" dt="2020-10-15T23:23:04.277" v="319" actId="1076"/>
          <ac:picMkLst>
            <pc:docMk/>
            <pc:sldMk cId="4092178875" sldId="257"/>
            <ac:picMk id="8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2:15.852" v="89" actId="1076"/>
          <ac:picMkLst>
            <pc:docMk/>
            <pc:sldMk cId="4092178875" sldId="257"/>
            <ac:picMk id="108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43.458" v="83" actId="1076"/>
          <ac:picMkLst>
            <pc:docMk/>
            <pc:sldMk cId="4092178875" sldId="257"/>
            <ac:picMk id="109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1:46.724" v="84" actId="1076"/>
          <ac:picMkLst>
            <pc:docMk/>
            <pc:sldMk cId="4092178875" sldId="257"/>
            <ac:picMk id="110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0:51.062" v="72" actId="1076"/>
          <ac:picMkLst>
            <pc:docMk/>
            <pc:sldMk cId="4092178875" sldId="257"/>
            <ac:picMk id="116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2:52:11.414" v="88" actId="1076"/>
          <ac:picMkLst>
            <pc:docMk/>
            <pc:sldMk cId="4092178875" sldId="257"/>
            <ac:picMk id="119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19:02.752" v="280" actId="1076"/>
          <ac:picMkLst>
            <pc:docMk/>
            <pc:sldMk cId="4092178875" sldId="257"/>
            <ac:picMk id="122" creationId="{00000000-0000-0000-0000-000000000000}"/>
          </ac:picMkLst>
        </pc:picChg>
        <pc:picChg chg="mod">
          <ac:chgData name="SARAH CARVALHO TEIXEIRA DE LIMA ." userId="S::sarah.lima@bandtec.com.br::9df741a8-a242-4292-ad29-66049612aec6" providerId="AD" clId="Web-{FD71E80E-7D66-F469-2866-B482CC889497}" dt="2020-10-15T23:19:02.768" v="281" actId="1076"/>
          <ac:picMkLst>
            <pc:docMk/>
            <pc:sldMk cId="4092178875" sldId="257"/>
            <ac:picMk id="157" creationId="{00000000-0000-0000-0000-000000000000}"/>
          </ac:picMkLst>
        </pc:picChg>
        <pc:cxnChg chg="add del mod">
          <ac:chgData name="SARAH CARVALHO TEIXEIRA DE LIMA ." userId="S::sarah.lima@bandtec.com.br::9df741a8-a242-4292-ad29-66049612aec6" providerId="AD" clId="Web-{FD71E80E-7D66-F469-2866-B482CC889497}" dt="2020-10-15T22:55:48.140" v="114"/>
          <ac:cxnSpMkLst>
            <pc:docMk/>
            <pc:sldMk cId="4092178875" sldId="257"/>
            <ac:cxnSpMk id="3" creationId="{B9E12262-FD1C-4AAD-A970-6738B21A7AFB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2:57:47.699" v="122"/>
          <ac:cxnSpMkLst>
            <pc:docMk/>
            <pc:sldMk cId="4092178875" sldId="257"/>
            <ac:cxnSpMk id="5" creationId="{A5938A15-4932-4F5D-BDD9-C7D89BC40DA7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20:35.918" v="299"/>
          <ac:cxnSpMkLst>
            <pc:docMk/>
            <pc:sldMk cId="4092178875" sldId="257"/>
            <ac:cxnSpMk id="6" creationId="{FFACBE13-514F-41E7-9AFC-39AD22EFAB49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51.327" v="147"/>
          <ac:cxnSpMkLst>
            <pc:docMk/>
            <pc:sldMk cId="4092178875" sldId="257"/>
            <ac:cxnSpMk id="8" creationId="{52DB2AE6-27BD-4EF7-BEA3-369781793A0F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4.403" v="145"/>
          <ac:cxnSpMkLst>
            <pc:docMk/>
            <pc:sldMk cId="4092178875" sldId="257"/>
            <ac:cxnSpMk id="9" creationId="{E79F16EE-ACEF-4638-9CFB-86E93AAF0E5F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0.075" v="143"/>
          <ac:cxnSpMkLst>
            <pc:docMk/>
            <pc:sldMk cId="4092178875" sldId="257"/>
            <ac:cxnSpMk id="11" creationId="{07FF0CEF-C3DD-4E01-8F3C-2384433104B3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5:31.997" v="144"/>
          <ac:cxnSpMkLst>
            <pc:docMk/>
            <pc:sldMk cId="4092178875" sldId="257"/>
            <ac:cxnSpMk id="12" creationId="{CCBE2401-5FC6-4915-B9C9-844039C8C160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05:47.358" v="146"/>
          <ac:cxnSpMkLst>
            <pc:docMk/>
            <pc:sldMk cId="4092178875" sldId="257"/>
            <ac:cxnSpMk id="13" creationId="{4CC6E789-951C-4EBB-BBA3-D0C16A7F9E5D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9:45.460" v="171"/>
          <ac:cxnSpMkLst>
            <pc:docMk/>
            <pc:sldMk cId="4092178875" sldId="257"/>
            <ac:cxnSpMk id="14" creationId="{E32AFCAF-9956-4FD3-AF47-EDB863F6BA16}"/>
          </ac:cxnSpMkLst>
        </pc:cxnChg>
        <pc:cxnChg chg="add del">
          <ac:chgData name="SARAH CARVALHO TEIXEIRA DE LIMA ." userId="S::sarah.lima@bandtec.com.br::9df741a8-a242-4292-ad29-66049612aec6" providerId="AD" clId="Web-{FD71E80E-7D66-F469-2866-B482CC889497}" dt="2020-10-15T23:09:38.131" v="170"/>
          <ac:cxnSpMkLst>
            <pc:docMk/>
            <pc:sldMk cId="4092178875" sldId="257"/>
            <ac:cxnSpMk id="15" creationId="{A7E173B9-C6D2-453D-A474-CD0E2E038E9D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41.146" v="330" actId="14100"/>
          <ac:cxnSpMkLst>
            <pc:docMk/>
            <pc:sldMk cId="4092178875" sldId="257"/>
            <ac:cxnSpMk id="16" creationId="{4B7E94C2-2DB8-4E3D-9099-591DE191811A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20.675" v="326"/>
          <ac:cxnSpMkLst>
            <pc:docMk/>
            <pc:sldMk cId="4092178875" sldId="257"/>
            <ac:cxnSpMk id="19" creationId="{AEED7411-7908-4188-B8E9-44A25680E900}"/>
          </ac:cxnSpMkLst>
        </pc:cxnChg>
        <pc:cxnChg chg="add del mod">
          <ac:chgData name="SARAH CARVALHO TEIXEIRA DE LIMA ." userId="S::sarah.lima@bandtec.com.br::9df741a8-a242-4292-ad29-66049612aec6" providerId="AD" clId="Web-{FD71E80E-7D66-F469-2866-B482CC889497}" dt="2020-10-15T23:20:41.559" v="300"/>
          <ac:cxnSpMkLst>
            <pc:docMk/>
            <pc:sldMk cId="4092178875" sldId="257"/>
            <ac:cxnSpMk id="49" creationId="{AEA16430-672B-459D-8B8C-79A81BF6D650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0:45.778" v="301" actId="1076"/>
          <ac:cxnSpMkLst>
            <pc:docMk/>
            <pc:sldMk cId="4092178875" sldId="257"/>
            <ac:cxnSpMk id="65" creationId="{063595AA-63AD-46DC-8E21-3EFEE712B6FF}"/>
          </ac:cxnSpMkLst>
        </pc:cxnChg>
        <pc:cxnChg chg="add mod">
          <ac:chgData name="SARAH CARVALHO TEIXEIRA DE LIMA ." userId="S::sarah.lima@bandtec.com.br::9df741a8-a242-4292-ad29-66049612aec6" providerId="AD" clId="Web-{FD71E80E-7D66-F469-2866-B482CC889497}" dt="2020-10-15T23:24:46.069" v="331" actId="1076"/>
          <ac:cxnSpMkLst>
            <pc:docMk/>
            <pc:sldMk cId="4092178875" sldId="257"/>
            <ac:cxnSpMk id="67" creationId="{CD343F72-BC43-4738-A86D-0708EA8296A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96946-7641-4768-8FEC-6930249BEF47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754B-99D7-464B-92DE-689AC6910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52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AF01E-BBEC-45E2-BA50-4FD83ED235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66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3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72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4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2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27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2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59EB-A265-4C53-8773-D33503772AD2}" type="datetimeFigureOut">
              <a:rPr lang="pt-BR" smtClean="0"/>
              <a:t>17/10/2020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B0CD-2B57-4C3C-92C4-918CD0E508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A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4394085" y="1274000"/>
            <a:ext cx="3535253" cy="54226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361834" y="152152"/>
            <a:ext cx="3259550" cy="1699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Google Shape;1541;p54"/>
          <p:cNvSpPr/>
          <p:nvPr/>
        </p:nvSpPr>
        <p:spPr>
          <a:xfrm>
            <a:off x="5830770" y="3291348"/>
            <a:ext cx="678922" cy="925989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10" name="Agrupar 9"/>
          <p:cNvGrpSpPr/>
          <p:nvPr/>
        </p:nvGrpSpPr>
        <p:grpSpPr>
          <a:xfrm>
            <a:off x="5146650" y="4761810"/>
            <a:ext cx="2038823" cy="1312431"/>
            <a:chOff x="5369885" y="3478745"/>
            <a:chExt cx="2119746" cy="1444598"/>
          </a:xfrm>
        </p:grpSpPr>
        <p:grpSp>
          <p:nvGrpSpPr>
            <p:cNvPr id="57" name="Google Shape;1513;p52"/>
            <p:cNvGrpSpPr/>
            <p:nvPr/>
          </p:nvGrpSpPr>
          <p:grpSpPr>
            <a:xfrm>
              <a:off x="5369885" y="3478745"/>
              <a:ext cx="2119746" cy="1444598"/>
              <a:chOff x="3804623" y="931514"/>
              <a:chExt cx="4311631" cy="3283920"/>
            </a:xfrm>
          </p:grpSpPr>
          <p:grpSp>
            <p:nvGrpSpPr>
              <p:cNvPr id="58" name="Google Shape;1514;p52"/>
              <p:cNvGrpSpPr/>
              <p:nvPr/>
            </p:nvGrpSpPr>
            <p:grpSpPr>
              <a:xfrm>
                <a:off x="3804623" y="931514"/>
                <a:ext cx="4311631" cy="3283920"/>
                <a:chOff x="3420275" y="729475"/>
                <a:chExt cx="4831500" cy="3679875"/>
              </a:xfrm>
            </p:grpSpPr>
            <p:sp>
              <p:nvSpPr>
                <p:cNvPr id="60" name="Google Shape;1515;p52"/>
                <p:cNvSpPr/>
                <p:nvPr/>
              </p:nvSpPr>
              <p:spPr>
                <a:xfrm>
                  <a:off x="3586250" y="883825"/>
                  <a:ext cx="4503600" cy="2746200"/>
                </a:xfrm>
                <a:prstGeom prst="rect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1" name="Google Shape;1516;p52"/>
                <p:cNvSpPr/>
                <p:nvPr/>
              </p:nvSpPr>
              <p:spPr>
                <a:xfrm>
                  <a:off x="5009044" y="3786200"/>
                  <a:ext cx="1649975" cy="62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99" h="24926" extrusionOk="0">
                      <a:moveTo>
                        <a:pt x="13372" y="0"/>
                      </a:moveTo>
                      <a:cubicBezTo>
                        <a:pt x="13051" y="1881"/>
                        <a:pt x="12653" y="8225"/>
                        <a:pt x="11445" y="11283"/>
                      </a:cubicBezTo>
                      <a:cubicBezTo>
                        <a:pt x="10237" y="14341"/>
                        <a:pt x="7883" y="16511"/>
                        <a:pt x="6125" y="18346"/>
                      </a:cubicBezTo>
                      <a:cubicBezTo>
                        <a:pt x="4367" y="20181"/>
                        <a:pt x="1875" y="21297"/>
                        <a:pt x="896" y="22291"/>
                      </a:cubicBezTo>
                      <a:cubicBezTo>
                        <a:pt x="-82" y="23285"/>
                        <a:pt x="-174" y="23896"/>
                        <a:pt x="254" y="24309"/>
                      </a:cubicBezTo>
                      <a:cubicBezTo>
                        <a:pt x="682" y="24722"/>
                        <a:pt x="805" y="24692"/>
                        <a:pt x="3465" y="24768"/>
                      </a:cubicBezTo>
                      <a:cubicBezTo>
                        <a:pt x="6125" y="24845"/>
                        <a:pt x="10925" y="24768"/>
                        <a:pt x="16215" y="24768"/>
                      </a:cubicBezTo>
                      <a:cubicBezTo>
                        <a:pt x="21505" y="24768"/>
                        <a:pt x="28630" y="24768"/>
                        <a:pt x="35204" y="24768"/>
                      </a:cubicBezTo>
                      <a:cubicBezTo>
                        <a:pt x="41778" y="24768"/>
                        <a:pt x="50783" y="24768"/>
                        <a:pt x="55660" y="24768"/>
                      </a:cubicBezTo>
                      <a:cubicBezTo>
                        <a:pt x="60537" y="24768"/>
                        <a:pt x="62754" y="25104"/>
                        <a:pt x="64466" y="24768"/>
                      </a:cubicBezTo>
                      <a:cubicBezTo>
                        <a:pt x="66178" y="24432"/>
                        <a:pt x="66056" y="23346"/>
                        <a:pt x="65934" y="22750"/>
                      </a:cubicBezTo>
                      <a:cubicBezTo>
                        <a:pt x="65812" y="22154"/>
                        <a:pt x="65353" y="22765"/>
                        <a:pt x="63732" y="21190"/>
                      </a:cubicBezTo>
                      <a:cubicBezTo>
                        <a:pt x="62111" y="19615"/>
                        <a:pt x="57999" y="16512"/>
                        <a:pt x="56210" y="13301"/>
                      </a:cubicBezTo>
                      <a:cubicBezTo>
                        <a:pt x="54421" y="10091"/>
                        <a:pt x="53505" y="4083"/>
                        <a:pt x="53000" y="1927"/>
                      </a:cubicBezTo>
                      <a:cubicBezTo>
                        <a:pt x="52496" y="-229"/>
                        <a:pt x="53153" y="627"/>
                        <a:pt x="53183" y="367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2" name="Google Shape;1517;p52"/>
                <p:cNvSpPr/>
                <p:nvPr/>
              </p:nvSpPr>
              <p:spPr>
                <a:xfrm>
                  <a:off x="3420275" y="729475"/>
                  <a:ext cx="4831500" cy="3056700"/>
                </a:xfrm>
                <a:prstGeom prst="roundRect">
                  <a:avLst>
                    <a:gd name="adj" fmla="val 3857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3" name="Google Shape;1518;p52"/>
                <p:cNvSpPr/>
                <p:nvPr/>
              </p:nvSpPr>
              <p:spPr>
                <a:xfrm>
                  <a:off x="3453125" y="762775"/>
                  <a:ext cx="4765800" cy="2990100"/>
                </a:xfrm>
                <a:prstGeom prst="roundRect">
                  <a:avLst>
                    <a:gd name="adj" fmla="val 3282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cxnSp>
            <p:nvCxnSpPr>
              <p:cNvPr id="59" name="Google Shape;1519;p52"/>
              <p:cNvCxnSpPr/>
              <p:nvPr/>
            </p:nvCxnSpPr>
            <p:spPr>
              <a:xfrm>
                <a:off x="5238353" y="4162783"/>
                <a:ext cx="14511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66" name="Imagem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08" r="19522"/>
            <a:stretch/>
          </p:blipFill>
          <p:spPr>
            <a:xfrm>
              <a:off x="6213190" y="3573000"/>
              <a:ext cx="524436" cy="836817"/>
            </a:xfrm>
            <a:prstGeom prst="rect">
              <a:avLst/>
            </a:prstGeom>
          </p:spPr>
        </p:pic>
      </p:grpSp>
      <p:sp>
        <p:nvSpPr>
          <p:cNvPr id="71" name="CaixaDeTexto 70"/>
          <p:cNvSpPr txBox="1"/>
          <p:nvPr/>
        </p:nvSpPr>
        <p:spPr>
          <a:xfrm>
            <a:off x="4870798" y="1425217"/>
            <a:ext cx="2591304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Aplicação web para controle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6833600" y="4617407"/>
            <a:ext cx="7065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OSHI</a:t>
            </a:r>
          </a:p>
        </p:txBody>
      </p:sp>
      <p:pic>
        <p:nvPicPr>
          <p:cNvPr id="48" name="Picture 2" descr="JivoChat: a melhor ferramenta de chat online para o seu site | Luciano  Larross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4" r="-2864" b="10663"/>
          <a:stretch/>
        </p:blipFill>
        <p:spPr bwMode="auto">
          <a:xfrm>
            <a:off x="3099482" y="206121"/>
            <a:ext cx="416320" cy="41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0" y="210006"/>
            <a:ext cx="2590557" cy="134792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8" y="2803066"/>
            <a:ext cx="2196899" cy="415235"/>
          </a:xfrm>
          <a:prstGeom prst="rect">
            <a:avLst/>
          </a:prstGeom>
        </p:spPr>
      </p:pic>
      <p:grpSp>
        <p:nvGrpSpPr>
          <p:cNvPr id="97" name="Google Shape;1513;p52"/>
          <p:cNvGrpSpPr/>
          <p:nvPr/>
        </p:nvGrpSpPr>
        <p:grpSpPr>
          <a:xfrm>
            <a:off x="5365349" y="1840935"/>
            <a:ext cx="1599143" cy="957505"/>
            <a:chOff x="3804623" y="931514"/>
            <a:chExt cx="4311631" cy="3283920"/>
          </a:xfrm>
        </p:grpSpPr>
        <p:grpSp>
          <p:nvGrpSpPr>
            <p:cNvPr id="101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03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4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06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cxnSp>
          <p:nvCxnSpPr>
            <p:cNvPr id="102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779" y="6165573"/>
            <a:ext cx="1364910" cy="457423"/>
          </a:xfrm>
          <a:prstGeom prst="rect">
            <a:avLst/>
          </a:prstGeom>
        </p:spPr>
      </p:pic>
      <p:sp>
        <p:nvSpPr>
          <p:cNvPr id="107" name="CaixaDeTexto 106"/>
          <p:cNvSpPr txBox="1"/>
          <p:nvPr/>
        </p:nvSpPr>
        <p:spPr>
          <a:xfrm>
            <a:off x="5617783" y="4339060"/>
            <a:ext cx="1096887" cy="27699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Aplicação Java</a:t>
            </a: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3" y="918638"/>
            <a:ext cx="452513" cy="452513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7" y="958001"/>
            <a:ext cx="653643" cy="614228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1" y="377032"/>
            <a:ext cx="694797" cy="370244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476" y="785763"/>
            <a:ext cx="263478" cy="26347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83" y="1524182"/>
            <a:ext cx="960716" cy="274628"/>
          </a:xfrm>
          <a:prstGeom prst="rect">
            <a:avLst/>
          </a:prstGeom>
        </p:spPr>
      </p:pic>
      <p:sp>
        <p:nvSpPr>
          <p:cNvPr id="113" name="CaixaDeTexto 112"/>
          <p:cNvSpPr txBox="1"/>
          <p:nvPr/>
        </p:nvSpPr>
        <p:spPr>
          <a:xfrm>
            <a:off x="359207" y="148083"/>
            <a:ext cx="662995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116" name="Imagem 1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20" y="884145"/>
            <a:ext cx="689555" cy="327309"/>
          </a:xfrm>
          <a:prstGeom prst="rect">
            <a:avLst/>
          </a:prstGeom>
        </p:spPr>
      </p:pic>
      <p:pic>
        <p:nvPicPr>
          <p:cNvPr id="119" name="Imagem 1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84" y="774070"/>
            <a:ext cx="367807" cy="367807"/>
          </a:xfrm>
          <a:prstGeom prst="rect">
            <a:avLst/>
          </a:prstGeom>
        </p:spPr>
      </p:pic>
      <p:pic>
        <p:nvPicPr>
          <p:cNvPr id="122" name="Imagem 12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6" t="9293" r="19756" b="19192"/>
          <a:stretch/>
        </p:blipFill>
        <p:spPr>
          <a:xfrm>
            <a:off x="5035356" y="4668039"/>
            <a:ext cx="524530" cy="597811"/>
          </a:xfrm>
          <a:prstGeom prst="rect">
            <a:avLst/>
          </a:prstGeom>
        </p:spPr>
      </p:pic>
      <p:pic>
        <p:nvPicPr>
          <p:cNvPr id="157" name="Imagem 156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16772" b="16980"/>
          <a:stretch/>
        </p:blipFill>
        <p:spPr>
          <a:xfrm>
            <a:off x="6422058" y="5511127"/>
            <a:ext cx="620813" cy="312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43346-ED69-4772-AC77-FD26F6E45BFC}"/>
              </a:ext>
            </a:extLst>
          </p:cNvPr>
          <p:cNvSpPr txBox="1"/>
          <p:nvPr/>
        </p:nvSpPr>
        <p:spPr>
          <a:xfrm>
            <a:off x="5186040" y="5475269"/>
            <a:ext cx="170803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latin typeface="Comic Sans MS"/>
                <a:cs typeface="Calibri"/>
              </a:rPr>
              <a:t>JSensors</a:t>
            </a:r>
            <a:endParaRPr lang="en-US" sz="1600" dirty="0">
              <a:latin typeface="Comic Sans MS"/>
              <a:cs typeface="Calibri"/>
            </a:endParaRPr>
          </a:p>
        </p:txBody>
      </p:sp>
      <p:sp>
        <p:nvSpPr>
          <p:cNvPr id="44" name="Retângulo 1">
            <a:extLst>
              <a:ext uri="{FF2B5EF4-FFF2-40B4-BE49-F238E27FC236}">
                <a16:creationId xmlns:a16="http://schemas.microsoft.com/office/drawing/2014/main" id="{4C86171D-10F1-4C30-B759-2214160265EC}"/>
              </a:ext>
            </a:extLst>
          </p:cNvPr>
          <p:cNvSpPr/>
          <p:nvPr/>
        </p:nvSpPr>
        <p:spPr>
          <a:xfrm>
            <a:off x="8612455" y="152151"/>
            <a:ext cx="3259550" cy="16997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CaixaDeTexto 113"/>
          <p:cNvSpPr txBox="1"/>
          <p:nvPr/>
        </p:nvSpPr>
        <p:spPr>
          <a:xfrm>
            <a:off x="11032930" y="148684"/>
            <a:ext cx="846925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Cloud</a:t>
            </a:r>
          </a:p>
        </p:txBody>
      </p:sp>
      <p:pic>
        <p:nvPicPr>
          <p:cNvPr id="82" name="Imagem 8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321" y="-11058"/>
            <a:ext cx="3047223" cy="21980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7E94C2-2DB8-4E3D-9099-591DE191811A}"/>
              </a:ext>
            </a:extLst>
          </p:cNvPr>
          <p:cNvCxnSpPr/>
          <p:nvPr/>
        </p:nvCxnSpPr>
        <p:spPr>
          <a:xfrm flipV="1">
            <a:off x="7000217" y="458054"/>
            <a:ext cx="1615965" cy="2627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3595AA-63AD-46DC-8E21-3EFEE712B6FF}"/>
              </a:ext>
            </a:extLst>
          </p:cNvPr>
          <p:cNvCxnSpPr>
            <a:cxnSpLocks/>
          </p:cNvCxnSpPr>
          <p:nvPr/>
        </p:nvCxnSpPr>
        <p:spPr>
          <a:xfrm flipV="1">
            <a:off x="3623768" y="471191"/>
            <a:ext cx="1537138" cy="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D7411-7908-4188-B8E9-44A25680E900}"/>
              </a:ext>
            </a:extLst>
          </p:cNvPr>
          <p:cNvCxnSpPr/>
          <p:nvPr/>
        </p:nvCxnSpPr>
        <p:spPr>
          <a:xfrm flipH="1">
            <a:off x="5139982" y="492538"/>
            <a:ext cx="5255" cy="7698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343F72-BC43-4738-A86D-0708EA8296A8}"/>
              </a:ext>
            </a:extLst>
          </p:cNvPr>
          <p:cNvCxnSpPr>
            <a:cxnSpLocks/>
          </p:cNvCxnSpPr>
          <p:nvPr/>
        </p:nvCxnSpPr>
        <p:spPr>
          <a:xfrm flipH="1">
            <a:off x="7018055" y="477209"/>
            <a:ext cx="5255" cy="7698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7" name="Imagem 4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177" y="6394284"/>
            <a:ext cx="1667411" cy="3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8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11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Comic Sans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279</cp:revision>
  <dcterms:created xsi:type="dcterms:W3CDTF">2020-10-14T16:33:45Z</dcterms:created>
  <dcterms:modified xsi:type="dcterms:W3CDTF">2020-10-17T17:15:38Z</dcterms:modified>
</cp:coreProperties>
</file>