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8" r:id="rId3"/>
    <p:sldId id="298" r:id="rId4"/>
    <p:sldId id="273" r:id="rId5"/>
    <p:sldId id="303" r:id="rId6"/>
    <p:sldId id="304" r:id="rId7"/>
    <p:sldId id="30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Bree Serif" panose="020B0604020202020204" charset="0"/>
      <p:regular r:id="rId18"/>
    </p:embeddedFont>
    <p:embeddedFont>
      <p:font typeface="Berlin Sans FB Demi" panose="020E0802020502020306" pitchFamily="34" charset="0"/>
      <p:bold r:id="rId19"/>
    </p:embeddedFont>
    <p:embeddedFont>
      <p:font typeface="Roboto Mono Regular" panose="020B0604020202020204" charset="0"/>
      <p:regular r:id="rId20"/>
      <p:bold r:id="rId21"/>
      <p:italic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Roboto Black" panose="020B060402020202020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A3A"/>
    <a:srgbClr val="0D2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8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26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71A3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61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4706206" y="418380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/>
              <a:t>Metodologia e especificação.</a:t>
            </a:r>
            <a:endParaRPr lang="pt-BR"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395532" y="1713623"/>
            <a:ext cx="962704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408795" y="847930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091" y="3702875"/>
            <a:ext cx="2464568" cy="573389"/>
          </a:xfrm>
          <a:prstGeom prst="rect">
            <a:avLst/>
          </a:prstGeom>
        </p:spPr>
      </p:pic>
      <p:sp>
        <p:nvSpPr>
          <p:cNvPr id="211" name="Google Shape;203;p20"/>
          <p:cNvSpPr/>
          <p:nvPr/>
        </p:nvSpPr>
        <p:spPr>
          <a:xfrm>
            <a:off x="3542201" y="187486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04;p20"/>
          <p:cNvSpPr/>
          <p:nvPr/>
        </p:nvSpPr>
        <p:spPr>
          <a:xfrm>
            <a:off x="3715963" y="1882451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05;p20"/>
          <p:cNvSpPr/>
          <p:nvPr/>
        </p:nvSpPr>
        <p:spPr>
          <a:xfrm>
            <a:off x="3852197" y="187393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06;p20"/>
          <p:cNvSpPr/>
          <p:nvPr/>
        </p:nvSpPr>
        <p:spPr>
          <a:xfrm>
            <a:off x="4098466" y="1870729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572000" y="1778810"/>
            <a:ext cx="441735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3000" dirty="0" smtClean="0"/>
              <a:t>Metodologia ágil: </a:t>
            </a:r>
            <a:r>
              <a:rPr lang="pt-BR" sz="3000" dirty="0" err="1" smtClean="0"/>
              <a:t>Scrum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572000" y="2469384"/>
            <a:ext cx="4572000" cy="1689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pt-BR" dirty="0" smtClean="0"/>
              <a:t>Em nosso projeto foi utilizado a metodologia ágil </a:t>
            </a:r>
            <a:r>
              <a:rPr lang="pt-BR" dirty="0" err="1" smtClean="0"/>
              <a:t>scrum</a:t>
            </a:r>
            <a:r>
              <a:rPr lang="pt-BR" dirty="0" smtClean="0"/>
              <a:t>, ou seja, dividimos o projeto em </a:t>
            </a:r>
            <a:r>
              <a:rPr lang="pt-BR" dirty="0"/>
              <a:t>diversos (pequenos) ciclos de atividades, com reuniões frequentes para que a </a:t>
            </a:r>
            <a:r>
              <a:rPr lang="pt-BR" dirty="0" smtClean="0"/>
              <a:t>nosso grupo alinhasse o </a:t>
            </a:r>
            <a:r>
              <a:rPr lang="pt-BR" dirty="0"/>
              <a:t>que vem fazendo e </a:t>
            </a:r>
            <a:r>
              <a:rPr lang="pt-BR" dirty="0" smtClean="0"/>
              <a:t>pensasse numa formas </a:t>
            </a:r>
            <a:r>
              <a:rPr lang="pt-BR" dirty="0"/>
              <a:t>de melhorar o </a:t>
            </a:r>
            <a:r>
              <a:rPr lang="pt-BR" dirty="0" smtClean="0"/>
              <a:t>processo. Além de ao utilizar essa metodologia se tornou mais fácil realizar mudanças </a:t>
            </a:r>
            <a:r>
              <a:rPr lang="pt-BR" dirty="0"/>
              <a:t>de </a:t>
            </a:r>
            <a:r>
              <a:rPr lang="pt-BR" dirty="0" smtClean="0"/>
              <a:t>planejamento de forma bem rápida, ou seja , pouco </a:t>
            </a:r>
            <a:r>
              <a:rPr lang="pt-BR" dirty="0"/>
              <a:t>engessada.</a:t>
            </a: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572000" y="2277208"/>
            <a:ext cx="4846225" cy="664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829" y="752055"/>
            <a:ext cx="4721829" cy="3137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233973" y="186058"/>
            <a:ext cx="4364404" cy="606600"/>
          </a:xfrm>
        </p:spPr>
        <p:txBody>
          <a:bodyPr/>
          <a:lstStyle/>
          <a:p>
            <a:r>
              <a:rPr lang="pt-BR" sz="2800" dirty="0"/>
              <a:t>Sprint </a:t>
            </a:r>
            <a:r>
              <a:rPr lang="pt-BR" sz="2800" dirty="0" smtClean="0"/>
              <a:t>Planning Meeting</a:t>
            </a:r>
            <a:endParaRPr lang="pt-BR" sz="2800" dirty="0"/>
          </a:p>
        </p:txBody>
      </p:sp>
      <p:sp>
        <p:nvSpPr>
          <p:cNvPr id="27" name="Subtítulo 26"/>
          <p:cNvSpPr>
            <a:spLocks noGrp="1"/>
          </p:cNvSpPr>
          <p:nvPr>
            <p:ph type="subTitle" idx="1"/>
          </p:nvPr>
        </p:nvSpPr>
        <p:spPr>
          <a:xfrm>
            <a:off x="233973" y="854205"/>
            <a:ext cx="4016108" cy="948219"/>
          </a:xfrm>
        </p:spPr>
        <p:txBody>
          <a:bodyPr/>
          <a:lstStyle/>
          <a:p>
            <a:pPr marL="0" indent="0"/>
            <a:r>
              <a:rPr lang="pt-BR" sz="1400" dirty="0" smtClean="0"/>
              <a:t>Realizamos uma reunião no inicio da </a:t>
            </a:r>
            <a:r>
              <a:rPr lang="pt-BR" sz="1400" dirty="0"/>
              <a:t>Sprint </a:t>
            </a:r>
            <a:r>
              <a:rPr lang="pt-BR" sz="1400" dirty="0" smtClean="0"/>
              <a:t>para </a:t>
            </a:r>
            <a:r>
              <a:rPr lang="pt-BR" sz="1400" dirty="0"/>
              <a:t>planejar e priorizar os itens do </a:t>
            </a:r>
            <a:r>
              <a:rPr lang="pt-BR" sz="1400" dirty="0" err="1"/>
              <a:t>Product</a:t>
            </a:r>
            <a:r>
              <a:rPr lang="pt-BR" sz="1400" dirty="0"/>
              <a:t> </a:t>
            </a:r>
            <a:r>
              <a:rPr lang="pt-BR" sz="1400" dirty="0" err="1"/>
              <a:t>Backlog</a:t>
            </a:r>
            <a:r>
              <a:rPr lang="pt-BR" sz="1400" dirty="0"/>
              <a:t> que </a:t>
            </a:r>
            <a:r>
              <a:rPr lang="pt-BR" sz="1400" dirty="0" smtClean="0"/>
              <a:t>seriam desenvolvidos.</a:t>
            </a:r>
            <a:endParaRPr lang="pt-BR" sz="1400" dirty="0"/>
          </a:p>
        </p:txBody>
      </p:sp>
      <p:cxnSp>
        <p:nvCxnSpPr>
          <p:cNvPr id="24" name="Google Shape;403;p26"/>
          <p:cNvCxnSpPr/>
          <p:nvPr/>
        </p:nvCxnSpPr>
        <p:spPr>
          <a:xfrm>
            <a:off x="321896" y="792658"/>
            <a:ext cx="3942373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ítulo 22"/>
          <p:cNvSpPr txBox="1">
            <a:spLocks/>
          </p:cNvSpPr>
          <p:nvPr/>
        </p:nvSpPr>
        <p:spPr>
          <a:xfrm>
            <a:off x="4598377" y="1727643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/>
              <a:t>Daily </a:t>
            </a:r>
            <a:r>
              <a:rPr lang="pt-BR" sz="2800" dirty="0" err="1"/>
              <a:t>Scrum</a:t>
            </a:r>
            <a:endParaRPr lang="pt-BR" sz="2800" dirty="0"/>
          </a:p>
        </p:txBody>
      </p:sp>
      <p:sp>
        <p:nvSpPr>
          <p:cNvPr id="7" name="Subtítulo 26"/>
          <p:cNvSpPr txBox="1">
            <a:spLocks/>
          </p:cNvSpPr>
          <p:nvPr/>
        </p:nvSpPr>
        <p:spPr>
          <a:xfrm>
            <a:off x="4612565" y="2404582"/>
            <a:ext cx="4350215" cy="94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/>
            <a:r>
              <a:rPr lang="pt-BR" sz="1400" dirty="0" smtClean="0"/>
              <a:t>Realizamos 2 reuniões por semana na quarta e no sábado</a:t>
            </a:r>
            <a:r>
              <a:rPr lang="pt-BR" sz="1400" dirty="0"/>
              <a:t>, onde </a:t>
            </a:r>
            <a:r>
              <a:rPr lang="pt-BR" sz="1400" dirty="0" smtClean="0"/>
              <a:t>controlávamos o andamento do projeto, </a:t>
            </a:r>
            <a:r>
              <a:rPr lang="pt-BR" sz="1400" dirty="0"/>
              <a:t>ou seja, </a:t>
            </a:r>
            <a:r>
              <a:rPr lang="pt-BR" sz="1400" dirty="0" smtClean="0"/>
              <a:t>verificamos  as atividades que precisavam ser feitas, as atividade em andamento  e as já concluídas.</a:t>
            </a:r>
            <a:endParaRPr lang="pt-BR" sz="1400" dirty="0"/>
          </a:p>
        </p:txBody>
      </p:sp>
      <p:cxnSp>
        <p:nvCxnSpPr>
          <p:cNvPr id="8" name="Google Shape;403;p26"/>
          <p:cNvCxnSpPr/>
          <p:nvPr/>
        </p:nvCxnSpPr>
        <p:spPr>
          <a:xfrm>
            <a:off x="4686300" y="2334243"/>
            <a:ext cx="3942373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ítulo 22"/>
          <p:cNvSpPr txBox="1">
            <a:spLocks/>
          </p:cNvSpPr>
          <p:nvPr/>
        </p:nvSpPr>
        <p:spPr>
          <a:xfrm>
            <a:off x="321896" y="3137343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/>
              <a:t>Sprint </a:t>
            </a:r>
            <a:r>
              <a:rPr lang="pt-BR" sz="2800" dirty="0" err="1"/>
              <a:t>Review</a:t>
            </a:r>
            <a:r>
              <a:rPr lang="pt-BR" sz="2800" dirty="0"/>
              <a:t> Meeting</a:t>
            </a:r>
          </a:p>
        </p:txBody>
      </p:sp>
      <p:sp>
        <p:nvSpPr>
          <p:cNvPr id="10" name="Subtítulo 26"/>
          <p:cNvSpPr txBox="1">
            <a:spLocks/>
          </p:cNvSpPr>
          <p:nvPr/>
        </p:nvSpPr>
        <p:spPr>
          <a:xfrm>
            <a:off x="336085" y="3814282"/>
            <a:ext cx="4016108" cy="94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/>
            <a:r>
              <a:rPr lang="pt-BR" sz="1400" dirty="0" smtClean="0"/>
              <a:t>Ao final da Sprint realizamos uma reunião </a:t>
            </a:r>
            <a:r>
              <a:rPr lang="pt-BR" sz="1400" dirty="0"/>
              <a:t>para </a:t>
            </a:r>
            <a:r>
              <a:rPr lang="pt-BR" sz="1400" dirty="0" smtClean="0"/>
              <a:t>apresentar o </a:t>
            </a:r>
            <a:r>
              <a:rPr lang="pt-BR" sz="1400" dirty="0"/>
              <a:t>que foi realizado e os resultados do </a:t>
            </a:r>
            <a:r>
              <a:rPr lang="pt-BR" sz="1400" dirty="0" smtClean="0"/>
              <a:t>trabalho.</a:t>
            </a:r>
            <a:endParaRPr lang="pt-BR" sz="1400" dirty="0"/>
          </a:p>
        </p:txBody>
      </p:sp>
      <p:cxnSp>
        <p:nvCxnSpPr>
          <p:cNvPr id="11" name="Google Shape;403;p26"/>
          <p:cNvCxnSpPr/>
          <p:nvPr/>
        </p:nvCxnSpPr>
        <p:spPr>
          <a:xfrm>
            <a:off x="409819" y="3743943"/>
            <a:ext cx="3942373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497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 smtClean="0"/>
              <a:t>Ferramentas de gestão de projetos</a:t>
            </a:r>
            <a:endParaRPr lang="pt-BR" dirty="0"/>
          </a:p>
        </p:txBody>
      </p:sp>
      <p:sp>
        <p:nvSpPr>
          <p:cNvPr id="1113" name="Google Shape;1113;p37"/>
          <p:cNvSpPr txBox="1">
            <a:spLocks noGrp="1"/>
          </p:cNvSpPr>
          <p:nvPr>
            <p:ph type="subTitle" idx="4294967295"/>
          </p:nvPr>
        </p:nvSpPr>
        <p:spPr>
          <a:xfrm>
            <a:off x="580292" y="3075736"/>
            <a:ext cx="3642214" cy="1082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1200" dirty="0" smtClean="0"/>
              <a:t>Através do </a:t>
            </a:r>
            <a:r>
              <a:rPr lang="pt-BR" sz="1200" dirty="0"/>
              <a:t>GitHub </a:t>
            </a:r>
            <a:r>
              <a:rPr lang="pt-BR" sz="1200" dirty="0" smtClean="0"/>
              <a:t>nosso grupo conseguiu gerenciar nosso projeto e as </a:t>
            </a:r>
            <a:r>
              <a:rPr lang="pt-BR" sz="1200" dirty="0"/>
              <a:t>versões de </a:t>
            </a:r>
            <a:r>
              <a:rPr lang="pt-BR" sz="1200" dirty="0" smtClean="0"/>
              <a:t>códigos criadas.</a:t>
            </a:r>
            <a:endParaRPr lang="pt-BR" sz="1200" dirty="0"/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5" y="2276491"/>
            <a:ext cx="1995854" cy="7397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76375"/>
            <a:ext cx="3989614" cy="3490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 smtClean="0"/>
              <a:t>Ferramentas de gestão de projetos</a:t>
            </a:r>
            <a:endParaRPr lang="pt-BR" dirty="0"/>
          </a:p>
        </p:txBody>
      </p:sp>
      <p:sp>
        <p:nvSpPr>
          <p:cNvPr id="1113" name="Google Shape;1113;p37"/>
          <p:cNvSpPr txBox="1">
            <a:spLocks noGrp="1"/>
          </p:cNvSpPr>
          <p:nvPr>
            <p:ph type="subTitle" idx="4294967295"/>
          </p:nvPr>
        </p:nvSpPr>
        <p:spPr>
          <a:xfrm>
            <a:off x="444011" y="2578810"/>
            <a:ext cx="3642214" cy="1082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1200" dirty="0"/>
              <a:t>Com o Microsoft </a:t>
            </a:r>
            <a:r>
              <a:rPr lang="pt-BR" sz="1200" dirty="0" err="1"/>
              <a:t>Planner</a:t>
            </a:r>
            <a:r>
              <a:rPr lang="pt-BR" sz="1200" dirty="0"/>
              <a:t> separamos </a:t>
            </a:r>
            <a:r>
              <a:rPr lang="pt-BR" sz="1200" dirty="0" smtClean="0"/>
              <a:t>e gerenciamos as atividades através dos gráficos e status.</a:t>
            </a:r>
          </a:p>
          <a:p>
            <a:pPr marL="0" indent="0" algn="just">
              <a:buNone/>
            </a:pPr>
            <a:r>
              <a:rPr lang="pt-BR" sz="1200" dirty="0" smtClean="0"/>
              <a:t>Essa ferramenta facilitou a divisão e controle das atividades do projeto.</a:t>
            </a:r>
            <a:endParaRPr lang="pt-BR" sz="1200" dirty="0"/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1" y="2212739"/>
            <a:ext cx="2764806" cy="3660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1599361"/>
            <a:ext cx="453458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0" y="644550"/>
            <a:ext cx="9144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 smtClean="0"/>
              <a:t>Ferramentas para comunicação </a:t>
            </a:r>
            <a:endParaRPr lang="pt-BR" dirty="0"/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33" y="2463696"/>
            <a:ext cx="1358138" cy="5044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18" y="1703356"/>
            <a:ext cx="1663663" cy="4575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33" y="3379677"/>
            <a:ext cx="561357" cy="572852"/>
          </a:xfrm>
          <a:prstGeom prst="rect">
            <a:avLst/>
          </a:prstGeom>
        </p:spPr>
      </p:pic>
      <p:sp>
        <p:nvSpPr>
          <p:cNvPr id="12" name="Google Shape;1113;p37"/>
          <p:cNvSpPr txBox="1">
            <a:spLocks/>
          </p:cNvSpPr>
          <p:nvPr/>
        </p:nvSpPr>
        <p:spPr>
          <a:xfrm>
            <a:off x="1476234" y="1619405"/>
            <a:ext cx="4181616" cy="244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>
              <a:buNone/>
            </a:pPr>
            <a:r>
              <a:rPr lang="pt-BR" sz="1200" b="1" dirty="0" err="1" smtClean="0"/>
              <a:t>Discord</a:t>
            </a:r>
            <a:r>
              <a:rPr lang="pt-BR" sz="1200" b="1" dirty="0" smtClean="0"/>
              <a:t>: </a:t>
            </a:r>
            <a:r>
              <a:rPr lang="pt-BR" sz="1200" dirty="0" smtClean="0"/>
              <a:t>Realizamos as Daily e reuniões urgente, além de atividades em dupla na hora de desenvolver os códigos.</a:t>
            </a:r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r>
              <a:rPr lang="pt-BR" sz="1200" b="1" dirty="0" smtClean="0"/>
              <a:t>Zoom:  </a:t>
            </a:r>
            <a:r>
              <a:rPr lang="pt-BR" sz="1200" dirty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contecia</a:t>
            </a:r>
            <a:r>
              <a:rPr lang="pt-BR" sz="1200" dirty="0" smtClean="0"/>
              <a:t> as reuniões de trabalho, onde ocorria as principais decisões do projeto.</a:t>
            </a:r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r>
              <a:rPr lang="pt-BR" sz="1200" b="1" dirty="0" err="1" smtClean="0"/>
              <a:t>Whatsapp</a:t>
            </a:r>
            <a:r>
              <a:rPr lang="pt-BR" sz="1200" b="1" dirty="0" smtClean="0"/>
              <a:t>: </a:t>
            </a:r>
            <a:r>
              <a:rPr lang="pt-BR" sz="1200" dirty="0" smtClean="0"/>
              <a:t>Ocorria as comunicações diárias referente as atividades do projeto.</a:t>
            </a:r>
          </a:p>
        </p:txBody>
      </p:sp>
    </p:spTree>
    <p:extLst>
      <p:ext uri="{BB962C8B-B14F-4D97-AF65-F5344CB8AC3E}">
        <p14:creationId xmlns:p14="http://schemas.microsoft.com/office/powerpoint/2010/main" val="25689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97042" y="211621"/>
            <a:ext cx="1017748" cy="606600"/>
          </a:xfrm>
        </p:spPr>
        <p:txBody>
          <a:bodyPr/>
          <a:lstStyle/>
          <a:p>
            <a:r>
              <a:rPr lang="pt-BR" sz="2800" dirty="0" smtClean="0"/>
              <a:t>IDES</a:t>
            </a:r>
            <a:endParaRPr lang="pt-BR" sz="2800" dirty="0"/>
          </a:p>
        </p:txBody>
      </p:sp>
      <p:cxnSp>
        <p:nvCxnSpPr>
          <p:cNvPr id="24" name="Google Shape;403;p26"/>
          <p:cNvCxnSpPr/>
          <p:nvPr/>
        </p:nvCxnSpPr>
        <p:spPr>
          <a:xfrm>
            <a:off x="150811" y="697408"/>
            <a:ext cx="96397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ítulo 22"/>
          <p:cNvSpPr txBox="1">
            <a:spLocks/>
          </p:cNvSpPr>
          <p:nvPr/>
        </p:nvSpPr>
        <p:spPr>
          <a:xfrm>
            <a:off x="62889" y="1471315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 smtClean="0">
                <a:solidFill>
                  <a:schemeClr val="bg1"/>
                </a:solidFill>
              </a:rPr>
              <a:t>Linguagens</a:t>
            </a:r>
            <a:endParaRPr lang="pt-BR" sz="2800" dirty="0">
              <a:solidFill>
                <a:schemeClr val="bg1"/>
              </a:solidFill>
            </a:endParaRPr>
          </a:p>
        </p:txBody>
      </p:sp>
      <p:cxnSp>
        <p:nvCxnSpPr>
          <p:cNvPr id="8" name="Google Shape;403;p26"/>
          <p:cNvCxnSpPr/>
          <p:nvPr/>
        </p:nvCxnSpPr>
        <p:spPr>
          <a:xfrm>
            <a:off x="150812" y="2060136"/>
            <a:ext cx="209427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ítulo 22"/>
          <p:cNvSpPr txBox="1">
            <a:spLocks/>
          </p:cNvSpPr>
          <p:nvPr/>
        </p:nvSpPr>
        <p:spPr>
          <a:xfrm>
            <a:off x="46648" y="3111012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 smtClean="0">
                <a:solidFill>
                  <a:schemeClr val="bg1"/>
                </a:solidFill>
              </a:rPr>
              <a:t>Bibliotecas</a:t>
            </a:r>
            <a:endParaRPr lang="pt-BR" sz="2800" dirty="0">
              <a:solidFill>
                <a:schemeClr val="bg1"/>
              </a:solidFill>
            </a:endParaRPr>
          </a:p>
        </p:txBody>
      </p:sp>
      <p:cxnSp>
        <p:nvCxnSpPr>
          <p:cNvPr id="11" name="Google Shape;403;p26"/>
          <p:cNvCxnSpPr/>
          <p:nvPr/>
        </p:nvCxnSpPr>
        <p:spPr>
          <a:xfrm>
            <a:off x="150812" y="3694761"/>
            <a:ext cx="3259138" cy="2285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6" y="818221"/>
            <a:ext cx="429518" cy="495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4" y="818221"/>
            <a:ext cx="521311" cy="52131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r="19522"/>
          <a:stretch/>
        </p:blipFill>
        <p:spPr>
          <a:xfrm>
            <a:off x="1465278" y="2283746"/>
            <a:ext cx="378311" cy="57019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6" y="2234032"/>
            <a:ext cx="981075" cy="574218"/>
          </a:xfrm>
          <a:prstGeom prst="rect">
            <a:avLst/>
          </a:prstGeom>
        </p:spPr>
      </p:pic>
      <p:pic>
        <p:nvPicPr>
          <p:cNvPr id="18" name="Picture 2" descr="AJAX &amp; jQuery -Ajax Tutorial. AJAX | by Hossam Hilal | Medium">
            <a:extLst>
              <a:ext uri="{FF2B5EF4-FFF2-40B4-BE49-F238E27FC236}">
                <a16:creationId xmlns:a16="http://schemas.microsoft.com/office/drawing/2014/main" id="{B56CB9CA-E953-4367-B6EF-A55A085D0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6" y="3881854"/>
            <a:ext cx="786126" cy="4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08" y="3838704"/>
            <a:ext cx="770521" cy="647117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80123" y="3880372"/>
            <a:ext cx="529936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OSHI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53" y="3908347"/>
            <a:ext cx="668207" cy="356377"/>
          </a:xfrm>
          <a:prstGeom prst="rect">
            <a:avLst/>
          </a:prstGeom>
        </p:spPr>
      </p:pic>
      <p:sp>
        <p:nvSpPr>
          <p:cNvPr id="25" name="TextBox 6">
            <a:extLst>
              <a:ext uri="{FF2B5EF4-FFF2-40B4-BE49-F238E27FC236}">
                <a16:creationId xmlns:a16="http://schemas.microsoft.com/office/drawing/2014/main" id="{3D343346-ED69-4772-AC77-FD26F6E45BFC}"/>
              </a:ext>
            </a:extLst>
          </p:cNvPr>
          <p:cNvSpPr txBox="1"/>
          <p:nvPr/>
        </p:nvSpPr>
        <p:spPr>
          <a:xfrm>
            <a:off x="1843589" y="4264724"/>
            <a:ext cx="87131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err="1">
                <a:solidFill>
                  <a:schemeClr val="bg1"/>
                </a:solidFill>
                <a:latin typeface="Comic Sans MS"/>
                <a:cs typeface="Calibri"/>
              </a:rPr>
              <a:t>JSensors</a:t>
            </a:r>
            <a:endParaRPr lang="en-US" sz="1200" dirty="0">
              <a:solidFill>
                <a:schemeClr val="bg1"/>
              </a:solidFill>
              <a:latin typeface="Comic Sans MS"/>
              <a:cs typeface="Calibri"/>
            </a:endParaRPr>
          </a:p>
        </p:txBody>
      </p:sp>
      <p:cxnSp>
        <p:nvCxnSpPr>
          <p:cNvPr id="29" name="Google Shape;260;p22"/>
          <p:cNvCxnSpPr/>
          <p:nvPr/>
        </p:nvCxnSpPr>
        <p:spPr>
          <a:xfrm>
            <a:off x="4297775" y="2571171"/>
            <a:ext cx="4846225" cy="664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Título 22"/>
          <p:cNvSpPr txBox="1">
            <a:spLocks/>
          </p:cNvSpPr>
          <p:nvPr/>
        </p:nvSpPr>
        <p:spPr>
          <a:xfrm>
            <a:off x="4297775" y="1980446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400" dirty="0" smtClean="0"/>
              <a:t>Desenvolvimento do projeto</a:t>
            </a:r>
            <a:endParaRPr lang="pt-BR" sz="2400" dirty="0"/>
          </a:p>
        </p:txBody>
      </p:sp>
      <p:cxnSp>
        <p:nvCxnSpPr>
          <p:cNvPr id="19" name="Google Shape;403;p26"/>
          <p:cNvCxnSpPr/>
          <p:nvPr/>
        </p:nvCxnSpPr>
        <p:spPr>
          <a:xfrm>
            <a:off x="6938210" y="3742547"/>
            <a:ext cx="2182158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ítulo 22"/>
          <p:cNvSpPr txBox="1">
            <a:spLocks/>
          </p:cNvSpPr>
          <p:nvPr/>
        </p:nvSpPr>
        <p:spPr>
          <a:xfrm>
            <a:off x="6873674" y="3517720"/>
            <a:ext cx="1355926" cy="33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 smtClean="0"/>
              <a:t>Nuvem</a:t>
            </a:r>
            <a:endParaRPr lang="pt-BR" sz="2800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82" y="3838704"/>
            <a:ext cx="960716" cy="2746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34" y="3614368"/>
            <a:ext cx="1155639" cy="8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279</Words>
  <Application>Microsoft Office PowerPoint</Application>
  <PresentationFormat>Apresentação na tela (16:9)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Calibri</vt:lpstr>
      <vt:lpstr>Comic Sans MS</vt:lpstr>
      <vt:lpstr>Bree Serif</vt:lpstr>
      <vt:lpstr>Berlin Sans FB Demi</vt:lpstr>
      <vt:lpstr>Roboto Mono Regular</vt:lpstr>
      <vt:lpstr>Roboto Light</vt:lpstr>
      <vt:lpstr>Arial</vt:lpstr>
      <vt:lpstr>Roboto Black</vt:lpstr>
      <vt:lpstr>WEB PROPOSAL</vt:lpstr>
      <vt:lpstr>Apresentação do PowerPoint</vt:lpstr>
      <vt:lpstr>Metodologia ágil: Scrum</vt:lpstr>
      <vt:lpstr>Sprint Planning Meeting</vt:lpstr>
      <vt:lpstr>Ferramentas de gestão de projetos</vt:lpstr>
      <vt:lpstr>Ferramentas de gestão de projetos</vt:lpstr>
      <vt:lpstr>Ferramentas para comunicação </vt:lpstr>
      <vt:lpstr>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67</cp:revision>
  <dcterms:modified xsi:type="dcterms:W3CDTF">2020-10-18T21:38:10Z</dcterms:modified>
</cp:coreProperties>
</file>