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Startups in Nepal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Present </a:t>
            </a:r>
            <a:r>
              <a:rPr lang="en-US" dirty="0"/>
              <a:t>context, obstacles, it’s future.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Current Status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&amp; Young</a:t>
            </a:r>
          </a:p>
          <a:p>
            <a:r>
              <a:rPr lang="en-US" sz="2400" dirty="0"/>
              <a:t>50+ Official Startups (Not official)</a:t>
            </a:r>
          </a:p>
          <a:p>
            <a:r>
              <a:rPr lang="en-US" sz="2400" dirty="0"/>
              <a:t>Lot of hurdles</a:t>
            </a:r>
          </a:p>
          <a:p>
            <a:r>
              <a:rPr lang="en-US" sz="2400" dirty="0"/>
              <a:t>Slowly growing</a:t>
            </a:r>
          </a:p>
          <a:p>
            <a:r>
              <a:rPr lang="en-US" sz="2400" dirty="0"/>
              <a:t>Has lot of potential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E71E-B30C-F55E-2CBE-B7B49B35C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/>
          <a:lstStyle/>
          <a:p>
            <a:r>
              <a:rPr lang="en-US" dirty="0"/>
              <a:t>Successful Startups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156EE-7020-0D4B-E046-3700CB7D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1828801"/>
            <a:ext cx="9440034" cy="272527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Cloud Factory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F1Soft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CashOnAd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CloudFactory Nepal - Become a worker">
            <a:extLst>
              <a:ext uri="{FF2B5EF4-FFF2-40B4-BE49-F238E27FC236}">
                <a16:creationId xmlns:a16="http://schemas.microsoft.com/office/drawing/2014/main" id="{A26382B8-7E67-9D80-964C-F01C1F53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02" y="1868021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1Soft Group (@f1soft) / Twitter">
            <a:extLst>
              <a:ext uri="{FF2B5EF4-FFF2-40B4-BE49-F238E27FC236}">
                <a16:creationId xmlns:a16="http://schemas.microsoft.com/office/drawing/2014/main" id="{E6CFFDBA-35FA-F25C-A662-B97A365C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402" y="358252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DB5A-16A8-7DC2-9BFF-E7C2D577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less Successful Startups?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1FAA-5C8E-A96E-4F2E-7EFDB4D7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Ecosystem</a:t>
            </a:r>
          </a:p>
          <a:p>
            <a:r>
              <a:rPr lang="en-US" dirty="0"/>
              <a:t>Financial </a:t>
            </a:r>
          </a:p>
          <a:p>
            <a:r>
              <a:rPr lang="en-US" dirty="0"/>
              <a:t>No Willingness in Investors</a:t>
            </a:r>
          </a:p>
          <a:p>
            <a:r>
              <a:rPr lang="en-US" dirty="0"/>
              <a:t>No Bank Loan only with Collateral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ost Reduction Concept. Downward Arrow. Finance Decrease Diagram. Decrease  Down Profit. Vector Illustration Royalty Free SVG, Cliparts, Vectors, And  Stock Illustration. Image 96018070.">
            <a:extLst>
              <a:ext uri="{FF2B5EF4-FFF2-40B4-BE49-F238E27FC236}">
                <a16:creationId xmlns:a16="http://schemas.microsoft.com/office/drawing/2014/main" id="{C3AB9391-3AE9-190A-2385-530B2100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20764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5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1BE0-9459-9A02-2BBF-7A0AECD4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74B3-CFDE-374B-817B-CBE377FD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Many young talents but less senior, experienced talents in Nepal</a:t>
            </a:r>
          </a:p>
          <a:p>
            <a:r>
              <a:rPr lang="en-US" dirty="0"/>
              <a:t>Publicity – Nepal is less exposed globally which isn’t helpful either.</a:t>
            </a:r>
          </a:p>
          <a:p>
            <a:endParaRPr lang="en-US" dirty="0"/>
          </a:p>
        </p:txBody>
      </p:sp>
      <p:pic>
        <p:nvPicPr>
          <p:cNvPr id="3074" name="Picture 2" descr="How Leadership Challenges Can Bring Out the Best In You - Lolly Daskal |">
            <a:extLst>
              <a:ext uri="{FF2B5EF4-FFF2-40B4-BE49-F238E27FC236}">
                <a16:creationId xmlns:a16="http://schemas.microsoft.com/office/drawing/2014/main" id="{6FAAF4E6-DCC2-667A-9B22-5F7991E0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93382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13C9-32F1-0DDA-17D3-CD8995C3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FB7D-4D22-5492-7EDC-C6B5D7AE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realized the importance – of actively promoting entrepreneurship</a:t>
            </a:r>
          </a:p>
          <a:p>
            <a:r>
              <a:rPr lang="en-US" dirty="0"/>
              <a:t>Announced startup fund of Rs. 500 Million</a:t>
            </a:r>
          </a:p>
          <a:p>
            <a:r>
              <a:rPr lang="en-US" dirty="0"/>
              <a:t>Business Incubation </a:t>
            </a:r>
            <a:r>
              <a:rPr lang="en-US" dirty="0" err="1"/>
              <a:t>Programme</a:t>
            </a:r>
            <a:r>
              <a:rPr lang="en-US" dirty="0"/>
              <a:t> – </a:t>
            </a:r>
            <a:r>
              <a:rPr lang="en-US" dirty="0" err="1"/>
              <a:t>Favourable</a:t>
            </a:r>
            <a:r>
              <a:rPr lang="en-US" dirty="0"/>
              <a:t> Environment Physical Facilities &amp; Mentorship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What Is Process Improvement? – Forbes Advisor">
            <a:extLst>
              <a:ext uri="{FF2B5EF4-FFF2-40B4-BE49-F238E27FC236}">
                <a16:creationId xmlns:a16="http://schemas.microsoft.com/office/drawing/2014/main" id="{A82E23AF-3927-E363-6AE1-EDDA836E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26" y="3776663"/>
            <a:ext cx="4691624" cy="265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4BD4-2A4C-5D99-EC2C-2D6BAA58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6877-1D82-C513-2DA4-B07CA790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Promising</a:t>
            </a:r>
          </a:p>
          <a:p>
            <a:r>
              <a:rPr lang="en-US" dirty="0"/>
              <a:t>Challenging yet Rewarding</a:t>
            </a:r>
          </a:p>
          <a:p>
            <a:r>
              <a:rPr lang="en-US" dirty="0"/>
              <a:t>Lot of new startups will come in the future from Nepal.</a:t>
            </a:r>
          </a:p>
        </p:txBody>
      </p:sp>
      <p:pic>
        <p:nvPicPr>
          <p:cNvPr id="5122" name="Picture 2" descr="Business Process Improvement Examples, Process Improvement Framework  Methodologies">
            <a:extLst>
              <a:ext uri="{FF2B5EF4-FFF2-40B4-BE49-F238E27FC236}">
                <a16:creationId xmlns:a16="http://schemas.microsoft.com/office/drawing/2014/main" id="{1B72B4C5-5A9F-4B3C-9AA4-3A650675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2314575"/>
            <a:ext cx="3671887" cy="24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0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{B955D04F-9087-4371-8DB8-E020426DD48A}tf55705232_win32</Template>
  <TotalTime>116</TotalTime>
  <Words>129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Startups in Nepal</vt:lpstr>
      <vt:lpstr>Current Status</vt:lpstr>
      <vt:lpstr>Successful Startups</vt:lpstr>
      <vt:lpstr>Why less Successful Startups?</vt:lpstr>
      <vt:lpstr>Other challenges</vt:lpstr>
      <vt:lpstr>Improvements??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Startups in Nepal</dc:title>
  <dc:creator>Rai Saroj</dc:creator>
  <cp:lastModifiedBy>Rai Saroj</cp:lastModifiedBy>
  <cp:revision>9</cp:revision>
  <dcterms:created xsi:type="dcterms:W3CDTF">2022-11-03T13:51:56Z</dcterms:created>
  <dcterms:modified xsi:type="dcterms:W3CDTF">2022-11-03T15:48:03Z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