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14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Team work vs group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Saroj Rai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difference?</a:t>
            </a:r>
          </a:p>
          <a:p>
            <a:r>
              <a:rPr lang="en-US" dirty="0"/>
              <a:t>Teamwork</a:t>
            </a:r>
          </a:p>
          <a:p>
            <a:r>
              <a:rPr lang="en-US" dirty="0"/>
              <a:t>Groupwork</a:t>
            </a:r>
          </a:p>
          <a:p>
            <a:r>
              <a:rPr lang="en-US" dirty="0"/>
              <a:t>Similarities</a:t>
            </a:r>
          </a:p>
          <a:p>
            <a:r>
              <a:rPr lang="en-US" dirty="0"/>
              <a:t>Differences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E4B4CA-7691-CB7F-162B-489CD2AE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97" y="3086544"/>
            <a:ext cx="5524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difference?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3F3D3-0E8A-F5AA-3975-6FE0A54F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36" y="2238479"/>
            <a:ext cx="4780616" cy="36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7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52926" cy="3634486"/>
          </a:xfrm>
        </p:spPr>
        <p:txBody>
          <a:bodyPr/>
          <a:lstStyle/>
          <a:p>
            <a:r>
              <a:rPr lang="en-US" dirty="0"/>
              <a:t>What is teamwork?</a:t>
            </a:r>
          </a:p>
          <a:p>
            <a:r>
              <a:rPr lang="en-US" dirty="0"/>
              <a:t>Key Components</a:t>
            </a:r>
          </a:p>
          <a:p>
            <a:r>
              <a:rPr lang="en-US" dirty="0"/>
              <a:t>Number of participants</a:t>
            </a:r>
          </a:p>
          <a:p>
            <a:r>
              <a:rPr lang="en-US" dirty="0"/>
              <a:t>Main goals</a:t>
            </a:r>
          </a:p>
        </p:txBody>
      </p:sp>
      <p:pic>
        <p:nvPicPr>
          <p:cNvPr id="2052" name="Picture 4" descr="Teamwork Collaboration - others png download - 3809*3141 - Free Transparent Teamwork png ...">
            <a:extLst>
              <a:ext uri="{FF2B5EF4-FFF2-40B4-BE49-F238E27FC236}">
                <a16:creationId xmlns:a16="http://schemas.microsoft.com/office/drawing/2014/main" id="{C95C2701-41F9-DF95-4D17-2CB86945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4" y="1392512"/>
            <a:ext cx="5554569" cy="45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8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Groupwork?</a:t>
            </a:r>
          </a:p>
          <a:p>
            <a:r>
              <a:rPr lang="en-US" dirty="0"/>
              <a:t>Key Components</a:t>
            </a:r>
          </a:p>
          <a:p>
            <a:r>
              <a:rPr lang="en-US" dirty="0"/>
              <a:t>Number of participants</a:t>
            </a:r>
          </a:p>
          <a:p>
            <a:r>
              <a:rPr lang="en-US" dirty="0"/>
              <a:t>Main goals</a:t>
            </a:r>
          </a:p>
        </p:txBody>
      </p:sp>
      <p:pic>
        <p:nvPicPr>
          <p:cNvPr id="4098" name="Picture 2" descr="Four Students Using a Tablet Computer | Instructional technology, Tech school, Tablet">
            <a:extLst>
              <a:ext uri="{FF2B5EF4-FFF2-40B4-BE49-F238E27FC236}">
                <a16:creationId xmlns:a16="http://schemas.microsoft.com/office/drawing/2014/main" id="{D8D4BC23-6262-ACDE-927B-45A64A10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64" y="1173255"/>
            <a:ext cx="6015318" cy="451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participants</a:t>
            </a:r>
          </a:p>
          <a:p>
            <a:r>
              <a:rPr lang="en-US" dirty="0"/>
              <a:t>Created to accomplish certain goals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03DA37-50B5-FE79-0628-6752AB83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90876"/>
            <a:ext cx="3443289" cy="36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452926" cy="3634486"/>
          </a:xfrm>
        </p:spPr>
        <p:txBody>
          <a:bodyPr/>
          <a:lstStyle/>
          <a:p>
            <a:r>
              <a:rPr lang="en-US" dirty="0"/>
              <a:t>How they work?</a:t>
            </a:r>
          </a:p>
          <a:p>
            <a:r>
              <a:rPr lang="en-US" dirty="0"/>
              <a:t>Number of participants</a:t>
            </a:r>
          </a:p>
          <a:p>
            <a:r>
              <a:rPr lang="en-US" dirty="0"/>
              <a:t>Their goals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8A815F-C4FF-4285-2845-8191BDC9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357438"/>
            <a:ext cx="5692028" cy="33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A8D00-14AD-1A29-C65E-5A22E491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55584" cy="3634486"/>
          </a:xfrm>
        </p:spPr>
        <p:txBody>
          <a:bodyPr/>
          <a:lstStyle/>
          <a:p>
            <a:r>
              <a:rPr lang="en-US" dirty="0"/>
              <a:t>What we learned?</a:t>
            </a:r>
          </a:p>
          <a:p>
            <a:r>
              <a:rPr lang="en-US" dirty="0"/>
              <a:t>The subtle difference</a:t>
            </a:r>
          </a:p>
          <a:p>
            <a:r>
              <a:rPr lang="en-US" dirty="0"/>
              <a:t>What is the best fit for the current problem?</a:t>
            </a:r>
          </a:p>
        </p:txBody>
      </p:sp>
      <p:pic>
        <p:nvPicPr>
          <p:cNvPr id="7170" name="Picture 2" descr="Conclusion Banner Template. Conclusion Ribbon Label. Stock Vector - Illustration of internet ...">
            <a:extLst>
              <a:ext uri="{FF2B5EF4-FFF2-40B4-BE49-F238E27FC236}">
                <a16:creationId xmlns:a16="http://schemas.microsoft.com/office/drawing/2014/main" id="{DBEABBCF-05AB-2493-7C9B-8CBB83E4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7" y="2465293"/>
            <a:ext cx="6297706" cy="314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8201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{02DD47AD-8E9D-4175-8A7F-57AFB83363A6}tf33552983_win32</Template>
  <TotalTime>616</TotalTime>
  <Words>83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Team work vs group work</vt:lpstr>
      <vt:lpstr>TOPICS</vt:lpstr>
      <vt:lpstr>Is there a difference?</vt:lpstr>
      <vt:lpstr>Teamwork</vt:lpstr>
      <vt:lpstr>groupwork</vt:lpstr>
      <vt:lpstr>similarities</vt:lpstr>
      <vt:lpstr>differences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work vs group work</dc:title>
  <dc:creator>Rai Saroj</dc:creator>
  <cp:lastModifiedBy>Rai Saroj</cp:lastModifiedBy>
  <cp:revision>11</cp:revision>
  <dcterms:created xsi:type="dcterms:W3CDTF">2022-12-12T01:58:56Z</dcterms:created>
  <dcterms:modified xsi:type="dcterms:W3CDTF">2022-12-12T12:15:18Z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